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72" r:id="rId14"/>
    <p:sldId id="267" r:id="rId15"/>
    <p:sldId id="268" r:id="rId16"/>
    <p:sldId id="273" r:id="rId17"/>
    <p:sldId id="257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D89357D-3414-42CB-ADD9-A3D61B5177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3 WIP May 4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2DCA7DE-A660-4F2D-9AAB-3886693E2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5/6/2019 9:57:42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2F539473-FE7A-47BA-910F-E0379C669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A4AD6C8E-46C5-4B3B-9E67-58BFBC783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A6BD9B54-F726-4D7D-8A15-DFA8CB097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0DBC-A49E-47F9-814B-56DDD852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Interesting Trend Data We Found</a:t>
            </a:r>
          </a:p>
        </p:txBody>
      </p:sp>
    </p:spTree>
    <p:extLst>
      <p:ext uri="{BB962C8B-B14F-4D97-AF65-F5344CB8AC3E}">
        <p14:creationId xmlns:p14="http://schemas.microsoft.com/office/powerpoint/2010/main" val="2470093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43B7B5A4-7A0A-4637-AC8A-A4637ABC1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4" y="0"/>
            <a:ext cx="11618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124A5196-1B6E-4F04-89E0-DA33B00E2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14" y="0"/>
            <a:ext cx="11769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0DBC-A49E-47F9-814B-56DDD852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Appendix</a:t>
            </a:r>
            <a:r>
              <a:rPr lang="en-US"/>
              <a:t>/Optional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84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19AE307C-DC3A-4A89-8A5E-44FA0D98A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96D43528-2360-4772-80A8-31F7AC263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0DBC-A49E-47F9-814B-56DDD852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Machine Learning Model Tableau Data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9ACB-8541-439B-B5A4-01A23E1EC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data set has over 1,800 columns of national housing data </a:t>
            </a:r>
          </a:p>
          <a:p>
            <a:r>
              <a:rPr lang="en-US" dirty="0"/>
              <a:t>Scoped the data to around 20 housing + neighborhood features along with market value records</a:t>
            </a:r>
          </a:p>
          <a:p>
            <a:r>
              <a:rPr lang="en-US" dirty="0"/>
              <a:t>Used Tableau to review different data points correlation to Market Value – to hone in on which values to focus on in building the ML model</a:t>
            </a:r>
          </a:p>
        </p:txBody>
      </p:sp>
    </p:spTree>
    <p:extLst>
      <p:ext uri="{BB962C8B-B14F-4D97-AF65-F5344CB8AC3E}">
        <p14:creationId xmlns:p14="http://schemas.microsoft.com/office/powerpoint/2010/main" val="211596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0DBC-A49E-47F9-814B-56DDD852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Housing Features w/Weak Correlation to Market Value</a:t>
            </a:r>
          </a:p>
        </p:txBody>
      </p:sp>
    </p:spTree>
    <p:extLst>
      <p:ext uri="{BB962C8B-B14F-4D97-AF65-F5344CB8AC3E}">
        <p14:creationId xmlns:p14="http://schemas.microsoft.com/office/powerpoint/2010/main" val="203068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54009505-92BB-4028-8514-21C2BC89D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14F37D3B-D27D-4346-9462-8574E81FB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28859AD0-C7AB-49CE-982E-F4472FAC3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C52F42EE-7ECB-40F8-B301-E791C43EE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0DBC-A49E-47F9-814B-56DDD852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Housing Features w/Strong Correlation to Market Value</a:t>
            </a:r>
          </a:p>
        </p:txBody>
      </p:sp>
    </p:spTree>
    <p:extLst>
      <p:ext uri="{BB962C8B-B14F-4D97-AF65-F5344CB8AC3E}">
        <p14:creationId xmlns:p14="http://schemas.microsoft.com/office/powerpoint/2010/main" val="388625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85E234FA-0909-4B3E-BFE3-0D9829D2D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99</Words>
  <Application>Microsoft Office PowerPoint</Application>
  <PresentationFormat>Widescreen</PresentationFormat>
  <Paragraphs>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Project 3 WIP May 4 Tableau</vt:lpstr>
      <vt:lpstr>Pre Machine Learning Model Tableau Data Review</vt:lpstr>
      <vt:lpstr>Housing Features w/Weak Correlation to Market Value</vt:lpstr>
      <vt:lpstr>PowerPoint Presentation</vt:lpstr>
      <vt:lpstr>PowerPoint Presentation</vt:lpstr>
      <vt:lpstr>PowerPoint Presentation</vt:lpstr>
      <vt:lpstr>PowerPoint Presentation</vt:lpstr>
      <vt:lpstr>Housing Features w/Strong Correlation to Market Value</vt:lpstr>
      <vt:lpstr>PowerPoint Presentation</vt:lpstr>
      <vt:lpstr>PowerPoint Presentation</vt:lpstr>
      <vt:lpstr>PowerPoint Presentation</vt:lpstr>
      <vt:lpstr>PowerPoint Presentation</vt:lpstr>
      <vt:lpstr>Interesting Trend Data We Found</vt:lpstr>
      <vt:lpstr>PowerPoint Presentation</vt:lpstr>
      <vt:lpstr>PowerPoint Presentation</vt:lpstr>
      <vt:lpstr>Appendix/Optional Slides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WIP May 4 Tableau</dc:title>
  <dc:creator/>
  <cp:lastModifiedBy>Steven Matthew Allison</cp:lastModifiedBy>
  <cp:revision>2</cp:revision>
  <dcterms:created xsi:type="dcterms:W3CDTF">2018-08-15T22:40:47Z</dcterms:created>
  <dcterms:modified xsi:type="dcterms:W3CDTF">2019-05-07T02:08:24Z</dcterms:modified>
</cp:coreProperties>
</file>