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516687" y="1473895"/>
            <a:ext cx="48300" cy="21957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824850" y="811175"/>
            <a:ext cx="6246900" cy="138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Solar makes sense for Africa !!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767200" y="2795050"/>
            <a:ext cx="71079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Group</a:t>
            </a:r>
            <a:r>
              <a:rPr lang="en"/>
              <a:t>: Cool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Target Audience</a:t>
            </a:r>
            <a:r>
              <a:rPr lang="en"/>
              <a:t>: Committee on Transport, industry, Communications, Energy, Science of the African Union.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Trend with wars</a:t>
            </a:r>
            <a:r>
              <a:rPr lang="en" sz="105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00" y="1066150"/>
            <a:ext cx="7751250" cy="34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069850"/>
            <a:ext cx="8520600" cy="26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Energy use is going up world wide. Trend likely to continue!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Smaller Wars did not have major impact on energy data. But large scale wars like Iran/Iraq war in 1980s disrupted energy consumption and production. This is clear from our graphs.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Developed countries use more energy than they can produce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of the energy consumed are obtained from fossil fuels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Interpretation/ Findings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this is important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42875"/>
            <a:ext cx="8520600" cy="89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Current energy use is affecting the climate irreversibly.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Climate change will affect the developing nations the most. They are the most vulnerable to droughts, floods, mass migrations etc.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2449125"/>
            <a:ext cx="8520600" cy="4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 should care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2921625"/>
            <a:ext cx="8520600" cy="14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of us should care.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energy sources today are non-renewable and are expected to run out in the next 50-100 years.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Energy policy makers should act accordingly.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4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about Renewables?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42875"/>
            <a:ext cx="8520600" cy="27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Now is the time to  invest in renewable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Most developed countries are still debating whether to act or not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Developing countries could become pioneers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Build energy sustainable economies sooner than later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Case for African continent - Invest in solar!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4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AU, </a:t>
            </a: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Solar makes sense for you !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0502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olargis-World-GHI-solar-resource-map-en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987100"/>
            <a:ext cx="8464901" cy="35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4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Solar installed capacity by region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0502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/>
              <a:t>Solar graph/plot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0" y="810800"/>
            <a:ext cx="8401200" cy="39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4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AU, </a:t>
            </a: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Solar makes sense for you !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0502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European, Asian and American colleagues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Can’t seem to agree on the right policies.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Taking actions too late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Many climate treaties but no concrete enforcement (Kyoto, Paris)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African Union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Chance to get ahead of the game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Africa and Australia receive more solar coverage than any other in the world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sun is free and abundantly available especially in Africa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Many initiatives already: Morocco, South Africa, Ghana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4175"/>
            <a:ext cx="8520600" cy="4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AU, Solar makes sense for you !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997850"/>
            <a:ext cx="8520600" cy="331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Renewable is way to go. Nothing more renewable than the sun.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can contribute to reduced dependence on energy imports</a:t>
            </a:r>
          </a:p>
          <a:p>
            <a:pPr indent="-228600" lvl="1" marL="914400" rtl="0">
              <a:spcBef>
                <a:spcPts val="0"/>
              </a:spcBef>
              <a:buClr>
                <a:srgbClr val="4D4D4D"/>
              </a:buClr>
              <a:buChar char="-"/>
            </a:pP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No fuels price or constraints</a:t>
            </a:r>
          </a:p>
          <a:p>
            <a:pPr indent="-228600" lvl="1" marL="914400" rtl="0">
              <a:spcBef>
                <a:spcPts val="0"/>
              </a:spcBef>
              <a:buClr>
                <a:srgbClr val="4D4D4D"/>
              </a:buClr>
              <a:buChar char="-"/>
            </a:pP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Improves security of supply</a:t>
            </a:r>
          </a:p>
          <a:p>
            <a:pPr indent="-228600" lvl="1" marL="914400" rtl="0">
              <a:spcBef>
                <a:spcPts val="0"/>
              </a:spcBef>
              <a:buClr>
                <a:srgbClr val="4D4D4D"/>
              </a:buClr>
              <a:buChar char="-"/>
            </a:pP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enhances energy diversity and hedges against price volatility of fossil fuels, thus stabilising costs of electricity generation in the long term</a:t>
            </a:r>
          </a:p>
          <a:p>
            <a:pPr indent="-228600" lvl="1" marL="914400" rtl="0">
              <a:spcBef>
                <a:spcPts val="0"/>
              </a:spcBef>
              <a:buClr>
                <a:srgbClr val="4D4D4D"/>
              </a:buClr>
              <a:buChar char="-"/>
            </a:pP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no greenhouse gas (GHG) emissions during operation </a:t>
            </a:r>
          </a:p>
          <a:p>
            <a:pPr indent="-228600" lvl="1" marL="914400" rtl="0">
              <a:spcBef>
                <a:spcPts val="0"/>
              </a:spcBef>
              <a:buClr>
                <a:srgbClr val="4D4D4D"/>
              </a:buClr>
              <a:buChar char="-"/>
            </a:pP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Does not emit other pollutants (such as oxides of sulphur and nitrogen)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Provenance and Usage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US Energy Information Administration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Plotted world energy production and consumption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Analysed energy data by world region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Analysed energy data by world economic region (developed, developing and transition economies)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The World Energy Council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Plotted world installed solar capacity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Provenance and Usage</a:t>
            </a:r>
            <a:r>
              <a:rPr lang="en" sz="105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/>
              <a:t>Questions we sou</a:t>
            </a:r>
            <a:r>
              <a:rPr lang="en"/>
              <a:t>ght to</a:t>
            </a:r>
            <a:r>
              <a:rPr lang="en"/>
              <a:t> explore: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Energy Consumption/Production trend by world region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Trend by region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0" y="952750"/>
            <a:ext cx="801060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4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Trend by region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00" y="905875"/>
            <a:ext cx="8010600" cy="3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4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Trend by region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75" y="911525"/>
            <a:ext cx="7895348" cy="354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Provenance and Usage</a:t>
            </a:r>
            <a:r>
              <a:rPr lang="en" sz="105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/>
              <a:t>Questions we sought to explore: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-"/>
            </a:pPr>
            <a:r>
              <a:rPr lang="en"/>
              <a:t>Energy Consumption/Production trend by economies (Countries were grouped into 3 categories: developed, transition and developing economies)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Trend by economies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799" y="925575"/>
            <a:ext cx="6954950" cy="357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Provenance and Usage</a:t>
            </a:r>
            <a:r>
              <a:rPr lang="en" sz="105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/>
              <a:t>Questions we sought to explore: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Energy Consumption/Production through major events: wars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