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94A646-3E30-40B3-8663-4D3E7C6F82A3}" v="2352" dt="2019-05-18T21:05:29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vrishchaka, Valeriy x" userId="6f760ef2-25b3-445a-92a2-3f819102b689" providerId="ADAL" clId="{E194A646-3E30-40B3-8663-4D3E7C6F82A3}"/>
    <pc:docChg chg="custSel addSld modSld">
      <pc:chgData name="Gavrishchaka, Valeriy x" userId="6f760ef2-25b3-445a-92a2-3f819102b689" providerId="ADAL" clId="{E194A646-3E30-40B3-8663-4D3E7C6F82A3}" dt="2019-05-18T21:05:29.158" v="2347" actId="1076"/>
      <pc:docMkLst>
        <pc:docMk/>
      </pc:docMkLst>
      <pc:sldChg chg="addSp modSp add">
        <pc:chgData name="Gavrishchaka, Valeriy x" userId="6f760ef2-25b3-445a-92a2-3f819102b689" providerId="ADAL" clId="{E194A646-3E30-40B3-8663-4D3E7C6F82A3}" dt="2019-05-18T21:01:23.020" v="2243" actId="114"/>
        <pc:sldMkLst>
          <pc:docMk/>
          <pc:sldMk cId="1407737601" sldId="256"/>
        </pc:sldMkLst>
        <pc:graphicFrameChg chg="add mod">
          <ac:chgData name="Gavrishchaka, Valeriy x" userId="6f760ef2-25b3-445a-92a2-3f819102b689" providerId="ADAL" clId="{E194A646-3E30-40B3-8663-4D3E7C6F82A3}" dt="2019-05-18T21:01:23.020" v="2243" actId="114"/>
          <ac:graphicFrameMkLst>
            <pc:docMk/>
            <pc:sldMk cId="1407737601" sldId="256"/>
            <ac:graphicFrameMk id="2" creationId="{AAA87161-F235-4A95-A438-1584912CDA0D}"/>
          </ac:graphicFrameMkLst>
        </pc:graphicFrameChg>
      </pc:sldChg>
      <pc:sldChg chg="modSp add mod">
        <pc:chgData name="Gavrishchaka, Valeriy x" userId="6f760ef2-25b3-445a-92a2-3f819102b689" providerId="ADAL" clId="{E194A646-3E30-40B3-8663-4D3E7C6F82A3}" dt="2019-05-18T21:04:24.329" v="2261" actId="27918"/>
        <pc:sldMkLst>
          <pc:docMk/>
          <pc:sldMk cId="1291491601" sldId="257"/>
        </pc:sldMkLst>
        <pc:graphicFrameChg chg="mod">
          <ac:chgData name="Gavrishchaka, Valeriy x" userId="6f760ef2-25b3-445a-92a2-3f819102b689" providerId="ADAL" clId="{E194A646-3E30-40B3-8663-4D3E7C6F82A3}" dt="2019-05-18T21:00:15.824" v="2227" actId="20577"/>
          <ac:graphicFrameMkLst>
            <pc:docMk/>
            <pc:sldMk cId="1291491601" sldId="257"/>
            <ac:graphicFrameMk id="2" creationId="{AAA87161-F235-4A95-A438-1584912CDA0D}"/>
          </ac:graphicFrameMkLst>
        </pc:graphicFrameChg>
      </pc:sldChg>
      <pc:sldChg chg="modSp add">
        <pc:chgData name="Gavrishchaka, Valeriy x" userId="6f760ef2-25b3-445a-92a2-3f819102b689" providerId="ADAL" clId="{E194A646-3E30-40B3-8663-4D3E7C6F82A3}" dt="2019-05-18T21:04:01.684" v="2253" actId="1076"/>
        <pc:sldMkLst>
          <pc:docMk/>
          <pc:sldMk cId="2326126470" sldId="258"/>
        </pc:sldMkLst>
        <pc:spChg chg="mod">
          <ac:chgData name="Gavrishchaka, Valeriy x" userId="6f760ef2-25b3-445a-92a2-3f819102b689" providerId="ADAL" clId="{E194A646-3E30-40B3-8663-4D3E7C6F82A3}" dt="2019-05-18T21:03:13.519" v="2250" actId="255"/>
          <ac:spMkLst>
            <pc:docMk/>
            <pc:sldMk cId="2326126470" sldId="258"/>
            <ac:spMk id="2" creationId="{86115057-2F3B-4034-8C27-AC59AB71FFC3}"/>
          </ac:spMkLst>
        </pc:spChg>
        <pc:picChg chg="mod">
          <ac:chgData name="Gavrishchaka, Valeriy x" userId="6f760ef2-25b3-445a-92a2-3f819102b689" providerId="ADAL" clId="{E194A646-3E30-40B3-8663-4D3E7C6F82A3}" dt="2019-05-18T21:04:01.684" v="2253" actId="1076"/>
          <ac:picMkLst>
            <pc:docMk/>
            <pc:sldMk cId="2326126470" sldId="258"/>
            <ac:picMk id="3" creationId="{A6C0A697-E308-4613-958A-35AD2E32B3BA}"/>
          </ac:picMkLst>
        </pc:picChg>
      </pc:sldChg>
      <pc:sldChg chg="delSp modSp add">
        <pc:chgData name="Gavrishchaka, Valeriy x" userId="6f760ef2-25b3-445a-92a2-3f819102b689" providerId="ADAL" clId="{E194A646-3E30-40B3-8663-4D3E7C6F82A3}" dt="2019-05-18T21:05:29.158" v="2347" actId="1076"/>
        <pc:sldMkLst>
          <pc:docMk/>
          <pc:sldMk cId="2304376230" sldId="259"/>
        </pc:sldMkLst>
        <pc:spChg chg="mod">
          <ac:chgData name="Gavrishchaka, Valeriy x" userId="6f760ef2-25b3-445a-92a2-3f819102b689" providerId="ADAL" clId="{E194A646-3E30-40B3-8663-4D3E7C6F82A3}" dt="2019-05-18T21:04:54.596" v="2345" actId="20577"/>
          <ac:spMkLst>
            <pc:docMk/>
            <pc:sldMk cId="2304376230" sldId="259"/>
            <ac:spMk id="2" creationId="{86115057-2F3B-4034-8C27-AC59AB71FFC3}"/>
          </ac:spMkLst>
        </pc:spChg>
        <pc:picChg chg="del">
          <ac:chgData name="Gavrishchaka, Valeriy x" userId="6f760ef2-25b3-445a-92a2-3f819102b689" providerId="ADAL" clId="{E194A646-3E30-40B3-8663-4D3E7C6F82A3}" dt="2019-05-18T21:04:13.489" v="2255" actId="478"/>
          <ac:picMkLst>
            <pc:docMk/>
            <pc:sldMk cId="2304376230" sldId="259"/>
            <ac:picMk id="3" creationId="{A6C0A697-E308-4613-958A-35AD2E32B3BA}"/>
          </ac:picMkLst>
        </pc:picChg>
        <pc:picChg chg="mod">
          <ac:chgData name="Gavrishchaka, Valeriy x" userId="6f760ef2-25b3-445a-92a2-3f819102b689" providerId="ADAL" clId="{E194A646-3E30-40B3-8663-4D3E7C6F82A3}" dt="2019-05-18T21:05:29.158" v="2347" actId="1076"/>
          <ac:picMkLst>
            <pc:docMk/>
            <pc:sldMk cId="2304376230" sldId="259"/>
            <ac:picMk id="4" creationId="{9812AC48-AD24-435D-ACDA-5166546EDBB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1287D-B9CA-4C42-86AB-6A143BCE232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253DEE-FA63-4452-94EA-79249F2A0140}">
      <dgm:prSet phldrT="[Text]"/>
      <dgm:spPr/>
      <dgm:t>
        <a:bodyPr/>
        <a:lstStyle/>
        <a:p>
          <a:pPr algn="l"/>
          <a:r>
            <a:rPr lang="en-US" dirty="0"/>
            <a:t>Deep Generative Models</a:t>
          </a:r>
        </a:p>
      </dgm:t>
    </dgm:pt>
    <dgm:pt modelId="{4A4F767F-FF30-405D-AE6D-558B3728B063}" type="parTrans" cxnId="{1CCD77FF-8C8B-447F-8DFA-A1A33E47B0B5}">
      <dgm:prSet/>
      <dgm:spPr/>
      <dgm:t>
        <a:bodyPr/>
        <a:lstStyle/>
        <a:p>
          <a:pPr algn="l"/>
          <a:endParaRPr lang="en-US"/>
        </a:p>
      </dgm:t>
    </dgm:pt>
    <dgm:pt modelId="{A6150CA9-82F5-49A3-B22F-08507F09446C}" type="sibTrans" cxnId="{1CCD77FF-8C8B-447F-8DFA-A1A33E47B0B5}">
      <dgm:prSet/>
      <dgm:spPr/>
      <dgm:t>
        <a:bodyPr/>
        <a:lstStyle/>
        <a:p>
          <a:pPr algn="l"/>
          <a:endParaRPr lang="en-US"/>
        </a:p>
      </dgm:t>
    </dgm:pt>
    <dgm:pt modelId="{C05F9684-AC2C-4FBC-BD6F-B8EA4217A467}">
      <dgm:prSet phldrT="[Text]"/>
      <dgm:spPr>
        <a:solidFill>
          <a:srgbClr val="FF0000">
            <a:alpha val="90000"/>
          </a:srgbClr>
        </a:solidFill>
      </dgm:spPr>
      <dgm:t>
        <a:bodyPr/>
        <a:lstStyle/>
        <a:p>
          <a:pPr algn="l"/>
          <a:r>
            <a:rPr lang="en-US" b="1" i="1" dirty="0"/>
            <a:t>Generative Adversarial Networks (GANs)</a:t>
          </a:r>
        </a:p>
        <a:p>
          <a:pPr algn="l"/>
          <a:r>
            <a:rPr lang="en-US" dirty="0"/>
            <a:t>- Pros: Capable of generating very realistic synthetic data</a:t>
          </a:r>
        </a:p>
        <a:p>
          <a:pPr algn="l"/>
          <a:r>
            <a:rPr lang="en-US" dirty="0"/>
            <a:t>- Cons: Often very hard to train (unstable training process)</a:t>
          </a:r>
        </a:p>
        <a:p>
          <a:pPr algn="l"/>
          <a:r>
            <a:rPr lang="en-US" dirty="0"/>
            <a:t>- Cons: Entangled latent representation does not allow smooth variations of features of interest </a:t>
          </a:r>
        </a:p>
      </dgm:t>
    </dgm:pt>
    <dgm:pt modelId="{7A6E7DB5-76B1-4B98-84A6-4D4291B223B5}" type="parTrans" cxnId="{91CF46A3-DBEB-4398-9D49-68B6890BBB28}">
      <dgm:prSet/>
      <dgm:spPr/>
      <dgm:t>
        <a:bodyPr/>
        <a:lstStyle/>
        <a:p>
          <a:pPr algn="l"/>
          <a:endParaRPr lang="en-US"/>
        </a:p>
      </dgm:t>
    </dgm:pt>
    <dgm:pt modelId="{881FA160-C34B-4736-A00E-3C9F5F8BFB36}" type="sibTrans" cxnId="{91CF46A3-DBEB-4398-9D49-68B6890BBB28}">
      <dgm:prSet/>
      <dgm:spPr/>
      <dgm:t>
        <a:bodyPr/>
        <a:lstStyle/>
        <a:p>
          <a:pPr algn="l"/>
          <a:endParaRPr lang="en-US"/>
        </a:p>
      </dgm:t>
    </dgm:pt>
    <dgm:pt modelId="{AA629596-B20E-41A1-8C12-12E48FF89136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pPr algn="l"/>
          <a:r>
            <a:rPr lang="en-US" b="1" i="1" dirty="0"/>
            <a:t>Disentangled GANs (e.g. </a:t>
          </a:r>
          <a:r>
            <a:rPr lang="en-US" b="1" i="1" dirty="0" err="1"/>
            <a:t>InfoGAN</a:t>
          </a:r>
          <a:r>
            <a:rPr lang="en-US" b="1" i="1" dirty="0"/>
            <a:t>)</a:t>
          </a:r>
        </a:p>
        <a:p>
          <a:pPr algn="l"/>
          <a:r>
            <a:rPr lang="en-US" dirty="0"/>
            <a:t>- Pros: Capable of generating very realistic synthetic data</a:t>
          </a:r>
        </a:p>
        <a:p>
          <a:pPr algn="l"/>
          <a:r>
            <a:rPr lang="en-US" dirty="0"/>
            <a:t>- Pros: Disentangled representation allows smooth variations of features of interest </a:t>
          </a:r>
        </a:p>
        <a:p>
          <a:pPr algn="l"/>
          <a:r>
            <a:rPr lang="en-US" dirty="0"/>
            <a:t>- Cons: Often very hard to train (unstable training process)</a:t>
          </a:r>
        </a:p>
      </dgm:t>
    </dgm:pt>
    <dgm:pt modelId="{4F43C885-4650-4B49-A877-97BA57A0D60E}" type="parTrans" cxnId="{65DB1CE1-0EAE-4BB6-AA1D-C0A6F5B4BFC9}">
      <dgm:prSet/>
      <dgm:spPr/>
      <dgm:t>
        <a:bodyPr/>
        <a:lstStyle/>
        <a:p>
          <a:pPr algn="l"/>
          <a:endParaRPr lang="en-US"/>
        </a:p>
      </dgm:t>
    </dgm:pt>
    <dgm:pt modelId="{517E8E75-26ED-4FB6-BC32-824F223D8F5D}" type="sibTrans" cxnId="{65DB1CE1-0EAE-4BB6-AA1D-C0A6F5B4BFC9}">
      <dgm:prSet/>
      <dgm:spPr/>
      <dgm:t>
        <a:bodyPr/>
        <a:lstStyle/>
        <a:p>
          <a:pPr algn="l"/>
          <a:endParaRPr lang="en-US"/>
        </a:p>
      </dgm:t>
    </dgm:pt>
    <dgm:pt modelId="{97D4C0AD-9DB4-439B-A857-72153F52CF70}">
      <dgm:prSet/>
      <dgm:spPr>
        <a:solidFill>
          <a:srgbClr val="92D050">
            <a:alpha val="90000"/>
          </a:srgbClr>
        </a:solidFill>
      </dgm:spPr>
      <dgm:t>
        <a:bodyPr/>
        <a:lstStyle/>
        <a:p>
          <a:pPr algn="l"/>
          <a:r>
            <a:rPr lang="en-US" b="1" i="1" dirty="0"/>
            <a:t>Variational Auto-Encoders (VAEs)</a:t>
          </a:r>
        </a:p>
        <a:p>
          <a:pPr algn="l"/>
          <a:r>
            <a:rPr lang="en-US" dirty="0"/>
            <a:t>- Pros: Intrinsically disentangled representation allows smooth variations of features of interest </a:t>
          </a:r>
        </a:p>
        <a:p>
          <a:pPr algn="l"/>
          <a:r>
            <a:rPr lang="en-US" dirty="0"/>
            <a:t>- Pros: Much easier and more stable training compared to GANs</a:t>
          </a:r>
        </a:p>
        <a:p>
          <a:pPr algn="l"/>
          <a:r>
            <a:rPr lang="en-US" dirty="0"/>
            <a:t>- Cons: Synthetic data may have less realistic details compared to those generated by GANs </a:t>
          </a:r>
        </a:p>
      </dgm:t>
    </dgm:pt>
    <dgm:pt modelId="{3DE1631C-F7BD-472A-A566-05589B5B20DE}" type="parTrans" cxnId="{81BDDB48-6191-4437-B3AB-52D0FF069397}">
      <dgm:prSet/>
      <dgm:spPr/>
      <dgm:t>
        <a:bodyPr/>
        <a:lstStyle/>
        <a:p>
          <a:pPr algn="l"/>
          <a:endParaRPr lang="en-US"/>
        </a:p>
      </dgm:t>
    </dgm:pt>
    <dgm:pt modelId="{A4DFA88D-B641-4FA2-94E5-E6308D3258D2}" type="sibTrans" cxnId="{81BDDB48-6191-4437-B3AB-52D0FF069397}">
      <dgm:prSet/>
      <dgm:spPr/>
      <dgm:t>
        <a:bodyPr/>
        <a:lstStyle/>
        <a:p>
          <a:pPr algn="l"/>
          <a:endParaRPr lang="en-US"/>
        </a:p>
      </dgm:t>
    </dgm:pt>
    <dgm:pt modelId="{4CAD4D82-88B2-44DA-88E2-3C2737770891}">
      <dgm:prSet/>
      <dgm:spPr>
        <a:solidFill>
          <a:srgbClr val="00B050">
            <a:alpha val="90000"/>
          </a:srgbClr>
        </a:solidFill>
      </dgm:spPr>
      <dgm:t>
        <a:bodyPr/>
        <a:lstStyle/>
        <a:p>
          <a:pPr algn="l"/>
          <a:r>
            <a:rPr lang="en-US" b="1" i="1" dirty="0"/>
            <a:t>Hybrid approaches: Variational Auto-Encoders (VAEs) with additional adversarial objectives (similar to GANs)</a:t>
          </a:r>
        </a:p>
        <a:p>
          <a:pPr algn="l"/>
          <a:r>
            <a:rPr lang="en-US" dirty="0"/>
            <a:t>- Pros: Intrinsically disentangled representation allows smooth variations of features of interest </a:t>
          </a:r>
        </a:p>
        <a:p>
          <a:pPr algn="l"/>
          <a:r>
            <a:rPr lang="en-US" dirty="0"/>
            <a:t>- Pros: Much easier and more stable training compared to GANs</a:t>
          </a:r>
        </a:p>
        <a:p>
          <a:pPr algn="l"/>
          <a:r>
            <a:rPr lang="en-US" dirty="0"/>
            <a:t>- Pros: Synthetic data may approach quality of those generated by GANs </a:t>
          </a:r>
        </a:p>
      </dgm:t>
    </dgm:pt>
    <dgm:pt modelId="{EAD099D0-856F-46EA-93EE-A970FA8ACE6C}" type="parTrans" cxnId="{4BC3E07A-9644-49C2-B1D8-4A50E0B08F74}">
      <dgm:prSet/>
      <dgm:spPr/>
      <dgm:t>
        <a:bodyPr/>
        <a:lstStyle/>
        <a:p>
          <a:pPr algn="l"/>
          <a:endParaRPr lang="en-US"/>
        </a:p>
      </dgm:t>
    </dgm:pt>
    <dgm:pt modelId="{0B7AC59C-D208-4388-AB57-D0FE2E2128FC}" type="sibTrans" cxnId="{4BC3E07A-9644-49C2-B1D8-4A50E0B08F74}">
      <dgm:prSet/>
      <dgm:spPr/>
      <dgm:t>
        <a:bodyPr/>
        <a:lstStyle/>
        <a:p>
          <a:pPr algn="l"/>
          <a:endParaRPr lang="en-US"/>
        </a:p>
      </dgm:t>
    </dgm:pt>
    <dgm:pt modelId="{B640E2AB-F14A-49FE-B1ED-5239814B0548}" type="pres">
      <dgm:prSet presAssocID="{02E1287D-B9CA-4C42-86AB-6A143BCE23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2D0441-255E-48D3-B3EA-62A274097DFE}" type="pres">
      <dgm:prSet presAssocID="{4A253DEE-FA63-4452-94EA-79249F2A0140}" presName="root" presStyleCnt="0"/>
      <dgm:spPr/>
    </dgm:pt>
    <dgm:pt modelId="{337CBEC2-9574-4FF9-A1B1-DFCB9890F090}" type="pres">
      <dgm:prSet presAssocID="{4A253DEE-FA63-4452-94EA-79249F2A0140}" presName="rootComposite" presStyleCnt="0"/>
      <dgm:spPr/>
    </dgm:pt>
    <dgm:pt modelId="{73A0FA56-1A3B-4B88-AE51-019CDB7575B5}" type="pres">
      <dgm:prSet presAssocID="{4A253DEE-FA63-4452-94EA-79249F2A0140}" presName="rootText" presStyleLbl="node1" presStyleIdx="0" presStyleCnt="1" custScaleX="527973"/>
      <dgm:spPr/>
    </dgm:pt>
    <dgm:pt modelId="{ED71F085-AD0B-4D0B-AEF3-95FA619E4DFE}" type="pres">
      <dgm:prSet presAssocID="{4A253DEE-FA63-4452-94EA-79249F2A0140}" presName="rootConnector" presStyleLbl="node1" presStyleIdx="0" presStyleCnt="1"/>
      <dgm:spPr/>
    </dgm:pt>
    <dgm:pt modelId="{988E554D-A216-42EB-9121-E4BDCF23E886}" type="pres">
      <dgm:prSet presAssocID="{4A253DEE-FA63-4452-94EA-79249F2A0140}" presName="childShape" presStyleCnt="0"/>
      <dgm:spPr/>
    </dgm:pt>
    <dgm:pt modelId="{40607AE2-8EDE-4D2A-B2F0-FC68D0C7B31A}" type="pres">
      <dgm:prSet presAssocID="{7A6E7DB5-76B1-4B98-84A6-4D4291B223B5}" presName="Name13" presStyleLbl="parChTrans1D2" presStyleIdx="0" presStyleCnt="4"/>
      <dgm:spPr/>
    </dgm:pt>
    <dgm:pt modelId="{4C97BEAA-273D-4EC3-85E3-501459CE2BFF}" type="pres">
      <dgm:prSet presAssocID="{C05F9684-AC2C-4FBC-BD6F-B8EA4217A467}" presName="childText" presStyleLbl="bgAcc1" presStyleIdx="0" presStyleCnt="4" custScaleX="522680">
        <dgm:presLayoutVars>
          <dgm:bulletEnabled val="1"/>
        </dgm:presLayoutVars>
      </dgm:prSet>
      <dgm:spPr/>
    </dgm:pt>
    <dgm:pt modelId="{176CC433-BACF-4D51-BA42-752DF39B0FEF}" type="pres">
      <dgm:prSet presAssocID="{4F43C885-4650-4B49-A877-97BA57A0D60E}" presName="Name13" presStyleLbl="parChTrans1D2" presStyleIdx="1" presStyleCnt="4"/>
      <dgm:spPr/>
    </dgm:pt>
    <dgm:pt modelId="{E41097FA-BB1F-464A-994B-EDFABC5864CB}" type="pres">
      <dgm:prSet presAssocID="{AA629596-B20E-41A1-8C12-12E48FF89136}" presName="childText" presStyleLbl="bgAcc1" presStyleIdx="1" presStyleCnt="4" custScaleX="522680">
        <dgm:presLayoutVars>
          <dgm:bulletEnabled val="1"/>
        </dgm:presLayoutVars>
      </dgm:prSet>
      <dgm:spPr/>
    </dgm:pt>
    <dgm:pt modelId="{0D9D5653-3972-40FE-B845-0D6B2D732511}" type="pres">
      <dgm:prSet presAssocID="{3DE1631C-F7BD-472A-A566-05589B5B20DE}" presName="Name13" presStyleLbl="parChTrans1D2" presStyleIdx="2" presStyleCnt="4"/>
      <dgm:spPr/>
    </dgm:pt>
    <dgm:pt modelId="{AF3D3ABA-DD70-48B5-AB4C-86E5DC832BA7}" type="pres">
      <dgm:prSet presAssocID="{97D4C0AD-9DB4-439B-A857-72153F52CF70}" presName="childText" presStyleLbl="bgAcc1" presStyleIdx="2" presStyleCnt="4" custScaleX="522680">
        <dgm:presLayoutVars>
          <dgm:bulletEnabled val="1"/>
        </dgm:presLayoutVars>
      </dgm:prSet>
      <dgm:spPr/>
    </dgm:pt>
    <dgm:pt modelId="{1112C9B9-B53F-4C35-A986-2212F7E5CF42}" type="pres">
      <dgm:prSet presAssocID="{EAD099D0-856F-46EA-93EE-A970FA8ACE6C}" presName="Name13" presStyleLbl="parChTrans1D2" presStyleIdx="3" presStyleCnt="4"/>
      <dgm:spPr/>
    </dgm:pt>
    <dgm:pt modelId="{E626555C-3C6D-4D71-A9D8-B4026341B242}" type="pres">
      <dgm:prSet presAssocID="{4CAD4D82-88B2-44DA-88E2-3C2737770891}" presName="childText" presStyleLbl="bgAcc1" presStyleIdx="3" presStyleCnt="4" custScaleX="522680" custLinFactNeighborX="-258">
        <dgm:presLayoutVars>
          <dgm:bulletEnabled val="1"/>
        </dgm:presLayoutVars>
      </dgm:prSet>
      <dgm:spPr/>
    </dgm:pt>
  </dgm:ptLst>
  <dgm:cxnLst>
    <dgm:cxn modelId="{5C7ACF1A-1D92-4D32-BE1F-7D26AF43249F}" type="presOf" srcId="{4F43C885-4650-4B49-A877-97BA57A0D60E}" destId="{176CC433-BACF-4D51-BA42-752DF39B0FEF}" srcOrd="0" destOrd="0" presId="urn:microsoft.com/office/officeart/2005/8/layout/hierarchy3"/>
    <dgm:cxn modelId="{77E04F28-FEDB-4D96-84AC-C7CBD18C72C0}" type="presOf" srcId="{AA629596-B20E-41A1-8C12-12E48FF89136}" destId="{E41097FA-BB1F-464A-994B-EDFABC5864CB}" srcOrd="0" destOrd="0" presId="urn:microsoft.com/office/officeart/2005/8/layout/hierarchy3"/>
    <dgm:cxn modelId="{441C572F-6890-4152-A0F4-A0A0795BA20B}" type="presOf" srcId="{C05F9684-AC2C-4FBC-BD6F-B8EA4217A467}" destId="{4C97BEAA-273D-4EC3-85E3-501459CE2BFF}" srcOrd="0" destOrd="0" presId="urn:microsoft.com/office/officeart/2005/8/layout/hierarchy3"/>
    <dgm:cxn modelId="{81BDDB48-6191-4437-B3AB-52D0FF069397}" srcId="{4A253DEE-FA63-4452-94EA-79249F2A0140}" destId="{97D4C0AD-9DB4-439B-A857-72153F52CF70}" srcOrd="2" destOrd="0" parTransId="{3DE1631C-F7BD-472A-A566-05589B5B20DE}" sibTransId="{A4DFA88D-B641-4FA2-94E5-E6308D3258D2}"/>
    <dgm:cxn modelId="{BA2EB16D-EB12-45E3-B2B9-48288F4AE967}" type="presOf" srcId="{4A253DEE-FA63-4452-94EA-79249F2A0140}" destId="{73A0FA56-1A3B-4B88-AE51-019CDB7575B5}" srcOrd="0" destOrd="0" presId="urn:microsoft.com/office/officeart/2005/8/layout/hierarchy3"/>
    <dgm:cxn modelId="{FC4AA24F-BCA6-4447-8C3F-D1C05CB8EBBC}" type="presOf" srcId="{3DE1631C-F7BD-472A-A566-05589B5B20DE}" destId="{0D9D5653-3972-40FE-B845-0D6B2D732511}" srcOrd="0" destOrd="0" presId="urn:microsoft.com/office/officeart/2005/8/layout/hierarchy3"/>
    <dgm:cxn modelId="{091A7454-DD5E-470C-986E-23EC916E3FB6}" type="presOf" srcId="{4CAD4D82-88B2-44DA-88E2-3C2737770891}" destId="{E626555C-3C6D-4D71-A9D8-B4026341B242}" srcOrd="0" destOrd="0" presId="urn:microsoft.com/office/officeart/2005/8/layout/hierarchy3"/>
    <dgm:cxn modelId="{40FBAE57-D906-4BD2-8030-4E44E0FBD7E6}" type="presOf" srcId="{97D4C0AD-9DB4-439B-A857-72153F52CF70}" destId="{AF3D3ABA-DD70-48B5-AB4C-86E5DC832BA7}" srcOrd="0" destOrd="0" presId="urn:microsoft.com/office/officeart/2005/8/layout/hierarchy3"/>
    <dgm:cxn modelId="{913A1F5A-CCCD-4FB9-9F42-51BFE2FB7A7A}" type="presOf" srcId="{02E1287D-B9CA-4C42-86AB-6A143BCE232E}" destId="{B640E2AB-F14A-49FE-B1ED-5239814B0548}" srcOrd="0" destOrd="0" presId="urn:microsoft.com/office/officeart/2005/8/layout/hierarchy3"/>
    <dgm:cxn modelId="{4BC3E07A-9644-49C2-B1D8-4A50E0B08F74}" srcId="{4A253DEE-FA63-4452-94EA-79249F2A0140}" destId="{4CAD4D82-88B2-44DA-88E2-3C2737770891}" srcOrd="3" destOrd="0" parTransId="{EAD099D0-856F-46EA-93EE-A970FA8ACE6C}" sibTransId="{0B7AC59C-D208-4388-AB57-D0FE2E2128FC}"/>
    <dgm:cxn modelId="{91CF46A3-DBEB-4398-9D49-68B6890BBB28}" srcId="{4A253DEE-FA63-4452-94EA-79249F2A0140}" destId="{C05F9684-AC2C-4FBC-BD6F-B8EA4217A467}" srcOrd="0" destOrd="0" parTransId="{7A6E7DB5-76B1-4B98-84A6-4D4291B223B5}" sibTransId="{881FA160-C34B-4736-A00E-3C9F5F8BFB36}"/>
    <dgm:cxn modelId="{8CBAABBB-FF55-4CB9-A4C7-DCBBC43F8BF3}" type="presOf" srcId="{EAD099D0-856F-46EA-93EE-A970FA8ACE6C}" destId="{1112C9B9-B53F-4C35-A986-2212F7E5CF42}" srcOrd="0" destOrd="0" presId="urn:microsoft.com/office/officeart/2005/8/layout/hierarchy3"/>
    <dgm:cxn modelId="{8938E8D9-3451-4F94-989C-B1C1434DABD3}" type="presOf" srcId="{7A6E7DB5-76B1-4B98-84A6-4D4291B223B5}" destId="{40607AE2-8EDE-4D2A-B2F0-FC68D0C7B31A}" srcOrd="0" destOrd="0" presId="urn:microsoft.com/office/officeart/2005/8/layout/hierarchy3"/>
    <dgm:cxn modelId="{65DB1CE1-0EAE-4BB6-AA1D-C0A6F5B4BFC9}" srcId="{4A253DEE-FA63-4452-94EA-79249F2A0140}" destId="{AA629596-B20E-41A1-8C12-12E48FF89136}" srcOrd="1" destOrd="0" parTransId="{4F43C885-4650-4B49-A877-97BA57A0D60E}" sibTransId="{517E8E75-26ED-4FB6-BC32-824F223D8F5D}"/>
    <dgm:cxn modelId="{2462CDE7-D53A-45AB-ACE4-FD0836FEA426}" type="presOf" srcId="{4A253DEE-FA63-4452-94EA-79249F2A0140}" destId="{ED71F085-AD0B-4D0B-AEF3-95FA619E4DFE}" srcOrd="1" destOrd="0" presId="urn:microsoft.com/office/officeart/2005/8/layout/hierarchy3"/>
    <dgm:cxn modelId="{1CCD77FF-8C8B-447F-8DFA-A1A33E47B0B5}" srcId="{02E1287D-B9CA-4C42-86AB-6A143BCE232E}" destId="{4A253DEE-FA63-4452-94EA-79249F2A0140}" srcOrd="0" destOrd="0" parTransId="{4A4F767F-FF30-405D-AE6D-558B3728B063}" sibTransId="{A6150CA9-82F5-49A3-B22F-08507F09446C}"/>
    <dgm:cxn modelId="{F06AA9EF-308D-456B-9C83-F8A6A63892DC}" type="presParOf" srcId="{B640E2AB-F14A-49FE-B1ED-5239814B0548}" destId="{772D0441-255E-48D3-B3EA-62A274097DFE}" srcOrd="0" destOrd="0" presId="urn:microsoft.com/office/officeart/2005/8/layout/hierarchy3"/>
    <dgm:cxn modelId="{D720B7BB-3DE5-44FD-B59A-48E02C7B95D9}" type="presParOf" srcId="{772D0441-255E-48D3-B3EA-62A274097DFE}" destId="{337CBEC2-9574-4FF9-A1B1-DFCB9890F090}" srcOrd="0" destOrd="0" presId="urn:microsoft.com/office/officeart/2005/8/layout/hierarchy3"/>
    <dgm:cxn modelId="{1619824C-D3B3-4F2D-BDBC-E1E5ED1308F2}" type="presParOf" srcId="{337CBEC2-9574-4FF9-A1B1-DFCB9890F090}" destId="{73A0FA56-1A3B-4B88-AE51-019CDB7575B5}" srcOrd="0" destOrd="0" presId="urn:microsoft.com/office/officeart/2005/8/layout/hierarchy3"/>
    <dgm:cxn modelId="{8CB735BF-EDD9-4766-B2F9-5B5E8D34DABB}" type="presParOf" srcId="{337CBEC2-9574-4FF9-A1B1-DFCB9890F090}" destId="{ED71F085-AD0B-4D0B-AEF3-95FA619E4DFE}" srcOrd="1" destOrd="0" presId="urn:microsoft.com/office/officeart/2005/8/layout/hierarchy3"/>
    <dgm:cxn modelId="{13A6D0E2-F186-4C9D-9960-64A3389037E3}" type="presParOf" srcId="{772D0441-255E-48D3-B3EA-62A274097DFE}" destId="{988E554D-A216-42EB-9121-E4BDCF23E886}" srcOrd="1" destOrd="0" presId="urn:microsoft.com/office/officeart/2005/8/layout/hierarchy3"/>
    <dgm:cxn modelId="{572CDB5E-F29F-4689-AAAF-74F3FA99E0B4}" type="presParOf" srcId="{988E554D-A216-42EB-9121-E4BDCF23E886}" destId="{40607AE2-8EDE-4D2A-B2F0-FC68D0C7B31A}" srcOrd="0" destOrd="0" presId="urn:microsoft.com/office/officeart/2005/8/layout/hierarchy3"/>
    <dgm:cxn modelId="{9783D95C-AC90-411D-AC13-E2D2C6A8D688}" type="presParOf" srcId="{988E554D-A216-42EB-9121-E4BDCF23E886}" destId="{4C97BEAA-273D-4EC3-85E3-501459CE2BFF}" srcOrd="1" destOrd="0" presId="urn:microsoft.com/office/officeart/2005/8/layout/hierarchy3"/>
    <dgm:cxn modelId="{DF01F18F-52F2-4595-ADD3-BE241B4B577E}" type="presParOf" srcId="{988E554D-A216-42EB-9121-E4BDCF23E886}" destId="{176CC433-BACF-4D51-BA42-752DF39B0FEF}" srcOrd="2" destOrd="0" presId="urn:microsoft.com/office/officeart/2005/8/layout/hierarchy3"/>
    <dgm:cxn modelId="{336A8DEB-D303-41FF-ACD3-EDC3E281BE3E}" type="presParOf" srcId="{988E554D-A216-42EB-9121-E4BDCF23E886}" destId="{E41097FA-BB1F-464A-994B-EDFABC5864CB}" srcOrd="3" destOrd="0" presId="urn:microsoft.com/office/officeart/2005/8/layout/hierarchy3"/>
    <dgm:cxn modelId="{C192AD94-EBA6-445D-801A-CBE69DEE5923}" type="presParOf" srcId="{988E554D-A216-42EB-9121-E4BDCF23E886}" destId="{0D9D5653-3972-40FE-B845-0D6B2D732511}" srcOrd="4" destOrd="0" presId="urn:microsoft.com/office/officeart/2005/8/layout/hierarchy3"/>
    <dgm:cxn modelId="{A366F214-5802-4415-87BD-D886D303FD53}" type="presParOf" srcId="{988E554D-A216-42EB-9121-E4BDCF23E886}" destId="{AF3D3ABA-DD70-48B5-AB4C-86E5DC832BA7}" srcOrd="5" destOrd="0" presId="urn:microsoft.com/office/officeart/2005/8/layout/hierarchy3"/>
    <dgm:cxn modelId="{FAFD552A-A13A-49ED-B0B1-1A9227A213C5}" type="presParOf" srcId="{988E554D-A216-42EB-9121-E4BDCF23E886}" destId="{1112C9B9-B53F-4C35-A986-2212F7E5CF42}" srcOrd="6" destOrd="0" presId="urn:microsoft.com/office/officeart/2005/8/layout/hierarchy3"/>
    <dgm:cxn modelId="{2E817C3C-4870-4C1C-B219-6633844BCA5D}" type="presParOf" srcId="{988E554D-A216-42EB-9121-E4BDCF23E886}" destId="{E626555C-3C6D-4D71-A9D8-B4026341B24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1287D-B9CA-4C42-86AB-6A143BCE232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253DEE-FA63-4452-94EA-79249F2A0140}">
      <dgm:prSet phldrT="[Text]"/>
      <dgm:spPr/>
      <dgm:t>
        <a:bodyPr/>
        <a:lstStyle/>
        <a:p>
          <a:pPr algn="l"/>
          <a:r>
            <a:rPr lang="en-US" dirty="0"/>
            <a:t>Applications of Deep Generative Models</a:t>
          </a:r>
        </a:p>
      </dgm:t>
    </dgm:pt>
    <dgm:pt modelId="{4A4F767F-FF30-405D-AE6D-558B3728B063}" type="parTrans" cxnId="{1CCD77FF-8C8B-447F-8DFA-A1A33E47B0B5}">
      <dgm:prSet/>
      <dgm:spPr/>
      <dgm:t>
        <a:bodyPr/>
        <a:lstStyle/>
        <a:p>
          <a:pPr algn="l"/>
          <a:endParaRPr lang="en-US"/>
        </a:p>
      </dgm:t>
    </dgm:pt>
    <dgm:pt modelId="{A6150CA9-82F5-49A3-B22F-08507F09446C}" type="sibTrans" cxnId="{1CCD77FF-8C8B-447F-8DFA-A1A33E47B0B5}">
      <dgm:prSet/>
      <dgm:spPr/>
      <dgm:t>
        <a:bodyPr/>
        <a:lstStyle/>
        <a:p>
          <a:pPr algn="l"/>
          <a:endParaRPr lang="en-US"/>
        </a:p>
      </dgm:t>
    </dgm:pt>
    <dgm:pt modelId="{C05F9684-AC2C-4FBC-BD6F-B8EA4217A467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pPr algn="l"/>
          <a:r>
            <a:rPr lang="en-US" dirty="0"/>
            <a:t>Training data augmentation for improving performance of estimated models </a:t>
          </a:r>
        </a:p>
      </dgm:t>
    </dgm:pt>
    <dgm:pt modelId="{7A6E7DB5-76B1-4B98-84A6-4D4291B223B5}" type="parTrans" cxnId="{91CF46A3-DBEB-4398-9D49-68B6890BBB28}">
      <dgm:prSet/>
      <dgm:spPr/>
      <dgm:t>
        <a:bodyPr/>
        <a:lstStyle/>
        <a:p>
          <a:pPr algn="l"/>
          <a:endParaRPr lang="en-US"/>
        </a:p>
      </dgm:t>
    </dgm:pt>
    <dgm:pt modelId="{881FA160-C34B-4736-A00E-3C9F5F8BFB36}" type="sibTrans" cxnId="{91CF46A3-DBEB-4398-9D49-68B6890BBB28}">
      <dgm:prSet/>
      <dgm:spPr/>
      <dgm:t>
        <a:bodyPr/>
        <a:lstStyle/>
        <a:p>
          <a:pPr algn="l"/>
          <a:endParaRPr lang="en-US"/>
        </a:p>
      </dgm:t>
    </dgm:pt>
    <dgm:pt modelId="{AA629596-B20E-41A1-8C12-12E48FF8913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pPr algn="l"/>
          <a:r>
            <a:rPr lang="en-US" dirty="0"/>
            <a:t>Test data augmentation for more robust model selection process </a:t>
          </a:r>
        </a:p>
      </dgm:t>
    </dgm:pt>
    <dgm:pt modelId="{4F43C885-4650-4B49-A877-97BA57A0D60E}" type="parTrans" cxnId="{65DB1CE1-0EAE-4BB6-AA1D-C0A6F5B4BFC9}">
      <dgm:prSet/>
      <dgm:spPr/>
      <dgm:t>
        <a:bodyPr/>
        <a:lstStyle/>
        <a:p>
          <a:pPr algn="l"/>
          <a:endParaRPr lang="en-US"/>
        </a:p>
      </dgm:t>
    </dgm:pt>
    <dgm:pt modelId="{517E8E75-26ED-4FB6-BC32-824F223D8F5D}" type="sibTrans" cxnId="{65DB1CE1-0EAE-4BB6-AA1D-C0A6F5B4BFC9}">
      <dgm:prSet/>
      <dgm:spPr/>
      <dgm:t>
        <a:bodyPr/>
        <a:lstStyle/>
        <a:p>
          <a:pPr algn="l"/>
          <a:endParaRPr lang="en-US"/>
        </a:p>
      </dgm:t>
    </dgm:pt>
    <dgm:pt modelId="{97D4C0AD-9DB4-439B-A857-72153F52CF70}">
      <dgm:prSet/>
      <dgm:spPr>
        <a:solidFill>
          <a:srgbClr val="92D050">
            <a:alpha val="90000"/>
          </a:srgbClr>
        </a:solidFill>
      </dgm:spPr>
      <dgm:t>
        <a:bodyPr/>
        <a:lstStyle/>
        <a:p>
          <a:pPr algn="l"/>
          <a:r>
            <a:rPr lang="en-US" dirty="0"/>
            <a:t>Using synthetic data for severely under-represented classes in model estimation</a:t>
          </a:r>
        </a:p>
      </dgm:t>
    </dgm:pt>
    <dgm:pt modelId="{3DE1631C-F7BD-472A-A566-05589B5B20DE}" type="parTrans" cxnId="{81BDDB48-6191-4437-B3AB-52D0FF069397}">
      <dgm:prSet/>
      <dgm:spPr/>
      <dgm:t>
        <a:bodyPr/>
        <a:lstStyle/>
        <a:p>
          <a:pPr algn="l"/>
          <a:endParaRPr lang="en-US"/>
        </a:p>
      </dgm:t>
    </dgm:pt>
    <dgm:pt modelId="{A4DFA88D-B641-4FA2-94E5-E6308D3258D2}" type="sibTrans" cxnId="{81BDDB48-6191-4437-B3AB-52D0FF069397}">
      <dgm:prSet/>
      <dgm:spPr/>
      <dgm:t>
        <a:bodyPr/>
        <a:lstStyle/>
        <a:p>
          <a:pPr algn="l"/>
          <a:endParaRPr lang="en-US"/>
        </a:p>
      </dgm:t>
    </dgm:pt>
    <dgm:pt modelId="{4CAD4D82-88B2-44DA-88E2-3C2737770891}">
      <dgm:prSet/>
      <dgm:spPr>
        <a:solidFill>
          <a:srgbClr val="92D050">
            <a:alpha val="90000"/>
          </a:srgbClr>
        </a:solidFill>
      </dgm:spPr>
      <dgm:t>
        <a:bodyPr/>
        <a:lstStyle/>
        <a:p>
          <a:pPr algn="l"/>
          <a:r>
            <a:rPr lang="en-US" dirty="0"/>
            <a:t>Using synthetic data for robust estimation of distribution moments for consistently under-represented or emerging classes</a:t>
          </a:r>
        </a:p>
      </dgm:t>
    </dgm:pt>
    <dgm:pt modelId="{EAD099D0-856F-46EA-93EE-A970FA8ACE6C}" type="parTrans" cxnId="{4BC3E07A-9644-49C2-B1D8-4A50E0B08F74}">
      <dgm:prSet/>
      <dgm:spPr/>
      <dgm:t>
        <a:bodyPr/>
        <a:lstStyle/>
        <a:p>
          <a:pPr algn="l"/>
          <a:endParaRPr lang="en-US"/>
        </a:p>
      </dgm:t>
    </dgm:pt>
    <dgm:pt modelId="{0B7AC59C-D208-4388-AB57-D0FE2E2128FC}" type="sibTrans" cxnId="{4BC3E07A-9644-49C2-B1D8-4A50E0B08F74}">
      <dgm:prSet/>
      <dgm:spPr/>
      <dgm:t>
        <a:bodyPr/>
        <a:lstStyle/>
        <a:p>
          <a:pPr algn="l"/>
          <a:endParaRPr lang="en-US"/>
        </a:p>
      </dgm:t>
    </dgm:pt>
    <dgm:pt modelId="{B640E2AB-F14A-49FE-B1ED-5239814B0548}" type="pres">
      <dgm:prSet presAssocID="{02E1287D-B9CA-4C42-86AB-6A143BCE23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2D0441-255E-48D3-B3EA-62A274097DFE}" type="pres">
      <dgm:prSet presAssocID="{4A253DEE-FA63-4452-94EA-79249F2A0140}" presName="root" presStyleCnt="0"/>
      <dgm:spPr/>
    </dgm:pt>
    <dgm:pt modelId="{337CBEC2-9574-4FF9-A1B1-DFCB9890F090}" type="pres">
      <dgm:prSet presAssocID="{4A253DEE-FA63-4452-94EA-79249F2A0140}" presName="rootComposite" presStyleCnt="0"/>
      <dgm:spPr/>
    </dgm:pt>
    <dgm:pt modelId="{73A0FA56-1A3B-4B88-AE51-019CDB7575B5}" type="pres">
      <dgm:prSet presAssocID="{4A253DEE-FA63-4452-94EA-79249F2A0140}" presName="rootText" presStyleLbl="node1" presStyleIdx="0" presStyleCnt="1" custScaleX="527973"/>
      <dgm:spPr/>
    </dgm:pt>
    <dgm:pt modelId="{ED71F085-AD0B-4D0B-AEF3-95FA619E4DFE}" type="pres">
      <dgm:prSet presAssocID="{4A253DEE-FA63-4452-94EA-79249F2A0140}" presName="rootConnector" presStyleLbl="node1" presStyleIdx="0" presStyleCnt="1"/>
      <dgm:spPr/>
    </dgm:pt>
    <dgm:pt modelId="{988E554D-A216-42EB-9121-E4BDCF23E886}" type="pres">
      <dgm:prSet presAssocID="{4A253DEE-FA63-4452-94EA-79249F2A0140}" presName="childShape" presStyleCnt="0"/>
      <dgm:spPr/>
    </dgm:pt>
    <dgm:pt modelId="{40607AE2-8EDE-4D2A-B2F0-FC68D0C7B31A}" type="pres">
      <dgm:prSet presAssocID="{7A6E7DB5-76B1-4B98-84A6-4D4291B223B5}" presName="Name13" presStyleLbl="parChTrans1D2" presStyleIdx="0" presStyleCnt="4"/>
      <dgm:spPr/>
    </dgm:pt>
    <dgm:pt modelId="{4C97BEAA-273D-4EC3-85E3-501459CE2BFF}" type="pres">
      <dgm:prSet presAssocID="{C05F9684-AC2C-4FBC-BD6F-B8EA4217A467}" presName="childText" presStyleLbl="bgAcc1" presStyleIdx="0" presStyleCnt="4" custScaleX="522680">
        <dgm:presLayoutVars>
          <dgm:bulletEnabled val="1"/>
        </dgm:presLayoutVars>
      </dgm:prSet>
      <dgm:spPr/>
    </dgm:pt>
    <dgm:pt modelId="{176CC433-BACF-4D51-BA42-752DF39B0FEF}" type="pres">
      <dgm:prSet presAssocID="{4F43C885-4650-4B49-A877-97BA57A0D60E}" presName="Name13" presStyleLbl="parChTrans1D2" presStyleIdx="1" presStyleCnt="4"/>
      <dgm:spPr/>
    </dgm:pt>
    <dgm:pt modelId="{E41097FA-BB1F-464A-994B-EDFABC5864CB}" type="pres">
      <dgm:prSet presAssocID="{AA629596-B20E-41A1-8C12-12E48FF89136}" presName="childText" presStyleLbl="bgAcc1" presStyleIdx="1" presStyleCnt="4" custScaleX="522680">
        <dgm:presLayoutVars>
          <dgm:bulletEnabled val="1"/>
        </dgm:presLayoutVars>
      </dgm:prSet>
      <dgm:spPr/>
    </dgm:pt>
    <dgm:pt modelId="{0D9D5653-3972-40FE-B845-0D6B2D732511}" type="pres">
      <dgm:prSet presAssocID="{3DE1631C-F7BD-472A-A566-05589B5B20DE}" presName="Name13" presStyleLbl="parChTrans1D2" presStyleIdx="2" presStyleCnt="4"/>
      <dgm:spPr/>
    </dgm:pt>
    <dgm:pt modelId="{AF3D3ABA-DD70-48B5-AB4C-86E5DC832BA7}" type="pres">
      <dgm:prSet presAssocID="{97D4C0AD-9DB4-439B-A857-72153F52CF70}" presName="childText" presStyleLbl="bgAcc1" presStyleIdx="2" presStyleCnt="4" custScaleX="522680" custLinFactNeighborX="-1290" custLinFactNeighborY="1236">
        <dgm:presLayoutVars>
          <dgm:bulletEnabled val="1"/>
        </dgm:presLayoutVars>
      </dgm:prSet>
      <dgm:spPr/>
    </dgm:pt>
    <dgm:pt modelId="{1112C9B9-B53F-4C35-A986-2212F7E5CF42}" type="pres">
      <dgm:prSet presAssocID="{EAD099D0-856F-46EA-93EE-A970FA8ACE6C}" presName="Name13" presStyleLbl="parChTrans1D2" presStyleIdx="3" presStyleCnt="4"/>
      <dgm:spPr/>
    </dgm:pt>
    <dgm:pt modelId="{E626555C-3C6D-4D71-A9D8-B4026341B242}" type="pres">
      <dgm:prSet presAssocID="{4CAD4D82-88B2-44DA-88E2-3C2737770891}" presName="childText" presStyleLbl="bgAcc1" presStyleIdx="3" presStyleCnt="4" custScaleX="522680">
        <dgm:presLayoutVars>
          <dgm:bulletEnabled val="1"/>
        </dgm:presLayoutVars>
      </dgm:prSet>
      <dgm:spPr/>
    </dgm:pt>
  </dgm:ptLst>
  <dgm:cxnLst>
    <dgm:cxn modelId="{5C7ACF1A-1D92-4D32-BE1F-7D26AF43249F}" type="presOf" srcId="{4F43C885-4650-4B49-A877-97BA57A0D60E}" destId="{176CC433-BACF-4D51-BA42-752DF39B0FEF}" srcOrd="0" destOrd="0" presId="urn:microsoft.com/office/officeart/2005/8/layout/hierarchy3"/>
    <dgm:cxn modelId="{77E04F28-FEDB-4D96-84AC-C7CBD18C72C0}" type="presOf" srcId="{AA629596-B20E-41A1-8C12-12E48FF89136}" destId="{E41097FA-BB1F-464A-994B-EDFABC5864CB}" srcOrd="0" destOrd="0" presId="urn:microsoft.com/office/officeart/2005/8/layout/hierarchy3"/>
    <dgm:cxn modelId="{441C572F-6890-4152-A0F4-A0A0795BA20B}" type="presOf" srcId="{C05F9684-AC2C-4FBC-BD6F-B8EA4217A467}" destId="{4C97BEAA-273D-4EC3-85E3-501459CE2BFF}" srcOrd="0" destOrd="0" presId="urn:microsoft.com/office/officeart/2005/8/layout/hierarchy3"/>
    <dgm:cxn modelId="{81BDDB48-6191-4437-B3AB-52D0FF069397}" srcId="{4A253DEE-FA63-4452-94EA-79249F2A0140}" destId="{97D4C0AD-9DB4-439B-A857-72153F52CF70}" srcOrd="2" destOrd="0" parTransId="{3DE1631C-F7BD-472A-A566-05589B5B20DE}" sibTransId="{A4DFA88D-B641-4FA2-94E5-E6308D3258D2}"/>
    <dgm:cxn modelId="{BA2EB16D-EB12-45E3-B2B9-48288F4AE967}" type="presOf" srcId="{4A253DEE-FA63-4452-94EA-79249F2A0140}" destId="{73A0FA56-1A3B-4B88-AE51-019CDB7575B5}" srcOrd="0" destOrd="0" presId="urn:microsoft.com/office/officeart/2005/8/layout/hierarchy3"/>
    <dgm:cxn modelId="{FC4AA24F-BCA6-4447-8C3F-D1C05CB8EBBC}" type="presOf" srcId="{3DE1631C-F7BD-472A-A566-05589B5B20DE}" destId="{0D9D5653-3972-40FE-B845-0D6B2D732511}" srcOrd="0" destOrd="0" presId="urn:microsoft.com/office/officeart/2005/8/layout/hierarchy3"/>
    <dgm:cxn modelId="{091A7454-DD5E-470C-986E-23EC916E3FB6}" type="presOf" srcId="{4CAD4D82-88B2-44DA-88E2-3C2737770891}" destId="{E626555C-3C6D-4D71-A9D8-B4026341B242}" srcOrd="0" destOrd="0" presId="urn:microsoft.com/office/officeart/2005/8/layout/hierarchy3"/>
    <dgm:cxn modelId="{40FBAE57-D906-4BD2-8030-4E44E0FBD7E6}" type="presOf" srcId="{97D4C0AD-9DB4-439B-A857-72153F52CF70}" destId="{AF3D3ABA-DD70-48B5-AB4C-86E5DC832BA7}" srcOrd="0" destOrd="0" presId="urn:microsoft.com/office/officeart/2005/8/layout/hierarchy3"/>
    <dgm:cxn modelId="{913A1F5A-CCCD-4FB9-9F42-51BFE2FB7A7A}" type="presOf" srcId="{02E1287D-B9CA-4C42-86AB-6A143BCE232E}" destId="{B640E2AB-F14A-49FE-B1ED-5239814B0548}" srcOrd="0" destOrd="0" presId="urn:microsoft.com/office/officeart/2005/8/layout/hierarchy3"/>
    <dgm:cxn modelId="{4BC3E07A-9644-49C2-B1D8-4A50E0B08F74}" srcId="{4A253DEE-FA63-4452-94EA-79249F2A0140}" destId="{4CAD4D82-88B2-44DA-88E2-3C2737770891}" srcOrd="3" destOrd="0" parTransId="{EAD099D0-856F-46EA-93EE-A970FA8ACE6C}" sibTransId="{0B7AC59C-D208-4388-AB57-D0FE2E2128FC}"/>
    <dgm:cxn modelId="{91CF46A3-DBEB-4398-9D49-68B6890BBB28}" srcId="{4A253DEE-FA63-4452-94EA-79249F2A0140}" destId="{C05F9684-AC2C-4FBC-BD6F-B8EA4217A467}" srcOrd="0" destOrd="0" parTransId="{7A6E7DB5-76B1-4B98-84A6-4D4291B223B5}" sibTransId="{881FA160-C34B-4736-A00E-3C9F5F8BFB36}"/>
    <dgm:cxn modelId="{8CBAABBB-FF55-4CB9-A4C7-DCBBC43F8BF3}" type="presOf" srcId="{EAD099D0-856F-46EA-93EE-A970FA8ACE6C}" destId="{1112C9B9-B53F-4C35-A986-2212F7E5CF42}" srcOrd="0" destOrd="0" presId="urn:microsoft.com/office/officeart/2005/8/layout/hierarchy3"/>
    <dgm:cxn modelId="{8938E8D9-3451-4F94-989C-B1C1434DABD3}" type="presOf" srcId="{7A6E7DB5-76B1-4B98-84A6-4D4291B223B5}" destId="{40607AE2-8EDE-4D2A-B2F0-FC68D0C7B31A}" srcOrd="0" destOrd="0" presId="urn:microsoft.com/office/officeart/2005/8/layout/hierarchy3"/>
    <dgm:cxn modelId="{65DB1CE1-0EAE-4BB6-AA1D-C0A6F5B4BFC9}" srcId="{4A253DEE-FA63-4452-94EA-79249F2A0140}" destId="{AA629596-B20E-41A1-8C12-12E48FF89136}" srcOrd="1" destOrd="0" parTransId="{4F43C885-4650-4B49-A877-97BA57A0D60E}" sibTransId="{517E8E75-26ED-4FB6-BC32-824F223D8F5D}"/>
    <dgm:cxn modelId="{2462CDE7-D53A-45AB-ACE4-FD0836FEA426}" type="presOf" srcId="{4A253DEE-FA63-4452-94EA-79249F2A0140}" destId="{ED71F085-AD0B-4D0B-AEF3-95FA619E4DFE}" srcOrd="1" destOrd="0" presId="urn:microsoft.com/office/officeart/2005/8/layout/hierarchy3"/>
    <dgm:cxn modelId="{1CCD77FF-8C8B-447F-8DFA-A1A33E47B0B5}" srcId="{02E1287D-B9CA-4C42-86AB-6A143BCE232E}" destId="{4A253DEE-FA63-4452-94EA-79249F2A0140}" srcOrd="0" destOrd="0" parTransId="{4A4F767F-FF30-405D-AE6D-558B3728B063}" sibTransId="{A6150CA9-82F5-49A3-B22F-08507F09446C}"/>
    <dgm:cxn modelId="{F06AA9EF-308D-456B-9C83-F8A6A63892DC}" type="presParOf" srcId="{B640E2AB-F14A-49FE-B1ED-5239814B0548}" destId="{772D0441-255E-48D3-B3EA-62A274097DFE}" srcOrd="0" destOrd="0" presId="urn:microsoft.com/office/officeart/2005/8/layout/hierarchy3"/>
    <dgm:cxn modelId="{D720B7BB-3DE5-44FD-B59A-48E02C7B95D9}" type="presParOf" srcId="{772D0441-255E-48D3-B3EA-62A274097DFE}" destId="{337CBEC2-9574-4FF9-A1B1-DFCB9890F090}" srcOrd="0" destOrd="0" presId="urn:microsoft.com/office/officeart/2005/8/layout/hierarchy3"/>
    <dgm:cxn modelId="{1619824C-D3B3-4F2D-BDBC-E1E5ED1308F2}" type="presParOf" srcId="{337CBEC2-9574-4FF9-A1B1-DFCB9890F090}" destId="{73A0FA56-1A3B-4B88-AE51-019CDB7575B5}" srcOrd="0" destOrd="0" presId="urn:microsoft.com/office/officeart/2005/8/layout/hierarchy3"/>
    <dgm:cxn modelId="{8CB735BF-EDD9-4766-B2F9-5B5E8D34DABB}" type="presParOf" srcId="{337CBEC2-9574-4FF9-A1B1-DFCB9890F090}" destId="{ED71F085-AD0B-4D0B-AEF3-95FA619E4DFE}" srcOrd="1" destOrd="0" presId="urn:microsoft.com/office/officeart/2005/8/layout/hierarchy3"/>
    <dgm:cxn modelId="{13A6D0E2-F186-4C9D-9960-64A3389037E3}" type="presParOf" srcId="{772D0441-255E-48D3-B3EA-62A274097DFE}" destId="{988E554D-A216-42EB-9121-E4BDCF23E886}" srcOrd="1" destOrd="0" presId="urn:microsoft.com/office/officeart/2005/8/layout/hierarchy3"/>
    <dgm:cxn modelId="{572CDB5E-F29F-4689-AAAF-74F3FA99E0B4}" type="presParOf" srcId="{988E554D-A216-42EB-9121-E4BDCF23E886}" destId="{40607AE2-8EDE-4D2A-B2F0-FC68D0C7B31A}" srcOrd="0" destOrd="0" presId="urn:microsoft.com/office/officeart/2005/8/layout/hierarchy3"/>
    <dgm:cxn modelId="{9783D95C-AC90-411D-AC13-E2D2C6A8D688}" type="presParOf" srcId="{988E554D-A216-42EB-9121-E4BDCF23E886}" destId="{4C97BEAA-273D-4EC3-85E3-501459CE2BFF}" srcOrd="1" destOrd="0" presId="urn:microsoft.com/office/officeart/2005/8/layout/hierarchy3"/>
    <dgm:cxn modelId="{DF01F18F-52F2-4595-ADD3-BE241B4B577E}" type="presParOf" srcId="{988E554D-A216-42EB-9121-E4BDCF23E886}" destId="{176CC433-BACF-4D51-BA42-752DF39B0FEF}" srcOrd="2" destOrd="0" presId="urn:microsoft.com/office/officeart/2005/8/layout/hierarchy3"/>
    <dgm:cxn modelId="{336A8DEB-D303-41FF-ACD3-EDC3E281BE3E}" type="presParOf" srcId="{988E554D-A216-42EB-9121-E4BDCF23E886}" destId="{E41097FA-BB1F-464A-994B-EDFABC5864CB}" srcOrd="3" destOrd="0" presId="urn:microsoft.com/office/officeart/2005/8/layout/hierarchy3"/>
    <dgm:cxn modelId="{C192AD94-EBA6-445D-801A-CBE69DEE5923}" type="presParOf" srcId="{988E554D-A216-42EB-9121-E4BDCF23E886}" destId="{0D9D5653-3972-40FE-B845-0D6B2D732511}" srcOrd="4" destOrd="0" presId="urn:microsoft.com/office/officeart/2005/8/layout/hierarchy3"/>
    <dgm:cxn modelId="{A366F214-5802-4415-87BD-D886D303FD53}" type="presParOf" srcId="{988E554D-A216-42EB-9121-E4BDCF23E886}" destId="{AF3D3ABA-DD70-48B5-AB4C-86E5DC832BA7}" srcOrd="5" destOrd="0" presId="urn:microsoft.com/office/officeart/2005/8/layout/hierarchy3"/>
    <dgm:cxn modelId="{FAFD552A-A13A-49ED-B0B1-1A9227A213C5}" type="presParOf" srcId="{988E554D-A216-42EB-9121-E4BDCF23E886}" destId="{1112C9B9-B53F-4C35-A986-2212F7E5CF42}" srcOrd="6" destOrd="0" presId="urn:microsoft.com/office/officeart/2005/8/layout/hierarchy3"/>
    <dgm:cxn modelId="{2E817C3C-4870-4C1C-B219-6633844BCA5D}" type="presParOf" srcId="{988E554D-A216-42EB-9121-E4BDCF23E886}" destId="{E626555C-3C6D-4D71-A9D8-B4026341B24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0FA56-1A3B-4B88-AE51-019CDB7575B5}">
      <dsp:nvSpPr>
        <dsp:cNvPr id="0" name=""/>
        <dsp:cNvSpPr/>
      </dsp:nvSpPr>
      <dsp:spPr>
        <a:xfrm>
          <a:off x="61268" y="0"/>
          <a:ext cx="12069462" cy="1142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Deep Generative Models</a:t>
          </a:r>
        </a:p>
      </dsp:txBody>
      <dsp:txXfrm>
        <a:off x="94745" y="33477"/>
        <a:ext cx="12002508" cy="1076045"/>
      </dsp:txXfrm>
    </dsp:sp>
    <dsp:sp modelId="{40607AE2-8EDE-4D2A-B2F0-FC68D0C7B31A}">
      <dsp:nvSpPr>
        <dsp:cNvPr id="0" name=""/>
        <dsp:cNvSpPr/>
      </dsp:nvSpPr>
      <dsp:spPr>
        <a:xfrm>
          <a:off x="1268214" y="1143000"/>
          <a:ext cx="1206946" cy="857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7249"/>
              </a:lnTo>
              <a:lnTo>
                <a:pt x="1206946" y="857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7BEAA-273D-4EC3-85E3-501459CE2BFF}">
      <dsp:nvSpPr>
        <dsp:cNvPr id="0" name=""/>
        <dsp:cNvSpPr/>
      </dsp:nvSpPr>
      <dsp:spPr>
        <a:xfrm>
          <a:off x="2475161" y="1428750"/>
          <a:ext cx="9558771" cy="1142999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/>
            <a:t>Generative Adversarial Networks (GANs)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Pros: Capable of generating very realistic synthetic data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Cons: Often very hard to train (unstable training process)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Cons: Entangled latent representation does not allow smooth variations of features of interest </a:t>
          </a:r>
        </a:p>
      </dsp:txBody>
      <dsp:txXfrm>
        <a:off x="2508638" y="1462227"/>
        <a:ext cx="9491817" cy="1076045"/>
      </dsp:txXfrm>
    </dsp:sp>
    <dsp:sp modelId="{176CC433-BACF-4D51-BA42-752DF39B0FEF}">
      <dsp:nvSpPr>
        <dsp:cNvPr id="0" name=""/>
        <dsp:cNvSpPr/>
      </dsp:nvSpPr>
      <dsp:spPr>
        <a:xfrm>
          <a:off x="1268214" y="1143000"/>
          <a:ext cx="1206946" cy="2285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5999"/>
              </a:lnTo>
              <a:lnTo>
                <a:pt x="1206946" y="22859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097FA-BB1F-464A-994B-EDFABC5864CB}">
      <dsp:nvSpPr>
        <dsp:cNvPr id="0" name=""/>
        <dsp:cNvSpPr/>
      </dsp:nvSpPr>
      <dsp:spPr>
        <a:xfrm>
          <a:off x="2475161" y="2857500"/>
          <a:ext cx="9558771" cy="114299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/>
            <a:t>Disentangled GANs (e.g. </a:t>
          </a:r>
          <a:r>
            <a:rPr lang="en-US" sz="1400" b="1" i="1" kern="1200" dirty="0" err="1"/>
            <a:t>InfoGAN</a:t>
          </a:r>
          <a:r>
            <a:rPr lang="en-US" sz="1400" b="1" i="1" kern="1200" dirty="0"/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Pros: Capable of generating very realistic synthetic data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Pros: Disentangled representation allows smooth variations of features of interest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Cons: Often very hard to train (unstable training process)</a:t>
          </a:r>
        </a:p>
      </dsp:txBody>
      <dsp:txXfrm>
        <a:off x="2508638" y="2890977"/>
        <a:ext cx="9491817" cy="1076045"/>
      </dsp:txXfrm>
    </dsp:sp>
    <dsp:sp modelId="{0D9D5653-3972-40FE-B845-0D6B2D732511}">
      <dsp:nvSpPr>
        <dsp:cNvPr id="0" name=""/>
        <dsp:cNvSpPr/>
      </dsp:nvSpPr>
      <dsp:spPr>
        <a:xfrm>
          <a:off x="1268214" y="1143000"/>
          <a:ext cx="1206946" cy="3714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4749"/>
              </a:lnTo>
              <a:lnTo>
                <a:pt x="1206946" y="3714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D3ABA-DD70-48B5-AB4C-86E5DC832BA7}">
      <dsp:nvSpPr>
        <dsp:cNvPr id="0" name=""/>
        <dsp:cNvSpPr/>
      </dsp:nvSpPr>
      <dsp:spPr>
        <a:xfrm>
          <a:off x="2475161" y="4286249"/>
          <a:ext cx="9558771" cy="1142999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/>
            <a:t>Variational Auto-Encoders (VAEs)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Pros: Intrinsically disentangled representation allows smooth variations of features of interest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Pros: Much easier and more stable training compared to GANs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Cons: Synthetic data may have less realistic details compared to those generated by GANs </a:t>
          </a:r>
        </a:p>
      </dsp:txBody>
      <dsp:txXfrm>
        <a:off x="2508638" y="4319726"/>
        <a:ext cx="9491817" cy="1076045"/>
      </dsp:txXfrm>
    </dsp:sp>
    <dsp:sp modelId="{1112C9B9-B53F-4C35-A986-2212F7E5CF42}">
      <dsp:nvSpPr>
        <dsp:cNvPr id="0" name=""/>
        <dsp:cNvSpPr/>
      </dsp:nvSpPr>
      <dsp:spPr>
        <a:xfrm>
          <a:off x="1268214" y="1143000"/>
          <a:ext cx="1202227" cy="5143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3500"/>
              </a:lnTo>
              <a:lnTo>
                <a:pt x="1202227" y="51435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6555C-3C6D-4D71-A9D8-B4026341B242}">
      <dsp:nvSpPr>
        <dsp:cNvPr id="0" name=""/>
        <dsp:cNvSpPr/>
      </dsp:nvSpPr>
      <dsp:spPr>
        <a:xfrm>
          <a:off x="2470442" y="5715000"/>
          <a:ext cx="9558771" cy="1142999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/>
            <a:t>Hybrid approaches: Variational Auto-Encoders (VAEs) with additional adversarial objectives (similar to GANs)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Pros: Intrinsically disentangled representation allows smooth variations of features of interest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Pros: Much easier and more stable training compared to GANs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Pros: Synthetic data may approach quality of those generated by GANs </a:t>
          </a:r>
        </a:p>
      </dsp:txBody>
      <dsp:txXfrm>
        <a:off x="2503919" y="5748477"/>
        <a:ext cx="9491817" cy="1076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0FA56-1A3B-4B88-AE51-019CDB7575B5}">
      <dsp:nvSpPr>
        <dsp:cNvPr id="0" name=""/>
        <dsp:cNvSpPr/>
      </dsp:nvSpPr>
      <dsp:spPr>
        <a:xfrm>
          <a:off x="61268" y="0"/>
          <a:ext cx="12069462" cy="1142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Applications of Deep Generative Models</a:t>
          </a:r>
        </a:p>
      </dsp:txBody>
      <dsp:txXfrm>
        <a:off x="94745" y="33477"/>
        <a:ext cx="12002508" cy="1076045"/>
      </dsp:txXfrm>
    </dsp:sp>
    <dsp:sp modelId="{40607AE2-8EDE-4D2A-B2F0-FC68D0C7B31A}">
      <dsp:nvSpPr>
        <dsp:cNvPr id="0" name=""/>
        <dsp:cNvSpPr/>
      </dsp:nvSpPr>
      <dsp:spPr>
        <a:xfrm>
          <a:off x="1268214" y="1143000"/>
          <a:ext cx="1206946" cy="857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7249"/>
              </a:lnTo>
              <a:lnTo>
                <a:pt x="1206946" y="857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7BEAA-273D-4EC3-85E3-501459CE2BFF}">
      <dsp:nvSpPr>
        <dsp:cNvPr id="0" name=""/>
        <dsp:cNvSpPr/>
      </dsp:nvSpPr>
      <dsp:spPr>
        <a:xfrm>
          <a:off x="2475161" y="1428750"/>
          <a:ext cx="9558771" cy="1142999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Training data augmentation for improving performance of estimated models </a:t>
          </a:r>
        </a:p>
      </dsp:txBody>
      <dsp:txXfrm>
        <a:off x="2508638" y="1462227"/>
        <a:ext cx="9491817" cy="1076045"/>
      </dsp:txXfrm>
    </dsp:sp>
    <dsp:sp modelId="{176CC433-BACF-4D51-BA42-752DF39B0FEF}">
      <dsp:nvSpPr>
        <dsp:cNvPr id="0" name=""/>
        <dsp:cNvSpPr/>
      </dsp:nvSpPr>
      <dsp:spPr>
        <a:xfrm>
          <a:off x="1268214" y="1143000"/>
          <a:ext cx="1206946" cy="2285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5999"/>
              </a:lnTo>
              <a:lnTo>
                <a:pt x="1206946" y="22859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097FA-BB1F-464A-994B-EDFABC5864CB}">
      <dsp:nvSpPr>
        <dsp:cNvPr id="0" name=""/>
        <dsp:cNvSpPr/>
      </dsp:nvSpPr>
      <dsp:spPr>
        <a:xfrm>
          <a:off x="2475161" y="2857500"/>
          <a:ext cx="9558771" cy="1142999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data augmentation for more robust model selection process </a:t>
          </a:r>
        </a:p>
      </dsp:txBody>
      <dsp:txXfrm>
        <a:off x="2508638" y="2890977"/>
        <a:ext cx="9491817" cy="1076045"/>
      </dsp:txXfrm>
    </dsp:sp>
    <dsp:sp modelId="{0D9D5653-3972-40FE-B845-0D6B2D732511}">
      <dsp:nvSpPr>
        <dsp:cNvPr id="0" name=""/>
        <dsp:cNvSpPr/>
      </dsp:nvSpPr>
      <dsp:spPr>
        <a:xfrm>
          <a:off x="1268214" y="1143000"/>
          <a:ext cx="1183354" cy="3728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8877"/>
              </a:lnTo>
              <a:lnTo>
                <a:pt x="1183354" y="37288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D3ABA-DD70-48B5-AB4C-86E5DC832BA7}">
      <dsp:nvSpPr>
        <dsp:cNvPr id="0" name=""/>
        <dsp:cNvSpPr/>
      </dsp:nvSpPr>
      <dsp:spPr>
        <a:xfrm>
          <a:off x="2451569" y="4300377"/>
          <a:ext cx="9558771" cy="1142999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Using synthetic data for severely under-represented classes in model estimation</a:t>
          </a:r>
        </a:p>
      </dsp:txBody>
      <dsp:txXfrm>
        <a:off x="2485046" y="4333854"/>
        <a:ext cx="9491817" cy="1076045"/>
      </dsp:txXfrm>
    </dsp:sp>
    <dsp:sp modelId="{1112C9B9-B53F-4C35-A986-2212F7E5CF42}">
      <dsp:nvSpPr>
        <dsp:cNvPr id="0" name=""/>
        <dsp:cNvSpPr/>
      </dsp:nvSpPr>
      <dsp:spPr>
        <a:xfrm>
          <a:off x="1268214" y="1143000"/>
          <a:ext cx="1206946" cy="5143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3500"/>
              </a:lnTo>
              <a:lnTo>
                <a:pt x="1206946" y="51435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6555C-3C6D-4D71-A9D8-B4026341B242}">
      <dsp:nvSpPr>
        <dsp:cNvPr id="0" name=""/>
        <dsp:cNvSpPr/>
      </dsp:nvSpPr>
      <dsp:spPr>
        <a:xfrm>
          <a:off x="2475161" y="5715000"/>
          <a:ext cx="9558771" cy="1142999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Using synthetic data for robust estimation of distribution moments for consistently under-represented or emerging classes</a:t>
          </a:r>
        </a:p>
      </dsp:txBody>
      <dsp:txXfrm>
        <a:off x="2508638" y="5748477"/>
        <a:ext cx="9491817" cy="1076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9A18-39D6-4DC0-9C51-2B044FB6B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139E3-124D-4C3A-AAE4-8E4168BC4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E4D1D-35E7-4A7D-81E6-E29F69BD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F521-E55F-4FB0-AE22-279BF5850E87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7C8A3-3A6E-4C41-A789-7EAEEB0F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033DD-A92D-4654-902A-3D48CD05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8A28-BCEF-43BD-BC8B-FF09325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EAD8-238D-432C-9B8B-E4E5CF81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F79A9-2DBF-44E1-BB73-DBB0395C3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4BBE-CB8E-4499-9D74-FE7694D3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F521-E55F-4FB0-AE22-279BF5850E87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DBB84-B860-467F-99E4-0F30C07F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56DF-BDE9-4B0A-A43B-80657E7E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8A28-BCEF-43BD-BC8B-FF09325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2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56DEF-670A-4043-BFD3-531D4037C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9DFEC-2B2C-466C-A18A-821043CC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79AAE-E0D2-48E1-ADCF-1B2BED79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F521-E55F-4FB0-AE22-279BF5850E87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5EED9-C728-434B-96B9-370B57B9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4493C-3A86-4614-9812-D39260FD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8A28-BCEF-43BD-BC8B-FF09325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988C-0827-4A2E-B21B-E6E968EE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56BF-84B3-447B-A818-3287B57F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22E2-AD44-4DF7-A983-B16EB309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F521-E55F-4FB0-AE22-279BF5850E87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FF668-7955-4EE8-AA4B-3956D681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B124F-ECEE-48A0-9152-6A910A42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8A28-BCEF-43BD-BC8B-FF09325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6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A4D9-20F7-4868-BC79-1F885F95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57DC8-C09D-4651-86F6-55A0A1CF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8F8D0-F9CE-4E8A-A2C3-CB24CF8E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F521-E55F-4FB0-AE22-279BF5850E87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EEEC9-F2E9-4741-9C62-170AE6ED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18475-1A38-443F-85C3-A9360F4B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8A28-BCEF-43BD-BC8B-FF09325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AFF7-946B-4F11-A29B-8481B99D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FA38-A1ED-45A7-99DD-7884B1BEA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C41CB-6611-4791-A8BA-3054C6B95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7CC58-6F9A-424E-8854-F2E737F3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F521-E55F-4FB0-AE22-279BF5850E87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D075F-195A-464F-8206-404CD434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2B12D-154E-454E-A68A-336CF420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8A28-BCEF-43BD-BC8B-FF09325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1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41C9-657E-43B4-916F-E60868EF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ED2D8-4D40-47CD-BC77-6A2C7A8F5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7131-7973-4B69-8758-CE0C8449B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D3C6F-BBFD-40FF-A345-4973DEE0A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2FB2D-B459-4A61-A100-B08C14EBE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E50CE-1E18-4591-B4A2-CBF0FC93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F521-E55F-4FB0-AE22-279BF5850E87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2E6D4-8501-483F-AF8F-007E5741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91D04-19B8-4072-A34D-4C59C6E9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8A28-BCEF-43BD-BC8B-FF09325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4D3D-4216-4095-8F77-AF1662BA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D35DA-3263-4B01-82DE-94602C7F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F521-E55F-4FB0-AE22-279BF5850E87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AC41F-9770-418E-88E6-8E8EC59F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F6AF3-2754-4859-811E-656A1751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8A28-BCEF-43BD-BC8B-FF09325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6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EB2B5-2CCB-4C97-A59D-88CB2518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F521-E55F-4FB0-AE22-279BF5850E87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74EBC-4976-45ED-940D-B88221A4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72DC5-57BA-45F8-B503-FDA0B1DA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8A28-BCEF-43BD-BC8B-FF09325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26E8-7FF0-4FEF-83D2-77AA792E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F821-1DBA-4D69-A768-C90C1375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81290-BAF2-4BAE-8222-7A5B323A9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EBE60-6A6C-4BF8-98E8-FC588E9B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F521-E55F-4FB0-AE22-279BF5850E87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01F0A-7DC6-4ABD-BD3D-EABE4DDC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FAA83-69A3-4169-B2ED-36A18889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8A28-BCEF-43BD-BC8B-FF09325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3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B209-2EE3-48C8-A337-7D26DA92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698CA-C16B-4259-A4C4-F80449653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5B048-E50D-4208-ADA9-F24FB06F3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5DE8D-0585-4445-8B92-187330CA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F521-E55F-4FB0-AE22-279BF5850E87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D60E1-1BBF-4709-A17E-91BC2322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78314-FBA5-4078-A47D-5B08FD3C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8A28-BCEF-43BD-BC8B-FF09325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7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A5F65-5341-44D8-A0D7-F00A47EA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F0823-7A54-4B0C-87C1-82A15BB79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B48D3-7175-461B-9FD0-DB9DACF1A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F521-E55F-4FB0-AE22-279BF5850E87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EDACC-8256-4536-8FB4-35EA3C251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64DA-9820-485B-96EE-C7720F314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8A28-BCEF-43BD-BC8B-FF093252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4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AA87161-F235-4A95-A438-1584912CD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771248"/>
              </p:ext>
            </p:extLst>
          </p:nvPr>
        </p:nvGraphicFramePr>
        <p:xfrm>
          <a:off x="0" y="9427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73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AA87161-F235-4A95-A438-1584912CD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414804"/>
              </p:ext>
            </p:extLst>
          </p:nvPr>
        </p:nvGraphicFramePr>
        <p:xfrm>
          <a:off x="28281" y="18854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4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5057-2F3B-4034-8C27-AC59AB71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sz="2900" dirty="0"/>
              <a:t>Using synthetic data for severely under-represented classes in model estimation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0A697-E308-4613-958A-35AD2E32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658" y="1487700"/>
            <a:ext cx="7598746" cy="41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5057-2F3B-4034-8C27-AC59AB71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sz="2900" dirty="0"/>
              <a:t>Using synthetic data for robust estimation of distribution moments for consistently under-represented or emerging classes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2AC48-AD24-435D-ACDA-5166546E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54" y="1576957"/>
            <a:ext cx="8361781" cy="43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7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Using synthetic data for severely under-represented classes in model estimation </vt:lpstr>
      <vt:lpstr>Using synthetic data for robust estimation of distribution moments for consistently under-represented or emerging classes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Gavrishchaka, Valeriy x</dc:creator>
  <cp:lastModifiedBy>Gavrishchaka, Valeriy x</cp:lastModifiedBy>
  <cp:revision>1</cp:revision>
  <dcterms:created xsi:type="dcterms:W3CDTF">2019-05-18T20:19:12Z</dcterms:created>
  <dcterms:modified xsi:type="dcterms:W3CDTF">2019-05-18T21:05:32Z</dcterms:modified>
</cp:coreProperties>
</file>