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58" r:id="rId3"/>
    <p:sldId id="262" r:id="rId4"/>
    <p:sldId id="271" r:id="rId5"/>
    <p:sldId id="266" r:id="rId6"/>
    <p:sldId id="309" r:id="rId7"/>
    <p:sldId id="308" r:id="rId8"/>
  </p:sldIdLst>
  <p:sldSz cx="9144000" cy="5143500" type="screen16x9"/>
  <p:notesSz cx="6858000" cy="9144000"/>
  <p:embeddedFontLst>
    <p:embeddedFont>
      <p:font typeface="Barlow Medium" panose="00000600000000000000" pitchFamily="2" charset="0"/>
      <p:regular r:id="rId10"/>
      <p:bold r:id="rId11"/>
      <p:italic r:id="rId12"/>
      <p:boldItalic r:id="rId13"/>
    </p:embeddedFont>
    <p:embeddedFont>
      <p:font typeface="Rubik Black" panose="020B0604020202020204" charset="-79"/>
      <p:bold r:id="rId14"/>
      <p:boldItalic r:id="rId15"/>
    </p:embeddedFont>
    <p:embeddedFont>
      <p:font typeface="Rubik ExtraBold" panose="020B0604020202020204" charset="-79"/>
      <p:bold r:id="rId16"/>
      <p:boldItalic r:id="rId17"/>
    </p:embeddedFont>
    <p:embeddedFont>
      <p:font typeface="Work Sa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CE5E6-51F6-4178-8A0A-E8F5738D8E32}" v="102" dt="2022-11-07T13:46:07.450"/>
  </p1510:revLst>
</p1510:revInfo>
</file>

<file path=ppt/tableStyles.xml><?xml version="1.0" encoding="utf-8"?>
<a:tblStyleLst xmlns:a="http://schemas.openxmlformats.org/drawingml/2006/main" def="{3DAAD0B3-8EB2-465A-BA91-5F82E3339989}">
  <a:tblStyle styleId="{3DAAD0B3-8EB2-465A-BA91-5F82E33399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SHOON ZHEN YONG#" userId="ed1d811d-df6c-4b06-8422-a5f1c8f4a9d2" providerId="ADAL" clId="{973CE5E6-51F6-4178-8A0A-E8F5738D8E32}"/>
    <pc:docChg chg="undo custSel addSld delSld modSld sldOrd delMainMaster">
      <pc:chgData name="#SHOON ZHEN YONG#" userId="ed1d811d-df6c-4b06-8422-a5f1c8f4a9d2" providerId="ADAL" clId="{973CE5E6-51F6-4178-8A0A-E8F5738D8E32}" dt="2022-11-08T04:05:10.559" v="1277" actId="1076"/>
      <pc:docMkLst>
        <pc:docMk/>
      </pc:docMkLst>
      <pc:sldChg chg="addSp delSp modSp mod">
        <pc:chgData name="#SHOON ZHEN YONG#" userId="ed1d811d-df6c-4b06-8422-a5f1c8f4a9d2" providerId="ADAL" clId="{973CE5E6-51F6-4178-8A0A-E8F5738D8E32}" dt="2022-11-08T04:05:10.559" v="1277" actId="1076"/>
        <pc:sldMkLst>
          <pc:docMk/>
          <pc:sldMk cId="0" sldId="256"/>
        </pc:sldMkLst>
        <pc:spChg chg="add mod">
          <ac:chgData name="#SHOON ZHEN YONG#" userId="ed1d811d-df6c-4b06-8422-a5f1c8f4a9d2" providerId="ADAL" clId="{973CE5E6-51F6-4178-8A0A-E8F5738D8E32}" dt="2022-11-08T04:05:10.559" v="1277" actId="1076"/>
          <ac:spMkLst>
            <pc:docMk/>
            <pc:sldMk cId="0" sldId="256"/>
            <ac:spMk id="2" creationId="{11561174-5F2A-20CE-9295-764788072130}"/>
          </ac:spMkLst>
        </pc:spChg>
        <pc:spChg chg="mod">
          <ac:chgData name="#SHOON ZHEN YONG#" userId="ed1d811d-df6c-4b06-8422-a5f1c8f4a9d2" providerId="ADAL" clId="{973CE5E6-51F6-4178-8A0A-E8F5738D8E32}" dt="2022-11-07T13:45:14.907" v="1205" actId="1076"/>
          <ac:spMkLst>
            <pc:docMk/>
            <pc:sldMk cId="0" sldId="256"/>
            <ac:spMk id="1008" creationId="{00000000-0000-0000-0000-000000000000}"/>
          </ac:spMkLst>
        </pc:spChg>
        <pc:spChg chg="del mod">
          <ac:chgData name="#SHOON ZHEN YONG#" userId="ed1d811d-df6c-4b06-8422-a5f1c8f4a9d2" providerId="ADAL" clId="{973CE5E6-51F6-4178-8A0A-E8F5738D8E32}" dt="2022-11-07T01:14:48.700" v="1"/>
          <ac:spMkLst>
            <pc:docMk/>
            <pc:sldMk cId="0" sldId="256"/>
            <ac:spMk id="1009" creationId="{00000000-0000-0000-0000-000000000000}"/>
          </ac:spMkLst>
        </pc:spChg>
        <pc:picChg chg="add mod">
          <ac:chgData name="#SHOON ZHEN YONG#" userId="ed1d811d-df6c-4b06-8422-a5f1c8f4a9d2" providerId="ADAL" clId="{973CE5E6-51F6-4178-8A0A-E8F5738D8E32}" dt="2022-11-07T12:54:21.682" v="848" actId="1076"/>
          <ac:picMkLst>
            <pc:docMk/>
            <pc:sldMk cId="0" sldId="256"/>
            <ac:picMk id="4" creationId="{C7FE2BDC-C02E-F032-8D50-D900B3AFC420}"/>
          </ac:picMkLst>
        </pc:picChg>
      </pc:sldChg>
      <pc:sldChg chg="del">
        <pc:chgData name="#SHOON ZHEN YONG#" userId="ed1d811d-df6c-4b06-8422-a5f1c8f4a9d2" providerId="ADAL" clId="{973CE5E6-51F6-4178-8A0A-E8F5738D8E32}" dt="2022-11-07T01:23:47.411" v="164" actId="47"/>
        <pc:sldMkLst>
          <pc:docMk/>
          <pc:sldMk cId="0" sldId="257"/>
        </pc:sldMkLst>
      </pc:sldChg>
      <pc:sldChg chg="addSp delSp modSp mod">
        <pc:chgData name="#SHOON ZHEN YONG#" userId="ed1d811d-df6c-4b06-8422-a5f1c8f4a9d2" providerId="ADAL" clId="{973CE5E6-51F6-4178-8A0A-E8F5738D8E32}" dt="2022-11-07T04:44:18.102" v="489" actId="2711"/>
        <pc:sldMkLst>
          <pc:docMk/>
          <pc:sldMk cId="0" sldId="258"/>
        </pc:sldMkLst>
        <pc:spChg chg="add del mod">
          <ac:chgData name="#SHOON ZHEN YONG#" userId="ed1d811d-df6c-4b06-8422-a5f1c8f4a9d2" providerId="ADAL" clId="{973CE5E6-51F6-4178-8A0A-E8F5738D8E32}" dt="2022-11-07T01:24:02.661" v="167" actId="478"/>
          <ac:spMkLst>
            <pc:docMk/>
            <pc:sldMk cId="0" sldId="258"/>
            <ac:spMk id="3" creationId="{F9AB4760-ED29-1353-8C68-B20A20141689}"/>
          </ac:spMkLst>
        </pc:spChg>
        <pc:spChg chg="add del mod">
          <ac:chgData name="#SHOON ZHEN YONG#" userId="ed1d811d-df6c-4b06-8422-a5f1c8f4a9d2" providerId="ADAL" clId="{973CE5E6-51F6-4178-8A0A-E8F5738D8E32}" dt="2022-11-07T01:24:03.781" v="168" actId="478"/>
          <ac:spMkLst>
            <pc:docMk/>
            <pc:sldMk cId="0" sldId="258"/>
            <ac:spMk id="5" creationId="{178547C9-D329-0100-F2F2-7433324B87AD}"/>
          </ac:spMkLst>
        </pc:spChg>
        <pc:spChg chg="add del mod">
          <ac:chgData name="#SHOON ZHEN YONG#" userId="ed1d811d-df6c-4b06-8422-a5f1c8f4a9d2" providerId="ADAL" clId="{973CE5E6-51F6-4178-8A0A-E8F5738D8E32}" dt="2022-11-07T01:24:11.380" v="175" actId="478"/>
          <ac:spMkLst>
            <pc:docMk/>
            <pc:sldMk cId="0" sldId="258"/>
            <ac:spMk id="7" creationId="{4676F2AA-8F7E-D809-5D89-4C21F93B32F4}"/>
          </ac:spMkLst>
        </pc:spChg>
        <pc:spChg chg="add del mod">
          <ac:chgData name="#SHOON ZHEN YONG#" userId="ed1d811d-df6c-4b06-8422-a5f1c8f4a9d2" providerId="ADAL" clId="{973CE5E6-51F6-4178-8A0A-E8F5738D8E32}" dt="2022-11-07T01:24:08.475" v="172" actId="478"/>
          <ac:spMkLst>
            <pc:docMk/>
            <pc:sldMk cId="0" sldId="258"/>
            <ac:spMk id="9" creationId="{E7D900BD-05E2-3A1E-20E0-D8CE68E5CA19}"/>
          </ac:spMkLst>
        </pc:spChg>
        <pc:spChg chg="add del mod">
          <ac:chgData name="#SHOON ZHEN YONG#" userId="ed1d811d-df6c-4b06-8422-a5f1c8f4a9d2" providerId="ADAL" clId="{973CE5E6-51F6-4178-8A0A-E8F5738D8E32}" dt="2022-11-07T01:24:09.223" v="173" actId="478"/>
          <ac:spMkLst>
            <pc:docMk/>
            <pc:sldMk cId="0" sldId="258"/>
            <ac:spMk id="11" creationId="{13F18D4A-5BD7-D9F9-AA5F-F42CB27192DD}"/>
          </ac:spMkLst>
        </pc:spChg>
        <pc:spChg chg="add del mod">
          <ac:chgData name="#SHOON ZHEN YONG#" userId="ed1d811d-df6c-4b06-8422-a5f1c8f4a9d2" providerId="ADAL" clId="{973CE5E6-51F6-4178-8A0A-E8F5738D8E32}" dt="2022-11-07T01:24:12.531" v="176" actId="478"/>
          <ac:spMkLst>
            <pc:docMk/>
            <pc:sldMk cId="0" sldId="258"/>
            <ac:spMk id="13" creationId="{093A6A99-F8B4-A103-BB6F-07EB44E00928}"/>
          </ac:spMkLst>
        </pc:spChg>
        <pc:spChg chg="add del mod">
          <ac:chgData name="#SHOON ZHEN YONG#" userId="ed1d811d-df6c-4b06-8422-a5f1c8f4a9d2" providerId="ADAL" clId="{973CE5E6-51F6-4178-8A0A-E8F5738D8E32}" dt="2022-11-07T01:24:53.731" v="180" actId="478"/>
          <ac:spMkLst>
            <pc:docMk/>
            <pc:sldMk cId="0" sldId="258"/>
            <ac:spMk id="15" creationId="{24A15F87-5D72-CCFA-9600-650B9FF04117}"/>
          </ac:spMkLst>
        </pc:spChg>
        <pc:spChg chg="add del mod">
          <ac:chgData name="#SHOON ZHEN YONG#" userId="ed1d811d-df6c-4b06-8422-a5f1c8f4a9d2" providerId="ADAL" clId="{973CE5E6-51F6-4178-8A0A-E8F5738D8E32}" dt="2022-11-07T01:24:52.480" v="179" actId="478"/>
          <ac:spMkLst>
            <pc:docMk/>
            <pc:sldMk cId="0" sldId="258"/>
            <ac:spMk id="17" creationId="{2EAF060E-B9C0-8FE7-4901-C4270A50A43A}"/>
          </ac:spMkLst>
        </pc:spChg>
        <pc:spChg chg="add del mod">
          <ac:chgData name="#SHOON ZHEN YONG#" userId="ed1d811d-df6c-4b06-8422-a5f1c8f4a9d2" providerId="ADAL" clId="{973CE5E6-51F6-4178-8A0A-E8F5738D8E32}" dt="2022-11-07T01:24:57.061" v="182" actId="478"/>
          <ac:spMkLst>
            <pc:docMk/>
            <pc:sldMk cId="0" sldId="258"/>
            <ac:spMk id="19" creationId="{D22DC9D3-D7A6-1E63-C0C8-C92199905B07}"/>
          </ac:spMkLst>
        </pc:spChg>
        <pc:spChg chg="add del mod">
          <ac:chgData name="#SHOON ZHEN YONG#" userId="ed1d811d-df6c-4b06-8422-a5f1c8f4a9d2" providerId="ADAL" clId="{973CE5E6-51F6-4178-8A0A-E8F5738D8E32}" dt="2022-11-07T01:24:59.961" v="184" actId="478"/>
          <ac:spMkLst>
            <pc:docMk/>
            <pc:sldMk cId="0" sldId="258"/>
            <ac:spMk id="21" creationId="{F01CFED3-E5BB-3D86-6035-840D610F7C93}"/>
          </ac:spMkLst>
        </pc:spChg>
        <pc:spChg chg="add del mod">
          <ac:chgData name="#SHOON ZHEN YONG#" userId="ed1d811d-df6c-4b06-8422-a5f1c8f4a9d2" providerId="ADAL" clId="{973CE5E6-51F6-4178-8A0A-E8F5738D8E32}" dt="2022-11-07T01:29:18.089" v="264" actId="478"/>
          <ac:spMkLst>
            <pc:docMk/>
            <pc:sldMk cId="0" sldId="258"/>
            <ac:spMk id="23" creationId="{DDF7C891-8892-CEF9-740B-72B9A3D4C761}"/>
          </ac:spMkLst>
        </pc:spChg>
        <pc:spChg chg="add del mod">
          <ac:chgData name="#SHOON ZHEN YONG#" userId="ed1d811d-df6c-4b06-8422-a5f1c8f4a9d2" providerId="ADAL" clId="{973CE5E6-51F6-4178-8A0A-E8F5738D8E32}" dt="2022-11-07T01:29:18.089" v="264" actId="478"/>
          <ac:spMkLst>
            <pc:docMk/>
            <pc:sldMk cId="0" sldId="258"/>
            <ac:spMk id="25" creationId="{C6DFCAFE-F304-09FA-9BF7-DE5DF55A0AD7}"/>
          </ac:spMkLst>
        </pc:spChg>
        <pc:spChg chg="add del mod">
          <ac:chgData name="#SHOON ZHEN YONG#" userId="ed1d811d-df6c-4b06-8422-a5f1c8f4a9d2" providerId="ADAL" clId="{973CE5E6-51F6-4178-8A0A-E8F5738D8E32}" dt="2022-11-07T01:29:18.089" v="264" actId="478"/>
          <ac:spMkLst>
            <pc:docMk/>
            <pc:sldMk cId="0" sldId="258"/>
            <ac:spMk id="27" creationId="{447C69C1-2CB5-30E5-8FD0-AFF46BEC1623}"/>
          </ac:spMkLst>
        </pc:spChg>
        <pc:spChg chg="add del mod">
          <ac:chgData name="#SHOON ZHEN YONG#" userId="ed1d811d-df6c-4b06-8422-a5f1c8f4a9d2" providerId="ADAL" clId="{973CE5E6-51F6-4178-8A0A-E8F5738D8E32}" dt="2022-11-07T01:29:18.089" v="264" actId="478"/>
          <ac:spMkLst>
            <pc:docMk/>
            <pc:sldMk cId="0" sldId="258"/>
            <ac:spMk id="29" creationId="{310F032B-11EC-738C-4FF7-1AD2F886DCA1}"/>
          </ac:spMkLst>
        </pc:spChg>
        <pc:spChg chg="add del mod">
          <ac:chgData name="#SHOON ZHEN YONG#" userId="ed1d811d-df6c-4b06-8422-a5f1c8f4a9d2" providerId="ADAL" clId="{973CE5E6-51F6-4178-8A0A-E8F5738D8E32}" dt="2022-11-07T01:29:18.089" v="264" actId="478"/>
          <ac:spMkLst>
            <pc:docMk/>
            <pc:sldMk cId="0" sldId="258"/>
            <ac:spMk id="31" creationId="{5E4E8A98-AE28-7DE1-3B8C-55EB334C07E2}"/>
          </ac:spMkLst>
        </pc:spChg>
        <pc:spChg chg="add del mod">
          <ac:chgData name="#SHOON ZHEN YONG#" userId="ed1d811d-df6c-4b06-8422-a5f1c8f4a9d2" providerId="ADAL" clId="{973CE5E6-51F6-4178-8A0A-E8F5738D8E32}" dt="2022-11-07T01:29:18.089" v="264" actId="478"/>
          <ac:spMkLst>
            <pc:docMk/>
            <pc:sldMk cId="0" sldId="258"/>
            <ac:spMk id="33" creationId="{13379E66-94F4-AA0E-4B04-DF603045AA6C}"/>
          </ac:spMkLst>
        </pc:spChg>
        <pc:spChg chg="add del mod">
          <ac:chgData name="#SHOON ZHEN YONG#" userId="ed1d811d-df6c-4b06-8422-a5f1c8f4a9d2" providerId="ADAL" clId="{973CE5E6-51F6-4178-8A0A-E8F5738D8E32}" dt="2022-11-07T01:29:18.089" v="264" actId="478"/>
          <ac:spMkLst>
            <pc:docMk/>
            <pc:sldMk cId="0" sldId="258"/>
            <ac:spMk id="35" creationId="{E85C4A91-BBA1-AA81-80C2-E30F3BE12C91}"/>
          </ac:spMkLst>
        </pc:spChg>
        <pc:spChg chg="add del mod">
          <ac:chgData name="#SHOON ZHEN YONG#" userId="ed1d811d-df6c-4b06-8422-a5f1c8f4a9d2" providerId="ADAL" clId="{973CE5E6-51F6-4178-8A0A-E8F5738D8E32}" dt="2022-11-07T01:29:18.089" v="264" actId="478"/>
          <ac:spMkLst>
            <pc:docMk/>
            <pc:sldMk cId="0" sldId="258"/>
            <ac:spMk id="37" creationId="{793CD7E1-B00B-9B5D-6AAC-6ED0BC1C048A}"/>
          </ac:spMkLst>
        </pc:spChg>
        <pc:spChg chg="add del mod">
          <ac:chgData name="#SHOON ZHEN YONG#" userId="ed1d811d-df6c-4b06-8422-a5f1c8f4a9d2" providerId="ADAL" clId="{973CE5E6-51F6-4178-8A0A-E8F5738D8E32}" dt="2022-11-07T01:30:10.061" v="290" actId="478"/>
          <ac:spMkLst>
            <pc:docMk/>
            <pc:sldMk cId="0" sldId="258"/>
            <ac:spMk id="39" creationId="{0549488E-F6B6-A776-2272-EF4CC6054E66}"/>
          </ac:spMkLst>
        </pc:spChg>
        <pc:spChg chg="add del mod">
          <ac:chgData name="#SHOON ZHEN YONG#" userId="ed1d811d-df6c-4b06-8422-a5f1c8f4a9d2" providerId="ADAL" clId="{973CE5E6-51F6-4178-8A0A-E8F5738D8E32}" dt="2022-11-07T01:30:10.061" v="290" actId="478"/>
          <ac:spMkLst>
            <pc:docMk/>
            <pc:sldMk cId="0" sldId="258"/>
            <ac:spMk id="41" creationId="{91253426-986D-3787-842A-BBD4BF72E9B5}"/>
          </ac:spMkLst>
        </pc:spChg>
        <pc:spChg chg="add del mod">
          <ac:chgData name="#SHOON ZHEN YONG#" userId="ed1d811d-df6c-4b06-8422-a5f1c8f4a9d2" providerId="ADAL" clId="{973CE5E6-51F6-4178-8A0A-E8F5738D8E32}" dt="2022-11-07T01:30:10.061" v="290" actId="478"/>
          <ac:spMkLst>
            <pc:docMk/>
            <pc:sldMk cId="0" sldId="258"/>
            <ac:spMk id="43" creationId="{DB930E8C-F56F-C9C4-6998-4BC0247719C3}"/>
          </ac:spMkLst>
        </pc:spChg>
        <pc:spChg chg="add del mod">
          <ac:chgData name="#SHOON ZHEN YONG#" userId="ed1d811d-df6c-4b06-8422-a5f1c8f4a9d2" providerId="ADAL" clId="{973CE5E6-51F6-4178-8A0A-E8F5738D8E32}" dt="2022-11-07T01:30:10.061" v="290" actId="478"/>
          <ac:spMkLst>
            <pc:docMk/>
            <pc:sldMk cId="0" sldId="258"/>
            <ac:spMk id="45" creationId="{BE1152F5-BD85-1E33-1BC6-6B7FB5C118AD}"/>
          </ac:spMkLst>
        </pc:spChg>
        <pc:spChg chg="add del mod">
          <ac:chgData name="#SHOON ZHEN YONG#" userId="ed1d811d-df6c-4b06-8422-a5f1c8f4a9d2" providerId="ADAL" clId="{973CE5E6-51F6-4178-8A0A-E8F5738D8E32}" dt="2022-11-07T01:30:10.061" v="290" actId="478"/>
          <ac:spMkLst>
            <pc:docMk/>
            <pc:sldMk cId="0" sldId="258"/>
            <ac:spMk id="47" creationId="{E470347D-1A7D-AD2E-B092-8A80594D9EB1}"/>
          </ac:spMkLst>
        </pc:spChg>
        <pc:spChg chg="add del mod">
          <ac:chgData name="#SHOON ZHEN YONG#" userId="ed1d811d-df6c-4b06-8422-a5f1c8f4a9d2" providerId="ADAL" clId="{973CE5E6-51F6-4178-8A0A-E8F5738D8E32}" dt="2022-11-07T01:30:10.061" v="290" actId="478"/>
          <ac:spMkLst>
            <pc:docMk/>
            <pc:sldMk cId="0" sldId="258"/>
            <ac:spMk id="49" creationId="{A8ED0A83-84E8-7F02-634C-10805E215AE4}"/>
          </ac:spMkLst>
        </pc:spChg>
        <pc:spChg chg="add del mod">
          <ac:chgData name="#SHOON ZHEN YONG#" userId="ed1d811d-df6c-4b06-8422-a5f1c8f4a9d2" providerId="ADAL" clId="{973CE5E6-51F6-4178-8A0A-E8F5738D8E32}" dt="2022-11-07T01:30:10.061" v="290" actId="478"/>
          <ac:spMkLst>
            <pc:docMk/>
            <pc:sldMk cId="0" sldId="258"/>
            <ac:spMk id="51" creationId="{095737A2-7995-A44E-2B9A-6DD0895750FB}"/>
          </ac:spMkLst>
        </pc:spChg>
        <pc:spChg chg="add del mod">
          <ac:chgData name="#SHOON ZHEN YONG#" userId="ed1d811d-df6c-4b06-8422-a5f1c8f4a9d2" providerId="ADAL" clId="{973CE5E6-51F6-4178-8A0A-E8F5738D8E32}" dt="2022-11-07T01:30:10.061" v="290" actId="478"/>
          <ac:spMkLst>
            <pc:docMk/>
            <pc:sldMk cId="0" sldId="258"/>
            <ac:spMk id="53" creationId="{AA2D2681-CA4D-8390-D6BA-A10EA994BA17}"/>
          </ac:spMkLst>
        </pc:spChg>
        <pc:spChg chg="mod">
          <ac:chgData name="#SHOON ZHEN YONG#" userId="ed1d811d-df6c-4b06-8422-a5f1c8f4a9d2" providerId="ADAL" clId="{973CE5E6-51F6-4178-8A0A-E8F5738D8E32}" dt="2022-11-07T01:29:29.531" v="274"/>
          <ac:spMkLst>
            <pc:docMk/>
            <pc:sldMk cId="0" sldId="258"/>
            <ac:spMk id="55" creationId="{CA56603E-D4AB-AF7B-1041-051D6AD2B732}"/>
          </ac:spMkLst>
        </pc:spChg>
        <pc:spChg chg="mod">
          <ac:chgData name="#SHOON ZHEN YONG#" userId="ed1d811d-df6c-4b06-8422-a5f1c8f4a9d2" providerId="ADAL" clId="{973CE5E6-51F6-4178-8A0A-E8F5738D8E32}" dt="2022-11-07T01:29:29.531" v="274"/>
          <ac:spMkLst>
            <pc:docMk/>
            <pc:sldMk cId="0" sldId="258"/>
            <ac:spMk id="56" creationId="{E7AD717F-550D-99A6-1787-23FEFCF112B8}"/>
          </ac:spMkLst>
        </pc:spChg>
        <pc:spChg chg="mod">
          <ac:chgData name="#SHOON ZHEN YONG#" userId="ed1d811d-df6c-4b06-8422-a5f1c8f4a9d2" providerId="ADAL" clId="{973CE5E6-51F6-4178-8A0A-E8F5738D8E32}" dt="2022-11-07T01:29:29.531" v="274"/>
          <ac:spMkLst>
            <pc:docMk/>
            <pc:sldMk cId="0" sldId="258"/>
            <ac:spMk id="58" creationId="{4FDABCCE-B441-8304-C61D-8D2BA17F024C}"/>
          </ac:spMkLst>
        </pc:spChg>
        <pc:spChg chg="mod">
          <ac:chgData name="#SHOON ZHEN YONG#" userId="ed1d811d-df6c-4b06-8422-a5f1c8f4a9d2" providerId="ADAL" clId="{973CE5E6-51F6-4178-8A0A-E8F5738D8E32}" dt="2022-11-07T01:29:29.531" v="274"/>
          <ac:spMkLst>
            <pc:docMk/>
            <pc:sldMk cId="0" sldId="258"/>
            <ac:spMk id="59" creationId="{9191B926-BC3A-1388-359D-617FF4073311}"/>
          </ac:spMkLst>
        </pc:spChg>
        <pc:spChg chg="mod">
          <ac:chgData name="#SHOON ZHEN YONG#" userId="ed1d811d-df6c-4b06-8422-a5f1c8f4a9d2" providerId="ADAL" clId="{973CE5E6-51F6-4178-8A0A-E8F5738D8E32}" dt="2022-11-07T01:29:29.531" v="274"/>
          <ac:spMkLst>
            <pc:docMk/>
            <pc:sldMk cId="0" sldId="258"/>
            <ac:spMk id="61" creationId="{5E4D151B-765D-A66B-5D58-6208E18D6169}"/>
          </ac:spMkLst>
        </pc:spChg>
        <pc:spChg chg="mod">
          <ac:chgData name="#SHOON ZHEN YONG#" userId="ed1d811d-df6c-4b06-8422-a5f1c8f4a9d2" providerId="ADAL" clId="{973CE5E6-51F6-4178-8A0A-E8F5738D8E32}" dt="2022-11-07T01:29:29.531" v="274"/>
          <ac:spMkLst>
            <pc:docMk/>
            <pc:sldMk cId="0" sldId="258"/>
            <ac:spMk id="62" creationId="{18002B3F-2579-9DC0-9A40-FCFB385A0C37}"/>
          </ac:spMkLst>
        </pc:spChg>
        <pc:spChg chg="mod">
          <ac:chgData name="#SHOON ZHEN YONG#" userId="ed1d811d-df6c-4b06-8422-a5f1c8f4a9d2" providerId="ADAL" clId="{973CE5E6-51F6-4178-8A0A-E8F5738D8E32}" dt="2022-11-07T01:29:29.531" v="274"/>
          <ac:spMkLst>
            <pc:docMk/>
            <pc:sldMk cId="0" sldId="258"/>
            <ac:spMk id="960" creationId="{7A92431E-F9F1-29E3-8DD5-40661E0EFA0B}"/>
          </ac:spMkLst>
        </pc:spChg>
        <pc:spChg chg="mod">
          <ac:chgData name="#SHOON ZHEN YONG#" userId="ed1d811d-df6c-4b06-8422-a5f1c8f4a9d2" providerId="ADAL" clId="{973CE5E6-51F6-4178-8A0A-E8F5738D8E32}" dt="2022-11-07T01:29:29.531" v="274"/>
          <ac:spMkLst>
            <pc:docMk/>
            <pc:sldMk cId="0" sldId="258"/>
            <ac:spMk id="961" creationId="{A5457143-FF6F-FAE9-D391-4209CE4CF57B}"/>
          </ac:spMkLst>
        </pc:spChg>
        <pc:spChg chg="add del mod">
          <ac:chgData name="#SHOON ZHEN YONG#" userId="ed1d811d-df6c-4b06-8422-a5f1c8f4a9d2" providerId="ADAL" clId="{973CE5E6-51F6-4178-8A0A-E8F5738D8E32}" dt="2022-11-07T01:29:35.315" v="275"/>
          <ac:spMkLst>
            <pc:docMk/>
            <pc:sldMk cId="0" sldId="258"/>
            <ac:spMk id="962" creationId="{5D362AC7-7283-84D3-9EAC-AB13590F309B}"/>
          </ac:spMkLst>
        </pc:spChg>
        <pc:spChg chg="add del mod">
          <ac:chgData name="#SHOON ZHEN YONG#" userId="ed1d811d-df6c-4b06-8422-a5f1c8f4a9d2" providerId="ADAL" clId="{973CE5E6-51F6-4178-8A0A-E8F5738D8E32}" dt="2022-11-07T01:29:35.315" v="275"/>
          <ac:spMkLst>
            <pc:docMk/>
            <pc:sldMk cId="0" sldId="258"/>
            <ac:spMk id="963" creationId="{8D0F5A9A-A282-FAEA-D0D7-9A597DFC76FB}"/>
          </ac:spMkLst>
        </pc:spChg>
        <pc:spChg chg="add del mod">
          <ac:chgData name="#SHOON ZHEN YONG#" userId="ed1d811d-df6c-4b06-8422-a5f1c8f4a9d2" providerId="ADAL" clId="{973CE5E6-51F6-4178-8A0A-E8F5738D8E32}" dt="2022-11-07T01:29:35.315" v="275"/>
          <ac:spMkLst>
            <pc:docMk/>
            <pc:sldMk cId="0" sldId="258"/>
            <ac:spMk id="964" creationId="{F261D1A4-4697-A739-22F6-280EE0A705E2}"/>
          </ac:spMkLst>
        </pc:spChg>
        <pc:spChg chg="add del mod">
          <ac:chgData name="#SHOON ZHEN YONG#" userId="ed1d811d-df6c-4b06-8422-a5f1c8f4a9d2" providerId="ADAL" clId="{973CE5E6-51F6-4178-8A0A-E8F5738D8E32}" dt="2022-11-07T01:29:35.315" v="275"/>
          <ac:spMkLst>
            <pc:docMk/>
            <pc:sldMk cId="0" sldId="258"/>
            <ac:spMk id="965" creationId="{CDD2DF79-3E7F-A68D-D4AE-9E9E0A060291}"/>
          </ac:spMkLst>
        </pc:spChg>
        <pc:spChg chg="add del mod">
          <ac:chgData name="#SHOON ZHEN YONG#" userId="ed1d811d-df6c-4b06-8422-a5f1c8f4a9d2" providerId="ADAL" clId="{973CE5E6-51F6-4178-8A0A-E8F5738D8E32}" dt="2022-11-07T01:29:35.315" v="275"/>
          <ac:spMkLst>
            <pc:docMk/>
            <pc:sldMk cId="0" sldId="258"/>
            <ac:spMk id="966" creationId="{64DBA6D8-FF18-526B-10B9-3873B831C99B}"/>
          </ac:spMkLst>
        </pc:spChg>
        <pc:spChg chg="add del mod">
          <ac:chgData name="#SHOON ZHEN YONG#" userId="ed1d811d-df6c-4b06-8422-a5f1c8f4a9d2" providerId="ADAL" clId="{973CE5E6-51F6-4178-8A0A-E8F5738D8E32}" dt="2022-11-07T01:29:35.315" v="275"/>
          <ac:spMkLst>
            <pc:docMk/>
            <pc:sldMk cId="0" sldId="258"/>
            <ac:spMk id="967" creationId="{E908BF59-F0D5-1B70-C96A-3B72CB419A24}"/>
          </ac:spMkLst>
        </pc:spChg>
        <pc:spChg chg="add del mod">
          <ac:chgData name="#SHOON ZHEN YONG#" userId="ed1d811d-df6c-4b06-8422-a5f1c8f4a9d2" providerId="ADAL" clId="{973CE5E6-51F6-4178-8A0A-E8F5738D8E32}" dt="2022-11-07T01:29:35.315" v="275"/>
          <ac:spMkLst>
            <pc:docMk/>
            <pc:sldMk cId="0" sldId="258"/>
            <ac:spMk id="968" creationId="{9408F24F-B2F7-410E-E3BC-65B6A67B5094}"/>
          </ac:spMkLst>
        </pc:spChg>
        <pc:spChg chg="add del mod">
          <ac:chgData name="#SHOON ZHEN YONG#" userId="ed1d811d-df6c-4b06-8422-a5f1c8f4a9d2" providerId="ADAL" clId="{973CE5E6-51F6-4178-8A0A-E8F5738D8E32}" dt="2022-11-07T01:29:35.315" v="275"/>
          <ac:spMkLst>
            <pc:docMk/>
            <pc:sldMk cId="0" sldId="258"/>
            <ac:spMk id="969" creationId="{EBE5EAEC-4BFB-3A42-BB01-83CC68F8F914}"/>
          </ac:spMkLst>
        </pc:spChg>
        <pc:spChg chg="mod">
          <ac:chgData name="#SHOON ZHEN YONG#" userId="ed1d811d-df6c-4b06-8422-a5f1c8f4a9d2" providerId="ADAL" clId="{973CE5E6-51F6-4178-8A0A-E8F5738D8E32}" dt="2022-11-07T01:29:45.210" v="276"/>
          <ac:spMkLst>
            <pc:docMk/>
            <pc:sldMk cId="0" sldId="258"/>
            <ac:spMk id="971" creationId="{7C4D9650-E1E1-8BDE-9C1E-7B6FB94B4742}"/>
          </ac:spMkLst>
        </pc:spChg>
        <pc:spChg chg="mod">
          <ac:chgData name="#SHOON ZHEN YONG#" userId="ed1d811d-df6c-4b06-8422-a5f1c8f4a9d2" providerId="ADAL" clId="{973CE5E6-51F6-4178-8A0A-E8F5738D8E32}" dt="2022-11-07T01:29:45.210" v="276"/>
          <ac:spMkLst>
            <pc:docMk/>
            <pc:sldMk cId="0" sldId="258"/>
            <ac:spMk id="972" creationId="{725DE82F-8B2B-D70F-6D5A-7360BAE6282D}"/>
          </ac:spMkLst>
        </pc:spChg>
        <pc:spChg chg="mod">
          <ac:chgData name="#SHOON ZHEN YONG#" userId="ed1d811d-df6c-4b06-8422-a5f1c8f4a9d2" providerId="ADAL" clId="{973CE5E6-51F6-4178-8A0A-E8F5738D8E32}" dt="2022-11-07T01:29:45.210" v="276"/>
          <ac:spMkLst>
            <pc:docMk/>
            <pc:sldMk cId="0" sldId="258"/>
            <ac:spMk id="974" creationId="{8B72FB28-F329-61B9-0226-4BC9F054D76A}"/>
          </ac:spMkLst>
        </pc:spChg>
        <pc:spChg chg="mod">
          <ac:chgData name="#SHOON ZHEN YONG#" userId="ed1d811d-df6c-4b06-8422-a5f1c8f4a9d2" providerId="ADAL" clId="{973CE5E6-51F6-4178-8A0A-E8F5738D8E32}" dt="2022-11-07T01:29:45.210" v="276"/>
          <ac:spMkLst>
            <pc:docMk/>
            <pc:sldMk cId="0" sldId="258"/>
            <ac:spMk id="975" creationId="{866AD84A-7207-38ED-B7BE-0D9FC4FE73C7}"/>
          </ac:spMkLst>
        </pc:spChg>
        <pc:spChg chg="mod">
          <ac:chgData name="#SHOON ZHEN YONG#" userId="ed1d811d-df6c-4b06-8422-a5f1c8f4a9d2" providerId="ADAL" clId="{973CE5E6-51F6-4178-8A0A-E8F5738D8E32}" dt="2022-11-07T01:29:45.210" v="276"/>
          <ac:spMkLst>
            <pc:docMk/>
            <pc:sldMk cId="0" sldId="258"/>
            <ac:spMk id="977" creationId="{DE8CA04F-5913-E34D-3735-93B986A6B5B4}"/>
          </ac:spMkLst>
        </pc:spChg>
        <pc:spChg chg="mod">
          <ac:chgData name="#SHOON ZHEN YONG#" userId="ed1d811d-df6c-4b06-8422-a5f1c8f4a9d2" providerId="ADAL" clId="{973CE5E6-51F6-4178-8A0A-E8F5738D8E32}" dt="2022-11-07T01:29:45.210" v="276"/>
          <ac:spMkLst>
            <pc:docMk/>
            <pc:sldMk cId="0" sldId="258"/>
            <ac:spMk id="978" creationId="{FAFC8E57-A60C-DAE3-1F00-C6AEAA9C1167}"/>
          </ac:spMkLst>
        </pc:spChg>
        <pc:spChg chg="mod">
          <ac:chgData name="#SHOON ZHEN YONG#" userId="ed1d811d-df6c-4b06-8422-a5f1c8f4a9d2" providerId="ADAL" clId="{973CE5E6-51F6-4178-8A0A-E8F5738D8E32}" dt="2022-11-07T01:29:45.210" v="276"/>
          <ac:spMkLst>
            <pc:docMk/>
            <pc:sldMk cId="0" sldId="258"/>
            <ac:spMk id="980" creationId="{F99B02C6-2F93-B908-AB39-A2B297436813}"/>
          </ac:spMkLst>
        </pc:spChg>
        <pc:spChg chg="mod">
          <ac:chgData name="#SHOON ZHEN YONG#" userId="ed1d811d-df6c-4b06-8422-a5f1c8f4a9d2" providerId="ADAL" clId="{973CE5E6-51F6-4178-8A0A-E8F5738D8E32}" dt="2022-11-07T01:29:45.210" v="276"/>
          <ac:spMkLst>
            <pc:docMk/>
            <pc:sldMk cId="0" sldId="258"/>
            <ac:spMk id="981" creationId="{E866B873-D727-0448-F8D1-6A835044D9CD}"/>
          </ac:spMkLst>
        </pc:spChg>
        <pc:spChg chg="add del mod">
          <ac:chgData name="#SHOON ZHEN YONG#" userId="ed1d811d-df6c-4b06-8422-a5f1c8f4a9d2" providerId="ADAL" clId="{973CE5E6-51F6-4178-8A0A-E8F5738D8E32}" dt="2022-11-07T01:30:06.980" v="281"/>
          <ac:spMkLst>
            <pc:docMk/>
            <pc:sldMk cId="0" sldId="258"/>
            <ac:spMk id="982" creationId="{8140851A-9984-DF0A-E4F8-05C74015B526}"/>
          </ac:spMkLst>
        </pc:spChg>
        <pc:spChg chg="add del mod">
          <ac:chgData name="#SHOON ZHEN YONG#" userId="ed1d811d-df6c-4b06-8422-a5f1c8f4a9d2" providerId="ADAL" clId="{973CE5E6-51F6-4178-8A0A-E8F5738D8E32}" dt="2022-11-07T01:30:06.980" v="281"/>
          <ac:spMkLst>
            <pc:docMk/>
            <pc:sldMk cId="0" sldId="258"/>
            <ac:spMk id="983" creationId="{EA25A718-E8A3-DFB4-F24F-7A04ECF764E2}"/>
          </ac:spMkLst>
        </pc:spChg>
        <pc:spChg chg="add del mod">
          <ac:chgData name="#SHOON ZHEN YONG#" userId="ed1d811d-df6c-4b06-8422-a5f1c8f4a9d2" providerId="ADAL" clId="{973CE5E6-51F6-4178-8A0A-E8F5738D8E32}" dt="2022-11-07T01:30:06.980" v="281"/>
          <ac:spMkLst>
            <pc:docMk/>
            <pc:sldMk cId="0" sldId="258"/>
            <ac:spMk id="984" creationId="{298DCCFA-17A7-2DC2-A9D6-2D31437A1E35}"/>
          </ac:spMkLst>
        </pc:spChg>
        <pc:spChg chg="add del mod">
          <ac:chgData name="#SHOON ZHEN YONG#" userId="ed1d811d-df6c-4b06-8422-a5f1c8f4a9d2" providerId="ADAL" clId="{973CE5E6-51F6-4178-8A0A-E8F5738D8E32}" dt="2022-11-07T01:30:06.980" v="281"/>
          <ac:spMkLst>
            <pc:docMk/>
            <pc:sldMk cId="0" sldId="258"/>
            <ac:spMk id="985" creationId="{A07044A5-A619-7EA1-03B6-4897156AF269}"/>
          </ac:spMkLst>
        </pc:spChg>
        <pc:spChg chg="add del mod">
          <ac:chgData name="#SHOON ZHEN YONG#" userId="ed1d811d-df6c-4b06-8422-a5f1c8f4a9d2" providerId="ADAL" clId="{973CE5E6-51F6-4178-8A0A-E8F5738D8E32}" dt="2022-11-07T01:30:06.980" v="281"/>
          <ac:spMkLst>
            <pc:docMk/>
            <pc:sldMk cId="0" sldId="258"/>
            <ac:spMk id="986" creationId="{78F6178F-154F-DB34-9411-B017B8EB3A95}"/>
          </ac:spMkLst>
        </pc:spChg>
        <pc:spChg chg="add del mod">
          <ac:chgData name="#SHOON ZHEN YONG#" userId="ed1d811d-df6c-4b06-8422-a5f1c8f4a9d2" providerId="ADAL" clId="{973CE5E6-51F6-4178-8A0A-E8F5738D8E32}" dt="2022-11-07T01:30:06.980" v="281"/>
          <ac:spMkLst>
            <pc:docMk/>
            <pc:sldMk cId="0" sldId="258"/>
            <ac:spMk id="987" creationId="{42EDAF04-FCF7-6854-3EC0-349B7A74AFDD}"/>
          </ac:spMkLst>
        </pc:spChg>
        <pc:spChg chg="add del mod">
          <ac:chgData name="#SHOON ZHEN YONG#" userId="ed1d811d-df6c-4b06-8422-a5f1c8f4a9d2" providerId="ADAL" clId="{973CE5E6-51F6-4178-8A0A-E8F5738D8E32}" dt="2022-11-07T01:30:06.980" v="281"/>
          <ac:spMkLst>
            <pc:docMk/>
            <pc:sldMk cId="0" sldId="258"/>
            <ac:spMk id="988" creationId="{929BDD1E-1A03-5D48-A4DE-FA7BEDC874AF}"/>
          </ac:spMkLst>
        </pc:spChg>
        <pc:spChg chg="add del mod">
          <ac:chgData name="#SHOON ZHEN YONG#" userId="ed1d811d-df6c-4b06-8422-a5f1c8f4a9d2" providerId="ADAL" clId="{973CE5E6-51F6-4178-8A0A-E8F5738D8E32}" dt="2022-11-07T01:30:06.980" v="281"/>
          <ac:spMkLst>
            <pc:docMk/>
            <pc:sldMk cId="0" sldId="258"/>
            <ac:spMk id="989" creationId="{09F460B4-2FFE-B135-5F1A-BB2595CBA18A}"/>
          </ac:spMkLst>
        </pc:spChg>
        <pc:spChg chg="add del mod">
          <ac:chgData name="#SHOON ZHEN YONG#" userId="ed1d811d-df6c-4b06-8422-a5f1c8f4a9d2" providerId="ADAL" clId="{973CE5E6-51F6-4178-8A0A-E8F5738D8E32}" dt="2022-11-07T01:30:23.489" v="293" actId="1076"/>
          <ac:spMkLst>
            <pc:docMk/>
            <pc:sldMk cId="0" sldId="258"/>
            <ac:spMk id="1020" creationId="{00000000-0000-0000-0000-000000000000}"/>
          </ac:spMkLst>
        </pc:spChg>
        <pc:spChg chg="add del mod">
          <ac:chgData name="#SHOON ZHEN YONG#" userId="ed1d811d-df6c-4b06-8422-a5f1c8f4a9d2" providerId="ADAL" clId="{973CE5E6-51F6-4178-8A0A-E8F5738D8E32}" dt="2022-11-07T01:30:23.489" v="293" actId="1076"/>
          <ac:spMkLst>
            <pc:docMk/>
            <pc:sldMk cId="0" sldId="258"/>
            <ac:spMk id="1021" creationId="{00000000-0000-0000-0000-000000000000}"/>
          </ac:spMkLst>
        </pc:spChg>
        <pc:spChg chg="add del mod">
          <ac:chgData name="#SHOON ZHEN YONG#" userId="ed1d811d-df6c-4b06-8422-a5f1c8f4a9d2" providerId="ADAL" clId="{973CE5E6-51F6-4178-8A0A-E8F5738D8E32}" dt="2022-11-07T01:30:23.489" v="293" actId="1076"/>
          <ac:spMkLst>
            <pc:docMk/>
            <pc:sldMk cId="0" sldId="258"/>
            <ac:spMk id="1022" creationId="{00000000-0000-0000-0000-000000000000}"/>
          </ac:spMkLst>
        </pc:spChg>
        <pc:spChg chg="add del mod">
          <ac:chgData name="#SHOON ZHEN YONG#" userId="ed1d811d-df6c-4b06-8422-a5f1c8f4a9d2" providerId="ADAL" clId="{973CE5E6-51F6-4178-8A0A-E8F5738D8E32}" dt="2022-11-07T01:30:23.489" v="293" actId="1076"/>
          <ac:spMkLst>
            <pc:docMk/>
            <pc:sldMk cId="0" sldId="258"/>
            <ac:spMk id="1023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1:23:59.190" v="165" actId="478"/>
          <ac:spMkLst>
            <pc:docMk/>
            <pc:sldMk cId="0" sldId="258"/>
            <ac:spMk id="1024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1:24:06.061" v="170" actId="478"/>
          <ac:spMkLst>
            <pc:docMk/>
            <pc:sldMk cId="0" sldId="258"/>
            <ac:spMk id="1025" creationId="{00000000-0000-0000-0000-000000000000}"/>
          </ac:spMkLst>
        </pc:spChg>
        <pc:spChg chg="add del mod">
          <ac:chgData name="#SHOON ZHEN YONG#" userId="ed1d811d-df6c-4b06-8422-a5f1c8f4a9d2" providerId="ADAL" clId="{973CE5E6-51F6-4178-8A0A-E8F5738D8E32}" dt="2022-11-07T04:44:03.893" v="486" actId="2711"/>
          <ac:spMkLst>
            <pc:docMk/>
            <pc:sldMk cId="0" sldId="258"/>
            <ac:spMk id="1026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1:24:47.071" v="177" actId="478"/>
          <ac:spMkLst>
            <pc:docMk/>
            <pc:sldMk cId="0" sldId="258"/>
            <ac:spMk id="1027" creationId="{00000000-0000-0000-0000-000000000000}"/>
          </ac:spMkLst>
        </pc:spChg>
        <pc:spChg chg="add del mod">
          <ac:chgData name="#SHOON ZHEN YONG#" userId="ed1d811d-df6c-4b06-8422-a5f1c8f4a9d2" providerId="ADAL" clId="{973CE5E6-51F6-4178-8A0A-E8F5738D8E32}" dt="2022-11-07T04:44:08.789" v="487" actId="2711"/>
          <ac:spMkLst>
            <pc:docMk/>
            <pc:sldMk cId="0" sldId="258"/>
            <ac:spMk id="1028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1:24:49.141" v="178" actId="478"/>
          <ac:spMkLst>
            <pc:docMk/>
            <pc:sldMk cId="0" sldId="258"/>
            <ac:spMk id="1029" creationId="{00000000-0000-0000-0000-000000000000}"/>
          </ac:spMkLst>
        </pc:spChg>
        <pc:spChg chg="add del mod">
          <ac:chgData name="#SHOON ZHEN YONG#" userId="ed1d811d-df6c-4b06-8422-a5f1c8f4a9d2" providerId="ADAL" clId="{973CE5E6-51F6-4178-8A0A-E8F5738D8E32}" dt="2022-11-07T04:44:18.102" v="489" actId="2711"/>
          <ac:spMkLst>
            <pc:docMk/>
            <pc:sldMk cId="0" sldId="258"/>
            <ac:spMk id="1030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1:24:58.466" v="183" actId="478"/>
          <ac:spMkLst>
            <pc:docMk/>
            <pc:sldMk cId="0" sldId="258"/>
            <ac:spMk id="1031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1:24:00.926" v="166" actId="478"/>
          <ac:spMkLst>
            <pc:docMk/>
            <pc:sldMk cId="0" sldId="258"/>
            <ac:spMk id="1032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1:24:04.861" v="169" actId="478"/>
          <ac:spMkLst>
            <pc:docMk/>
            <pc:sldMk cId="0" sldId="258"/>
            <ac:spMk id="1033" creationId="{00000000-0000-0000-0000-000000000000}"/>
          </ac:spMkLst>
        </pc:spChg>
        <pc:spChg chg="add del mod">
          <ac:chgData name="#SHOON ZHEN YONG#" userId="ed1d811d-df6c-4b06-8422-a5f1c8f4a9d2" providerId="ADAL" clId="{973CE5E6-51F6-4178-8A0A-E8F5738D8E32}" dt="2022-11-07T04:44:14.019" v="488" actId="2711"/>
          <ac:spMkLst>
            <pc:docMk/>
            <pc:sldMk cId="0" sldId="258"/>
            <ac:spMk id="1034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1:24:54.965" v="181" actId="478"/>
          <ac:spMkLst>
            <pc:docMk/>
            <pc:sldMk cId="0" sldId="258"/>
            <ac:spMk id="1035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1:24:07.044" v="171" actId="478"/>
          <ac:spMkLst>
            <pc:docMk/>
            <pc:sldMk cId="0" sldId="258"/>
            <ac:spMk id="1036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1:24:10.231" v="174" actId="478"/>
          <ac:spMkLst>
            <pc:docMk/>
            <pc:sldMk cId="0" sldId="258"/>
            <ac:spMk id="1037" creationId="{00000000-0000-0000-0000-000000000000}"/>
          </ac:spMkLst>
        </pc:spChg>
        <pc:spChg chg="mod">
          <ac:chgData name="#SHOON ZHEN YONG#" userId="ed1d811d-df6c-4b06-8422-a5f1c8f4a9d2" providerId="ADAL" clId="{973CE5E6-51F6-4178-8A0A-E8F5738D8E32}" dt="2022-11-07T01:30:17.548" v="292" actId="1076"/>
          <ac:spMkLst>
            <pc:docMk/>
            <pc:sldMk cId="0" sldId="258"/>
            <ac:spMk id="1038" creationId="{00000000-0000-0000-0000-000000000000}"/>
          </ac:spMkLst>
        </pc:spChg>
        <pc:grpChg chg="add del mod">
          <ac:chgData name="#SHOON ZHEN YONG#" userId="ed1d811d-df6c-4b06-8422-a5f1c8f4a9d2" providerId="ADAL" clId="{973CE5E6-51F6-4178-8A0A-E8F5738D8E32}" dt="2022-11-07T01:29:35.315" v="275"/>
          <ac:grpSpMkLst>
            <pc:docMk/>
            <pc:sldMk cId="0" sldId="258"/>
            <ac:grpSpMk id="54" creationId="{217AD64D-0521-CFAF-B47D-273D12863A3B}"/>
          </ac:grpSpMkLst>
        </pc:grpChg>
        <pc:grpChg chg="add del mod">
          <ac:chgData name="#SHOON ZHEN YONG#" userId="ed1d811d-df6c-4b06-8422-a5f1c8f4a9d2" providerId="ADAL" clId="{973CE5E6-51F6-4178-8A0A-E8F5738D8E32}" dt="2022-11-07T01:29:35.315" v="275"/>
          <ac:grpSpMkLst>
            <pc:docMk/>
            <pc:sldMk cId="0" sldId="258"/>
            <ac:grpSpMk id="57" creationId="{CEB02542-F953-B212-32F9-353F76AC0F03}"/>
          </ac:grpSpMkLst>
        </pc:grpChg>
        <pc:grpChg chg="add del mod">
          <ac:chgData name="#SHOON ZHEN YONG#" userId="ed1d811d-df6c-4b06-8422-a5f1c8f4a9d2" providerId="ADAL" clId="{973CE5E6-51F6-4178-8A0A-E8F5738D8E32}" dt="2022-11-07T01:29:35.315" v="275"/>
          <ac:grpSpMkLst>
            <pc:docMk/>
            <pc:sldMk cId="0" sldId="258"/>
            <ac:grpSpMk id="60" creationId="{2DB90AA2-D32D-85CE-8B57-926403F1CE17}"/>
          </ac:grpSpMkLst>
        </pc:grpChg>
        <pc:grpChg chg="add del mod">
          <ac:chgData name="#SHOON ZHEN YONG#" userId="ed1d811d-df6c-4b06-8422-a5f1c8f4a9d2" providerId="ADAL" clId="{973CE5E6-51F6-4178-8A0A-E8F5738D8E32}" dt="2022-11-07T01:29:35.315" v="275"/>
          <ac:grpSpMkLst>
            <pc:docMk/>
            <pc:sldMk cId="0" sldId="258"/>
            <ac:grpSpMk id="63" creationId="{8DCE9583-5FBF-8E41-99B5-B7EACB4F6058}"/>
          </ac:grpSpMkLst>
        </pc:grpChg>
        <pc:grpChg chg="add del mod">
          <ac:chgData name="#SHOON ZHEN YONG#" userId="ed1d811d-df6c-4b06-8422-a5f1c8f4a9d2" providerId="ADAL" clId="{973CE5E6-51F6-4178-8A0A-E8F5738D8E32}" dt="2022-11-07T01:30:06.980" v="281"/>
          <ac:grpSpMkLst>
            <pc:docMk/>
            <pc:sldMk cId="0" sldId="258"/>
            <ac:grpSpMk id="970" creationId="{09952534-693B-D818-DD3E-FF570C4E3248}"/>
          </ac:grpSpMkLst>
        </pc:grpChg>
        <pc:grpChg chg="add del mod">
          <ac:chgData name="#SHOON ZHEN YONG#" userId="ed1d811d-df6c-4b06-8422-a5f1c8f4a9d2" providerId="ADAL" clId="{973CE5E6-51F6-4178-8A0A-E8F5738D8E32}" dt="2022-11-07T01:30:06.980" v="281"/>
          <ac:grpSpMkLst>
            <pc:docMk/>
            <pc:sldMk cId="0" sldId="258"/>
            <ac:grpSpMk id="973" creationId="{175F6BB6-BF5C-91E2-6004-752B305A5285}"/>
          </ac:grpSpMkLst>
        </pc:grpChg>
        <pc:grpChg chg="add del mod">
          <ac:chgData name="#SHOON ZHEN YONG#" userId="ed1d811d-df6c-4b06-8422-a5f1c8f4a9d2" providerId="ADAL" clId="{973CE5E6-51F6-4178-8A0A-E8F5738D8E32}" dt="2022-11-07T01:30:06.980" v="281"/>
          <ac:grpSpMkLst>
            <pc:docMk/>
            <pc:sldMk cId="0" sldId="258"/>
            <ac:grpSpMk id="976" creationId="{94305D16-C486-43E7-B92C-4BF883850661}"/>
          </ac:grpSpMkLst>
        </pc:grpChg>
        <pc:grpChg chg="add del mod">
          <ac:chgData name="#SHOON ZHEN YONG#" userId="ed1d811d-df6c-4b06-8422-a5f1c8f4a9d2" providerId="ADAL" clId="{973CE5E6-51F6-4178-8A0A-E8F5738D8E32}" dt="2022-11-07T01:30:06.980" v="281"/>
          <ac:grpSpMkLst>
            <pc:docMk/>
            <pc:sldMk cId="0" sldId="258"/>
            <ac:grpSpMk id="979" creationId="{0CF4E404-5B5D-0E84-F888-D6AF517C2D07}"/>
          </ac:grpSpMkLst>
        </pc:grpChg>
      </pc:sldChg>
      <pc:sldChg chg="del">
        <pc:chgData name="#SHOON ZHEN YONG#" userId="ed1d811d-df6c-4b06-8422-a5f1c8f4a9d2" providerId="ADAL" clId="{973CE5E6-51F6-4178-8A0A-E8F5738D8E32}" dt="2022-11-07T04:27:30.305" v="333" actId="47"/>
        <pc:sldMkLst>
          <pc:docMk/>
          <pc:sldMk cId="0" sldId="259"/>
        </pc:sldMkLst>
      </pc:sldChg>
      <pc:sldChg chg="del">
        <pc:chgData name="#SHOON ZHEN YONG#" userId="ed1d811d-df6c-4b06-8422-a5f1c8f4a9d2" providerId="ADAL" clId="{973CE5E6-51F6-4178-8A0A-E8F5738D8E32}" dt="2022-11-07T04:27:27.426" v="332" actId="47"/>
        <pc:sldMkLst>
          <pc:docMk/>
          <pc:sldMk cId="0" sldId="260"/>
        </pc:sldMkLst>
      </pc:sldChg>
      <pc:sldChg chg="del ord">
        <pc:chgData name="#SHOON ZHEN YONG#" userId="ed1d811d-df6c-4b06-8422-a5f1c8f4a9d2" providerId="ADAL" clId="{973CE5E6-51F6-4178-8A0A-E8F5738D8E32}" dt="2022-11-07T04:28:17.661" v="356" actId="47"/>
        <pc:sldMkLst>
          <pc:docMk/>
          <pc:sldMk cId="0" sldId="261"/>
        </pc:sldMkLst>
      </pc:sldChg>
      <pc:sldChg chg="addSp delSp modSp mod ord modAnim">
        <pc:chgData name="#SHOON ZHEN YONG#" userId="ed1d811d-df6c-4b06-8422-a5f1c8f4a9d2" providerId="ADAL" clId="{973CE5E6-51F6-4178-8A0A-E8F5738D8E32}" dt="2022-11-07T12:55:18.337" v="854"/>
        <pc:sldMkLst>
          <pc:docMk/>
          <pc:sldMk cId="0" sldId="262"/>
        </pc:sldMkLst>
        <pc:spChg chg="add mod">
          <ac:chgData name="#SHOON ZHEN YONG#" userId="ed1d811d-df6c-4b06-8422-a5f1c8f4a9d2" providerId="ADAL" clId="{973CE5E6-51F6-4178-8A0A-E8F5738D8E32}" dt="2022-11-07T04:30:54.322" v="390" actId="255"/>
          <ac:spMkLst>
            <pc:docMk/>
            <pc:sldMk cId="0" sldId="262"/>
            <ac:spMk id="2" creationId="{709BBC49-949F-80CA-CE25-9DBC7B36FA3E}"/>
          </ac:spMkLst>
        </pc:spChg>
        <pc:spChg chg="add del mod">
          <ac:chgData name="#SHOON ZHEN YONG#" userId="ed1d811d-df6c-4b06-8422-a5f1c8f4a9d2" providerId="ADAL" clId="{973CE5E6-51F6-4178-8A0A-E8F5738D8E32}" dt="2022-11-07T04:29:07.515" v="363"/>
          <ac:spMkLst>
            <pc:docMk/>
            <pc:sldMk cId="0" sldId="262"/>
            <ac:spMk id="3" creationId="{1166FEC1-5CC2-28B3-BEAF-6AFB08189574}"/>
          </ac:spMkLst>
        </pc:spChg>
        <pc:spChg chg="add del mod">
          <ac:chgData name="#SHOON ZHEN YONG#" userId="ed1d811d-df6c-4b06-8422-a5f1c8f4a9d2" providerId="ADAL" clId="{973CE5E6-51F6-4178-8A0A-E8F5738D8E32}" dt="2022-11-07T04:43:32.263" v="485" actId="478"/>
          <ac:spMkLst>
            <pc:docMk/>
            <pc:sldMk cId="0" sldId="262"/>
            <ac:spMk id="5" creationId="{896DF63E-CD6E-162C-8986-E962734D3D4B}"/>
          </ac:spMkLst>
        </pc:spChg>
        <pc:spChg chg="add del mod">
          <ac:chgData name="#SHOON ZHEN YONG#" userId="ed1d811d-df6c-4b06-8422-a5f1c8f4a9d2" providerId="ADAL" clId="{973CE5E6-51F6-4178-8A0A-E8F5738D8E32}" dt="2022-11-07T04:43:32.263" v="485" actId="478"/>
          <ac:spMkLst>
            <pc:docMk/>
            <pc:sldMk cId="0" sldId="262"/>
            <ac:spMk id="7" creationId="{1805A121-1789-9AD4-1886-7042C3D7A721}"/>
          </ac:spMkLst>
        </pc:spChg>
        <pc:spChg chg="add del mod">
          <ac:chgData name="#SHOON ZHEN YONG#" userId="ed1d811d-df6c-4b06-8422-a5f1c8f4a9d2" providerId="ADAL" clId="{973CE5E6-51F6-4178-8A0A-E8F5738D8E32}" dt="2022-11-07T04:43:32.263" v="485" actId="478"/>
          <ac:spMkLst>
            <pc:docMk/>
            <pc:sldMk cId="0" sldId="262"/>
            <ac:spMk id="9" creationId="{ECAD348A-2554-DE21-E4A0-C4DEC9F2838F}"/>
          </ac:spMkLst>
        </pc:spChg>
        <pc:spChg chg="add del mod">
          <ac:chgData name="#SHOON ZHEN YONG#" userId="ed1d811d-df6c-4b06-8422-a5f1c8f4a9d2" providerId="ADAL" clId="{973CE5E6-51F6-4178-8A0A-E8F5738D8E32}" dt="2022-11-07T04:43:32.263" v="485" actId="478"/>
          <ac:spMkLst>
            <pc:docMk/>
            <pc:sldMk cId="0" sldId="262"/>
            <ac:spMk id="11" creationId="{F421C14D-92AF-C17F-3FA7-63CDA74F97C3}"/>
          </ac:spMkLst>
        </pc:spChg>
        <pc:spChg chg="add del mod">
          <ac:chgData name="#SHOON ZHEN YONG#" userId="ed1d811d-df6c-4b06-8422-a5f1c8f4a9d2" providerId="ADAL" clId="{973CE5E6-51F6-4178-8A0A-E8F5738D8E32}" dt="2022-11-07T04:43:32.263" v="485" actId="478"/>
          <ac:spMkLst>
            <pc:docMk/>
            <pc:sldMk cId="0" sldId="262"/>
            <ac:spMk id="13" creationId="{5B55720E-A107-8B5B-1A5C-A5C7EB9BFD3D}"/>
          </ac:spMkLst>
        </pc:spChg>
        <pc:spChg chg="add del mod">
          <ac:chgData name="#SHOON ZHEN YONG#" userId="ed1d811d-df6c-4b06-8422-a5f1c8f4a9d2" providerId="ADAL" clId="{973CE5E6-51F6-4178-8A0A-E8F5738D8E32}" dt="2022-11-07T04:43:32.263" v="485" actId="478"/>
          <ac:spMkLst>
            <pc:docMk/>
            <pc:sldMk cId="0" sldId="262"/>
            <ac:spMk id="15" creationId="{6606603E-5E88-804B-8477-81D0F9D6B777}"/>
          </ac:spMkLst>
        </pc:spChg>
        <pc:spChg chg="add mod">
          <ac:chgData name="#SHOON ZHEN YONG#" userId="ed1d811d-df6c-4b06-8422-a5f1c8f4a9d2" providerId="ADAL" clId="{973CE5E6-51F6-4178-8A0A-E8F5738D8E32}" dt="2022-11-07T07:40:38.771" v="616" actId="1076"/>
          <ac:spMkLst>
            <pc:docMk/>
            <pc:sldMk cId="0" sldId="262"/>
            <ac:spMk id="25" creationId="{ACD9DFA6-1DC9-C5C7-7E79-C7FBDB4FE22C}"/>
          </ac:spMkLst>
        </pc:spChg>
        <pc:spChg chg="add mod">
          <ac:chgData name="#SHOON ZHEN YONG#" userId="ed1d811d-df6c-4b06-8422-a5f1c8f4a9d2" providerId="ADAL" clId="{973CE5E6-51F6-4178-8A0A-E8F5738D8E32}" dt="2022-11-07T07:40:51.844" v="620" actId="1076"/>
          <ac:spMkLst>
            <pc:docMk/>
            <pc:sldMk cId="0" sldId="262"/>
            <ac:spMk id="26" creationId="{615F554A-79E4-DE03-41D5-D21EA31E9E16}"/>
          </ac:spMkLst>
        </pc:spChg>
        <pc:spChg chg="add mod">
          <ac:chgData name="#SHOON ZHEN YONG#" userId="ed1d811d-df6c-4b06-8422-a5f1c8f4a9d2" providerId="ADAL" clId="{973CE5E6-51F6-4178-8A0A-E8F5738D8E32}" dt="2022-11-07T07:40:18.835" v="608" actId="1076"/>
          <ac:spMkLst>
            <pc:docMk/>
            <pc:sldMk cId="0" sldId="262"/>
            <ac:spMk id="27" creationId="{A6575433-1A97-2536-5996-69550AAE0EF8}"/>
          </ac:spMkLst>
        </pc:spChg>
        <pc:spChg chg="add mod">
          <ac:chgData name="#SHOON ZHEN YONG#" userId="ed1d811d-df6c-4b06-8422-a5f1c8f4a9d2" providerId="ADAL" clId="{973CE5E6-51F6-4178-8A0A-E8F5738D8E32}" dt="2022-11-07T07:40:18.835" v="608" actId="1076"/>
          <ac:spMkLst>
            <pc:docMk/>
            <pc:sldMk cId="0" sldId="262"/>
            <ac:spMk id="28" creationId="{57F50E3F-FFFB-A435-5FB4-CF1059F509C7}"/>
          </ac:spMkLst>
        </pc:spChg>
        <pc:spChg chg="add mod">
          <ac:chgData name="#SHOON ZHEN YONG#" userId="ed1d811d-df6c-4b06-8422-a5f1c8f4a9d2" providerId="ADAL" clId="{973CE5E6-51F6-4178-8A0A-E8F5738D8E32}" dt="2022-11-07T07:40:18.835" v="608" actId="1076"/>
          <ac:spMkLst>
            <pc:docMk/>
            <pc:sldMk cId="0" sldId="262"/>
            <ac:spMk id="29" creationId="{007A2C14-64B1-EFB2-74E0-37D6D72FE51C}"/>
          </ac:spMkLst>
        </pc:spChg>
        <pc:spChg chg="add mod">
          <ac:chgData name="#SHOON ZHEN YONG#" userId="ed1d811d-df6c-4b06-8422-a5f1c8f4a9d2" providerId="ADAL" clId="{973CE5E6-51F6-4178-8A0A-E8F5738D8E32}" dt="2022-11-07T07:40:18.835" v="608" actId="1076"/>
          <ac:spMkLst>
            <pc:docMk/>
            <pc:sldMk cId="0" sldId="262"/>
            <ac:spMk id="30" creationId="{7978974D-A56A-538E-BFB9-00DB2DB3A89C}"/>
          </ac:spMkLst>
        </pc:spChg>
        <pc:spChg chg="add mod">
          <ac:chgData name="#SHOON ZHEN YONG#" userId="ed1d811d-df6c-4b06-8422-a5f1c8f4a9d2" providerId="ADAL" clId="{973CE5E6-51F6-4178-8A0A-E8F5738D8E32}" dt="2022-11-07T08:24:46.125" v="832" actId="1076"/>
          <ac:spMkLst>
            <pc:docMk/>
            <pc:sldMk cId="0" sldId="262"/>
            <ac:spMk id="31" creationId="{88311812-8049-7DE0-698D-6E67AF73336B}"/>
          </ac:spMkLst>
        </pc:spChg>
        <pc:spChg chg="add mod">
          <ac:chgData name="#SHOON ZHEN YONG#" userId="ed1d811d-df6c-4b06-8422-a5f1c8f4a9d2" providerId="ADAL" clId="{973CE5E6-51F6-4178-8A0A-E8F5738D8E32}" dt="2022-11-07T08:24:32.485" v="821" actId="1076"/>
          <ac:spMkLst>
            <pc:docMk/>
            <pc:sldMk cId="0" sldId="262"/>
            <ac:spMk id="32" creationId="{6A22529C-6FD8-B851-F786-C86C32FE0963}"/>
          </ac:spMkLst>
        </pc:spChg>
        <pc:spChg chg="del">
          <ac:chgData name="#SHOON ZHEN YONG#" userId="ed1d811d-df6c-4b06-8422-a5f1c8f4a9d2" providerId="ADAL" clId="{973CE5E6-51F6-4178-8A0A-E8F5738D8E32}" dt="2022-11-07T04:43:30.466" v="484" actId="478"/>
          <ac:spMkLst>
            <pc:docMk/>
            <pc:sldMk cId="0" sldId="262"/>
            <ac:spMk id="1076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43:30.466" v="484" actId="478"/>
          <ac:spMkLst>
            <pc:docMk/>
            <pc:sldMk cId="0" sldId="262"/>
            <ac:spMk id="1077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43:30.466" v="484" actId="478"/>
          <ac:spMkLst>
            <pc:docMk/>
            <pc:sldMk cId="0" sldId="262"/>
            <ac:spMk id="1078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43:30.466" v="484" actId="478"/>
          <ac:spMkLst>
            <pc:docMk/>
            <pc:sldMk cId="0" sldId="262"/>
            <ac:spMk id="1079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43:30.466" v="484" actId="478"/>
          <ac:spMkLst>
            <pc:docMk/>
            <pc:sldMk cId="0" sldId="262"/>
            <ac:spMk id="1080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43:30.466" v="484" actId="478"/>
          <ac:spMkLst>
            <pc:docMk/>
            <pc:sldMk cId="0" sldId="262"/>
            <ac:spMk id="1081" creationId="{00000000-0000-0000-0000-000000000000}"/>
          </ac:spMkLst>
        </pc:spChg>
        <pc:spChg chg="mod">
          <ac:chgData name="#SHOON ZHEN YONG#" userId="ed1d811d-df6c-4b06-8422-a5f1c8f4a9d2" providerId="ADAL" clId="{973CE5E6-51F6-4178-8A0A-E8F5738D8E32}" dt="2022-11-07T04:31:14.033" v="393" actId="2711"/>
          <ac:spMkLst>
            <pc:docMk/>
            <pc:sldMk cId="0" sldId="262"/>
            <ac:spMk id="1082" creationId="{00000000-0000-0000-0000-000000000000}"/>
          </ac:spMkLst>
        </pc:spChg>
        <pc:grpChg chg="del">
          <ac:chgData name="#SHOON ZHEN YONG#" userId="ed1d811d-df6c-4b06-8422-a5f1c8f4a9d2" providerId="ADAL" clId="{973CE5E6-51F6-4178-8A0A-E8F5738D8E32}" dt="2022-11-07T04:43:30.466" v="484" actId="478"/>
          <ac:grpSpMkLst>
            <pc:docMk/>
            <pc:sldMk cId="0" sldId="262"/>
            <ac:grpSpMk id="1083" creationId="{00000000-0000-0000-0000-000000000000}"/>
          </ac:grpSpMkLst>
        </pc:grpChg>
        <pc:grpChg chg="del">
          <ac:chgData name="#SHOON ZHEN YONG#" userId="ed1d811d-df6c-4b06-8422-a5f1c8f4a9d2" providerId="ADAL" clId="{973CE5E6-51F6-4178-8A0A-E8F5738D8E32}" dt="2022-11-07T04:43:30.466" v="484" actId="478"/>
          <ac:grpSpMkLst>
            <pc:docMk/>
            <pc:sldMk cId="0" sldId="262"/>
            <ac:grpSpMk id="1087" creationId="{00000000-0000-0000-0000-000000000000}"/>
          </ac:grpSpMkLst>
        </pc:grpChg>
        <pc:grpChg chg="del">
          <ac:chgData name="#SHOON ZHEN YONG#" userId="ed1d811d-df6c-4b06-8422-a5f1c8f4a9d2" providerId="ADAL" clId="{973CE5E6-51F6-4178-8A0A-E8F5738D8E32}" dt="2022-11-07T04:43:30.466" v="484" actId="478"/>
          <ac:grpSpMkLst>
            <pc:docMk/>
            <pc:sldMk cId="0" sldId="262"/>
            <ac:grpSpMk id="1094" creationId="{00000000-0000-0000-0000-000000000000}"/>
          </ac:grpSpMkLst>
        </pc:grpChg>
        <pc:picChg chg="add mod">
          <ac:chgData name="#SHOON ZHEN YONG#" userId="ed1d811d-df6c-4b06-8422-a5f1c8f4a9d2" providerId="ADAL" clId="{973CE5E6-51F6-4178-8A0A-E8F5738D8E32}" dt="2022-11-07T07:40:27.591" v="610" actId="1076"/>
          <ac:picMkLst>
            <pc:docMk/>
            <pc:sldMk cId="0" sldId="262"/>
            <ac:picMk id="17" creationId="{CB9BF42A-2F7D-26BA-E23B-DF6D4996C3AF}"/>
          </ac:picMkLst>
        </pc:picChg>
        <pc:picChg chg="add mod">
          <ac:chgData name="#SHOON ZHEN YONG#" userId="ed1d811d-df6c-4b06-8422-a5f1c8f4a9d2" providerId="ADAL" clId="{973CE5E6-51F6-4178-8A0A-E8F5738D8E32}" dt="2022-11-07T07:40:18.835" v="608" actId="1076"/>
          <ac:picMkLst>
            <pc:docMk/>
            <pc:sldMk cId="0" sldId="262"/>
            <ac:picMk id="19" creationId="{60E41F61-FFF3-67A0-08A6-712FC20BF2D4}"/>
          </ac:picMkLst>
        </pc:picChg>
        <pc:picChg chg="add mod">
          <ac:chgData name="#SHOON ZHEN YONG#" userId="ed1d811d-df6c-4b06-8422-a5f1c8f4a9d2" providerId="ADAL" clId="{973CE5E6-51F6-4178-8A0A-E8F5738D8E32}" dt="2022-11-07T07:40:18.835" v="608" actId="1076"/>
          <ac:picMkLst>
            <pc:docMk/>
            <pc:sldMk cId="0" sldId="262"/>
            <ac:picMk id="21" creationId="{FB8D6584-18A9-CD9B-153B-4B1AAE23EA32}"/>
          </ac:picMkLst>
        </pc:picChg>
        <pc:picChg chg="add mod">
          <ac:chgData name="#SHOON ZHEN YONG#" userId="ed1d811d-df6c-4b06-8422-a5f1c8f4a9d2" providerId="ADAL" clId="{973CE5E6-51F6-4178-8A0A-E8F5738D8E32}" dt="2022-11-07T07:40:27.591" v="610" actId="1076"/>
          <ac:picMkLst>
            <pc:docMk/>
            <pc:sldMk cId="0" sldId="262"/>
            <ac:picMk id="22" creationId="{2B242AA6-3518-2442-314B-FEC98FE5B637}"/>
          </ac:picMkLst>
        </pc:picChg>
        <pc:cxnChg chg="add mod">
          <ac:chgData name="#SHOON ZHEN YONG#" userId="ed1d811d-df6c-4b06-8422-a5f1c8f4a9d2" providerId="ADAL" clId="{973CE5E6-51F6-4178-8A0A-E8F5738D8E32}" dt="2022-11-07T07:40:21.299" v="609" actId="1076"/>
          <ac:cxnSpMkLst>
            <pc:docMk/>
            <pc:sldMk cId="0" sldId="262"/>
            <ac:cxnSpMk id="24" creationId="{756B6048-5E30-7EF0-79AE-ED280E3F4D1A}"/>
          </ac:cxnSpMkLst>
        </pc:cxnChg>
      </pc:sldChg>
      <pc:sldChg chg="del">
        <pc:chgData name="#SHOON ZHEN YONG#" userId="ed1d811d-df6c-4b06-8422-a5f1c8f4a9d2" providerId="ADAL" clId="{973CE5E6-51F6-4178-8A0A-E8F5738D8E32}" dt="2022-11-07T07:29:09.058" v="522" actId="47"/>
        <pc:sldMkLst>
          <pc:docMk/>
          <pc:sldMk cId="0" sldId="263"/>
        </pc:sldMkLst>
      </pc:sldChg>
      <pc:sldChg chg="del">
        <pc:chgData name="#SHOON ZHEN YONG#" userId="ed1d811d-df6c-4b06-8422-a5f1c8f4a9d2" providerId="ADAL" clId="{973CE5E6-51F6-4178-8A0A-E8F5738D8E32}" dt="2022-11-07T04:42:19.828" v="457" actId="47"/>
        <pc:sldMkLst>
          <pc:docMk/>
          <pc:sldMk cId="0" sldId="264"/>
        </pc:sldMkLst>
      </pc:sldChg>
      <pc:sldChg chg="del">
        <pc:chgData name="#SHOON ZHEN YONG#" userId="ed1d811d-df6c-4b06-8422-a5f1c8f4a9d2" providerId="ADAL" clId="{973CE5E6-51F6-4178-8A0A-E8F5738D8E32}" dt="2022-11-07T04:28:21.182" v="357" actId="47"/>
        <pc:sldMkLst>
          <pc:docMk/>
          <pc:sldMk cId="0" sldId="265"/>
        </pc:sldMkLst>
      </pc:sldChg>
      <pc:sldChg chg="addSp delSp modSp mod ord">
        <pc:chgData name="#SHOON ZHEN YONG#" userId="ed1d811d-df6c-4b06-8422-a5f1c8f4a9d2" providerId="ADAL" clId="{973CE5E6-51F6-4178-8A0A-E8F5738D8E32}" dt="2022-11-07T13:41:29.568" v="1202" actId="1076"/>
        <pc:sldMkLst>
          <pc:docMk/>
          <pc:sldMk cId="0" sldId="266"/>
        </pc:sldMkLst>
        <pc:spChg chg="add mod">
          <ac:chgData name="#SHOON ZHEN YONG#" userId="ed1d811d-df6c-4b06-8422-a5f1c8f4a9d2" providerId="ADAL" clId="{973CE5E6-51F6-4178-8A0A-E8F5738D8E32}" dt="2022-11-07T13:12:19.516" v="944" actId="1076"/>
          <ac:spMkLst>
            <pc:docMk/>
            <pc:sldMk cId="0" sldId="266"/>
            <ac:spMk id="2" creationId="{A484C80D-2A4D-23DA-8EDC-61FF4C0030E6}"/>
          </ac:spMkLst>
        </pc:spChg>
        <pc:spChg chg="add mod">
          <ac:chgData name="#SHOON ZHEN YONG#" userId="ed1d811d-df6c-4b06-8422-a5f1c8f4a9d2" providerId="ADAL" clId="{973CE5E6-51F6-4178-8A0A-E8F5738D8E32}" dt="2022-11-07T13:12:28.368" v="949" actId="1076"/>
          <ac:spMkLst>
            <pc:docMk/>
            <pc:sldMk cId="0" sldId="266"/>
            <ac:spMk id="3" creationId="{907697AC-0B50-08F0-BAED-1B5097928A7C}"/>
          </ac:spMkLst>
        </pc:spChg>
        <pc:spChg chg="add del mod">
          <ac:chgData name="#SHOON ZHEN YONG#" userId="ed1d811d-df6c-4b06-8422-a5f1c8f4a9d2" providerId="ADAL" clId="{973CE5E6-51F6-4178-8A0A-E8F5738D8E32}" dt="2022-11-07T04:37:22.757" v="407" actId="478"/>
          <ac:spMkLst>
            <pc:docMk/>
            <pc:sldMk cId="0" sldId="266"/>
            <ac:spMk id="3" creationId="{AC6C83A5-2933-873F-B21F-C4A7C498569E}"/>
          </ac:spMkLst>
        </pc:spChg>
        <pc:spChg chg="add del mod">
          <ac:chgData name="#SHOON ZHEN YONG#" userId="ed1d811d-df6c-4b06-8422-a5f1c8f4a9d2" providerId="ADAL" clId="{973CE5E6-51F6-4178-8A0A-E8F5738D8E32}" dt="2022-11-07T04:43:11.199" v="476" actId="14100"/>
          <ac:spMkLst>
            <pc:docMk/>
            <pc:sldMk cId="0" sldId="266"/>
            <ac:spMk id="4" creationId="{C069BBB6-1ECB-9E9A-D72D-B898508E8FE6}"/>
          </ac:spMkLst>
        </pc:spChg>
        <pc:spChg chg="add mod">
          <ac:chgData name="#SHOON ZHEN YONG#" userId="ed1d811d-df6c-4b06-8422-a5f1c8f4a9d2" providerId="ADAL" clId="{973CE5E6-51F6-4178-8A0A-E8F5738D8E32}" dt="2022-11-07T13:12:26.761" v="948" actId="1076"/>
          <ac:spMkLst>
            <pc:docMk/>
            <pc:sldMk cId="0" sldId="266"/>
            <ac:spMk id="5" creationId="{6FA13C61-5AEE-0B3D-9C7D-F145A515C108}"/>
          </ac:spMkLst>
        </pc:spChg>
        <pc:spChg chg="add del mod">
          <ac:chgData name="#SHOON ZHEN YONG#" userId="ed1d811d-df6c-4b06-8422-a5f1c8f4a9d2" providerId="ADAL" clId="{973CE5E6-51F6-4178-8A0A-E8F5738D8E32}" dt="2022-11-07T04:37:43.183" v="414" actId="478"/>
          <ac:spMkLst>
            <pc:docMk/>
            <pc:sldMk cId="0" sldId="266"/>
            <ac:spMk id="5" creationId="{AF1DFD2D-F240-2B85-27DC-7FD7978B3F23}"/>
          </ac:spMkLst>
        </pc:spChg>
        <pc:spChg chg="add mod">
          <ac:chgData name="#SHOON ZHEN YONG#" userId="ed1d811d-df6c-4b06-8422-a5f1c8f4a9d2" providerId="ADAL" clId="{973CE5E6-51F6-4178-8A0A-E8F5738D8E32}" dt="2022-11-07T04:37:54.243" v="430" actId="20577"/>
          <ac:spMkLst>
            <pc:docMk/>
            <pc:sldMk cId="0" sldId="266"/>
            <ac:spMk id="6" creationId="{BEDE332F-88D9-0FFD-CC2B-1900B54107AB}"/>
          </ac:spMkLst>
        </pc:spChg>
        <pc:spChg chg="add mod">
          <ac:chgData name="#SHOON ZHEN YONG#" userId="ed1d811d-df6c-4b06-8422-a5f1c8f4a9d2" providerId="ADAL" clId="{973CE5E6-51F6-4178-8A0A-E8F5738D8E32}" dt="2022-11-07T13:16:08.565" v="993" actId="1076"/>
          <ac:spMkLst>
            <pc:docMk/>
            <pc:sldMk cId="0" sldId="266"/>
            <ac:spMk id="7" creationId="{A4D736FB-B3F4-0528-78F7-31A7DEC839BC}"/>
          </ac:spMkLst>
        </pc:spChg>
        <pc:spChg chg="add mod">
          <ac:chgData name="#SHOON ZHEN YONG#" userId="ed1d811d-df6c-4b06-8422-a5f1c8f4a9d2" providerId="ADAL" clId="{973CE5E6-51F6-4178-8A0A-E8F5738D8E32}" dt="2022-11-07T13:18:38.748" v="1163" actId="1076"/>
          <ac:spMkLst>
            <pc:docMk/>
            <pc:sldMk cId="0" sldId="266"/>
            <ac:spMk id="8" creationId="{4DBDC2F5-01AF-1F51-4BB9-57EC6F606342}"/>
          </ac:spMkLst>
        </pc:spChg>
        <pc:spChg chg="add del mod">
          <ac:chgData name="#SHOON ZHEN YONG#" userId="ed1d811d-df6c-4b06-8422-a5f1c8f4a9d2" providerId="ADAL" clId="{973CE5E6-51F6-4178-8A0A-E8F5738D8E32}" dt="2022-11-07T04:43:24.405" v="483" actId="478"/>
          <ac:spMkLst>
            <pc:docMk/>
            <pc:sldMk cId="0" sldId="266"/>
            <ac:spMk id="8" creationId="{8EB14287-257F-E10D-E0D9-6CCD3E85393C}"/>
          </ac:spMkLst>
        </pc:spChg>
        <pc:spChg chg="add mod">
          <ac:chgData name="#SHOON ZHEN YONG#" userId="ed1d811d-df6c-4b06-8422-a5f1c8f4a9d2" providerId="ADAL" clId="{973CE5E6-51F6-4178-8A0A-E8F5738D8E32}" dt="2022-11-07T13:18:44.380" v="1164" actId="1076"/>
          <ac:spMkLst>
            <pc:docMk/>
            <pc:sldMk cId="0" sldId="266"/>
            <ac:spMk id="9" creationId="{28ABE97A-FC46-4ED3-85B3-F6E2AEA79EAF}"/>
          </ac:spMkLst>
        </pc:spChg>
        <pc:spChg chg="add del mod">
          <ac:chgData name="#SHOON ZHEN YONG#" userId="ed1d811d-df6c-4b06-8422-a5f1c8f4a9d2" providerId="ADAL" clId="{973CE5E6-51F6-4178-8A0A-E8F5738D8E32}" dt="2022-11-07T04:43:24.405" v="483" actId="478"/>
          <ac:spMkLst>
            <pc:docMk/>
            <pc:sldMk cId="0" sldId="266"/>
            <ac:spMk id="10" creationId="{9818B741-7852-D359-0C31-71A3470C1BA5}"/>
          </ac:spMkLst>
        </pc:spChg>
        <pc:spChg chg="add del mod">
          <ac:chgData name="#SHOON ZHEN YONG#" userId="ed1d811d-df6c-4b06-8422-a5f1c8f4a9d2" providerId="ADAL" clId="{973CE5E6-51F6-4178-8A0A-E8F5738D8E32}" dt="2022-11-07T04:43:24.405" v="483" actId="478"/>
          <ac:spMkLst>
            <pc:docMk/>
            <pc:sldMk cId="0" sldId="266"/>
            <ac:spMk id="12" creationId="{F34E0C5A-5ECE-9940-8042-CF81836226ED}"/>
          </ac:spMkLst>
        </pc:spChg>
        <pc:spChg chg="add del mod">
          <ac:chgData name="#SHOON ZHEN YONG#" userId="ed1d811d-df6c-4b06-8422-a5f1c8f4a9d2" providerId="ADAL" clId="{973CE5E6-51F6-4178-8A0A-E8F5738D8E32}" dt="2022-11-07T04:43:18.533" v="480" actId="478"/>
          <ac:spMkLst>
            <pc:docMk/>
            <pc:sldMk cId="0" sldId="266"/>
            <ac:spMk id="14" creationId="{C67C9450-D308-14C1-39ED-C0AD62F3A5B8}"/>
          </ac:spMkLst>
        </pc:spChg>
        <pc:spChg chg="add del mod">
          <ac:chgData name="#SHOON ZHEN YONG#" userId="ed1d811d-df6c-4b06-8422-a5f1c8f4a9d2" providerId="ADAL" clId="{973CE5E6-51F6-4178-8A0A-E8F5738D8E32}" dt="2022-11-07T04:43:24.405" v="483" actId="478"/>
          <ac:spMkLst>
            <pc:docMk/>
            <pc:sldMk cId="0" sldId="266"/>
            <ac:spMk id="16" creationId="{C6459894-B9CB-652B-C31D-0E377C500A97}"/>
          </ac:spMkLst>
        </pc:spChg>
        <pc:spChg chg="add del mod">
          <ac:chgData name="#SHOON ZHEN YONG#" userId="ed1d811d-df6c-4b06-8422-a5f1c8f4a9d2" providerId="ADAL" clId="{973CE5E6-51F6-4178-8A0A-E8F5738D8E32}" dt="2022-11-07T04:43:20.560" v="481" actId="478"/>
          <ac:spMkLst>
            <pc:docMk/>
            <pc:sldMk cId="0" sldId="266"/>
            <ac:spMk id="18" creationId="{9D01BC6D-6C4A-9A2A-FCC8-B1663A887EE3}"/>
          </ac:spMkLst>
        </pc:spChg>
        <pc:spChg chg="add del mod">
          <ac:chgData name="#SHOON ZHEN YONG#" userId="ed1d811d-df6c-4b06-8422-a5f1c8f4a9d2" providerId="ADAL" clId="{973CE5E6-51F6-4178-8A0A-E8F5738D8E32}" dt="2022-11-07T04:43:20.560" v="481" actId="478"/>
          <ac:spMkLst>
            <pc:docMk/>
            <pc:sldMk cId="0" sldId="266"/>
            <ac:spMk id="20" creationId="{0BDCE647-7799-BD26-A62E-8420C19EA82C}"/>
          </ac:spMkLst>
        </pc:spChg>
        <pc:spChg chg="add del mod">
          <ac:chgData name="#SHOON ZHEN YONG#" userId="ed1d811d-df6c-4b06-8422-a5f1c8f4a9d2" providerId="ADAL" clId="{973CE5E6-51F6-4178-8A0A-E8F5738D8E32}" dt="2022-11-07T04:43:22.423" v="482" actId="478"/>
          <ac:spMkLst>
            <pc:docMk/>
            <pc:sldMk cId="0" sldId="266"/>
            <ac:spMk id="22" creationId="{7753A503-AD05-757D-3F5E-CF475AC17283}"/>
          </ac:spMkLst>
        </pc:spChg>
        <pc:spChg chg="del">
          <ac:chgData name="#SHOON ZHEN YONG#" userId="ed1d811d-df6c-4b06-8422-a5f1c8f4a9d2" providerId="ADAL" clId="{973CE5E6-51F6-4178-8A0A-E8F5738D8E32}" dt="2022-11-07T04:37:21.047" v="406" actId="478"/>
          <ac:spMkLst>
            <pc:docMk/>
            <pc:sldMk cId="0" sldId="266"/>
            <ac:spMk id="1174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43:08.816" v="475" actId="478"/>
          <ac:spMkLst>
            <pc:docMk/>
            <pc:sldMk cId="0" sldId="266"/>
            <ac:spMk id="1175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43:15.453" v="478" actId="478"/>
          <ac:spMkLst>
            <pc:docMk/>
            <pc:sldMk cId="0" sldId="266"/>
            <ac:spMk id="1176" creationId="{00000000-0000-0000-0000-000000000000}"/>
          </ac:spMkLst>
        </pc:spChg>
        <pc:spChg chg="del mod">
          <ac:chgData name="#SHOON ZHEN YONG#" userId="ed1d811d-df6c-4b06-8422-a5f1c8f4a9d2" providerId="ADAL" clId="{973CE5E6-51F6-4178-8A0A-E8F5738D8E32}" dt="2022-11-07T04:43:18.533" v="480" actId="478"/>
          <ac:spMkLst>
            <pc:docMk/>
            <pc:sldMk cId="0" sldId="266"/>
            <ac:spMk id="1177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43:15.453" v="478" actId="478"/>
          <ac:spMkLst>
            <pc:docMk/>
            <pc:sldMk cId="0" sldId="266"/>
            <ac:spMk id="1178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43:18.533" v="480" actId="478"/>
          <ac:spMkLst>
            <pc:docMk/>
            <pc:sldMk cId="0" sldId="266"/>
            <ac:spMk id="1179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43:15.453" v="478" actId="478"/>
          <ac:spMkLst>
            <pc:docMk/>
            <pc:sldMk cId="0" sldId="266"/>
            <ac:spMk id="1180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43:18.533" v="480" actId="478"/>
          <ac:spMkLst>
            <pc:docMk/>
            <pc:sldMk cId="0" sldId="266"/>
            <ac:spMk id="1181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43:18.533" v="480" actId="478"/>
          <ac:spMkLst>
            <pc:docMk/>
            <pc:sldMk cId="0" sldId="266"/>
            <ac:spMk id="1182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43:15.453" v="478" actId="478"/>
          <ac:spMkLst>
            <pc:docMk/>
            <pc:sldMk cId="0" sldId="266"/>
            <ac:spMk id="1197" creationId="{00000000-0000-0000-0000-000000000000}"/>
          </ac:spMkLst>
        </pc:spChg>
        <pc:grpChg chg="del">
          <ac:chgData name="#SHOON ZHEN YONG#" userId="ed1d811d-df6c-4b06-8422-a5f1c8f4a9d2" providerId="ADAL" clId="{973CE5E6-51F6-4178-8A0A-E8F5738D8E32}" dt="2022-11-07T04:43:12.046" v="477" actId="478"/>
          <ac:grpSpMkLst>
            <pc:docMk/>
            <pc:sldMk cId="0" sldId="266"/>
            <ac:grpSpMk id="1183" creationId="{00000000-0000-0000-0000-000000000000}"/>
          </ac:grpSpMkLst>
        </pc:grpChg>
        <pc:grpChg chg="del">
          <ac:chgData name="#SHOON ZHEN YONG#" userId="ed1d811d-df6c-4b06-8422-a5f1c8f4a9d2" providerId="ADAL" clId="{973CE5E6-51F6-4178-8A0A-E8F5738D8E32}" dt="2022-11-07T04:43:24.405" v="483" actId="478"/>
          <ac:grpSpMkLst>
            <pc:docMk/>
            <pc:sldMk cId="0" sldId="266"/>
            <ac:grpSpMk id="1188" creationId="{00000000-0000-0000-0000-000000000000}"/>
          </ac:grpSpMkLst>
        </pc:grpChg>
        <pc:grpChg chg="del">
          <ac:chgData name="#SHOON ZHEN YONG#" userId="ed1d811d-df6c-4b06-8422-a5f1c8f4a9d2" providerId="ADAL" clId="{973CE5E6-51F6-4178-8A0A-E8F5738D8E32}" dt="2022-11-07T04:43:15.453" v="478" actId="478"/>
          <ac:grpSpMkLst>
            <pc:docMk/>
            <pc:sldMk cId="0" sldId="266"/>
            <ac:grpSpMk id="1194" creationId="{00000000-0000-0000-0000-000000000000}"/>
          </ac:grpSpMkLst>
        </pc:grpChg>
        <pc:picChg chg="add mod">
          <ac:chgData name="#SHOON ZHEN YONG#" userId="ed1d811d-df6c-4b06-8422-a5f1c8f4a9d2" providerId="ADAL" clId="{973CE5E6-51F6-4178-8A0A-E8F5738D8E32}" dt="2022-11-07T13:31:26.033" v="1172" actId="1076"/>
          <ac:picMkLst>
            <pc:docMk/>
            <pc:sldMk cId="0" sldId="266"/>
            <ac:picMk id="11" creationId="{28CC05A9-7672-2C4E-2644-7DDD595AC1BB}"/>
          </ac:picMkLst>
        </pc:picChg>
        <pc:picChg chg="add mod">
          <ac:chgData name="#SHOON ZHEN YONG#" userId="ed1d811d-df6c-4b06-8422-a5f1c8f4a9d2" providerId="ADAL" clId="{973CE5E6-51F6-4178-8A0A-E8F5738D8E32}" dt="2022-11-07T13:35:44.891" v="1189" actId="1076"/>
          <ac:picMkLst>
            <pc:docMk/>
            <pc:sldMk cId="0" sldId="266"/>
            <ac:picMk id="13" creationId="{6480040B-E1D8-E5F3-6115-8F2D47015D9B}"/>
          </ac:picMkLst>
        </pc:picChg>
        <pc:picChg chg="add mod">
          <ac:chgData name="#SHOON ZHEN YONG#" userId="ed1d811d-df6c-4b06-8422-a5f1c8f4a9d2" providerId="ADAL" clId="{973CE5E6-51F6-4178-8A0A-E8F5738D8E32}" dt="2022-11-07T13:41:29.568" v="1202" actId="1076"/>
          <ac:picMkLst>
            <pc:docMk/>
            <pc:sldMk cId="0" sldId="266"/>
            <ac:picMk id="15" creationId="{6C25FF8F-183C-9A53-6CFC-B14B1A4A574E}"/>
          </ac:picMkLst>
        </pc:picChg>
        <pc:picChg chg="add mod">
          <ac:chgData name="#SHOON ZHEN YONG#" userId="ed1d811d-df6c-4b06-8422-a5f1c8f4a9d2" providerId="ADAL" clId="{973CE5E6-51F6-4178-8A0A-E8F5738D8E32}" dt="2022-11-07T08:25:59.139" v="847" actId="1076"/>
          <ac:picMkLst>
            <pc:docMk/>
            <pc:sldMk cId="0" sldId="266"/>
            <ac:picMk id="23" creationId="{9F204868-B181-144E-896A-B9B0DF9B1642}"/>
          </ac:picMkLst>
        </pc:picChg>
      </pc:sldChg>
      <pc:sldChg chg="del">
        <pc:chgData name="#SHOON ZHEN YONG#" userId="ed1d811d-df6c-4b06-8422-a5f1c8f4a9d2" providerId="ADAL" clId="{973CE5E6-51F6-4178-8A0A-E8F5738D8E32}" dt="2022-11-07T04:42:55.988" v="472" actId="47"/>
        <pc:sldMkLst>
          <pc:docMk/>
          <pc:sldMk cId="0" sldId="267"/>
        </pc:sldMkLst>
      </pc:sldChg>
      <pc:sldChg chg="del">
        <pc:chgData name="#SHOON ZHEN YONG#" userId="ed1d811d-df6c-4b06-8422-a5f1c8f4a9d2" providerId="ADAL" clId="{973CE5E6-51F6-4178-8A0A-E8F5738D8E32}" dt="2022-11-07T04:42:21.982" v="458" actId="47"/>
        <pc:sldMkLst>
          <pc:docMk/>
          <pc:sldMk cId="0" sldId="268"/>
        </pc:sldMkLst>
      </pc:sldChg>
      <pc:sldChg chg="del">
        <pc:chgData name="#SHOON ZHEN YONG#" userId="ed1d811d-df6c-4b06-8422-a5f1c8f4a9d2" providerId="ADAL" clId="{973CE5E6-51F6-4178-8A0A-E8F5738D8E32}" dt="2022-11-07T07:29:10.211" v="523" actId="47"/>
        <pc:sldMkLst>
          <pc:docMk/>
          <pc:sldMk cId="0" sldId="269"/>
        </pc:sldMkLst>
      </pc:sldChg>
      <pc:sldChg chg="del">
        <pc:chgData name="#SHOON ZHEN YONG#" userId="ed1d811d-df6c-4b06-8422-a5f1c8f4a9d2" providerId="ADAL" clId="{973CE5E6-51F6-4178-8A0A-E8F5738D8E32}" dt="2022-11-07T04:42:23.159" v="459" actId="47"/>
        <pc:sldMkLst>
          <pc:docMk/>
          <pc:sldMk cId="0" sldId="270"/>
        </pc:sldMkLst>
      </pc:sldChg>
      <pc:sldChg chg="addSp delSp modSp mod ord modAnim">
        <pc:chgData name="#SHOON ZHEN YONG#" userId="ed1d811d-df6c-4b06-8422-a5f1c8f4a9d2" providerId="ADAL" clId="{973CE5E6-51F6-4178-8A0A-E8F5738D8E32}" dt="2022-11-07T13:10:34.468" v="936"/>
        <pc:sldMkLst>
          <pc:docMk/>
          <pc:sldMk cId="0" sldId="271"/>
        </pc:sldMkLst>
        <pc:spChg chg="add del mod">
          <ac:chgData name="#SHOON ZHEN YONG#" userId="ed1d811d-df6c-4b06-8422-a5f1c8f4a9d2" providerId="ADAL" clId="{973CE5E6-51F6-4178-8A0A-E8F5738D8E32}" dt="2022-11-07T04:29:14.005" v="365" actId="478"/>
          <ac:spMkLst>
            <pc:docMk/>
            <pc:sldMk cId="0" sldId="271"/>
            <ac:spMk id="3" creationId="{F081084E-B97C-3677-BC9C-1468BD335EA2}"/>
          </ac:spMkLst>
        </pc:spChg>
        <pc:spChg chg="add mod">
          <ac:chgData name="#SHOON ZHEN YONG#" userId="ed1d811d-df6c-4b06-8422-a5f1c8f4a9d2" providerId="ADAL" clId="{973CE5E6-51F6-4178-8A0A-E8F5738D8E32}" dt="2022-11-07T12:59:21.920" v="887" actId="1076"/>
          <ac:spMkLst>
            <pc:docMk/>
            <pc:sldMk cId="0" sldId="271"/>
            <ac:spMk id="4" creationId="{A6163DDF-DCFF-95CD-0E6C-00A9DE90663C}"/>
          </ac:spMkLst>
        </pc:spChg>
        <pc:spChg chg="add mod">
          <ac:chgData name="#SHOON ZHEN YONG#" userId="ed1d811d-df6c-4b06-8422-a5f1c8f4a9d2" providerId="ADAL" clId="{973CE5E6-51F6-4178-8A0A-E8F5738D8E32}" dt="2022-11-07T13:10:04.460" v="933" actId="1076"/>
          <ac:spMkLst>
            <pc:docMk/>
            <pc:sldMk cId="0" sldId="271"/>
            <ac:spMk id="5" creationId="{7562BE7D-1AAA-D2BE-544E-C8A83927DA31}"/>
          </ac:spMkLst>
        </pc:spChg>
        <pc:spChg chg="add del mod">
          <ac:chgData name="#SHOON ZHEN YONG#" userId="ed1d811d-df6c-4b06-8422-a5f1c8f4a9d2" providerId="ADAL" clId="{973CE5E6-51F6-4178-8A0A-E8F5738D8E32}" dt="2022-11-07T04:29:17.023" v="367" actId="478"/>
          <ac:spMkLst>
            <pc:docMk/>
            <pc:sldMk cId="0" sldId="271"/>
            <ac:spMk id="5" creationId="{A3665250-F36F-25A6-2B5D-97DF320CA576}"/>
          </ac:spMkLst>
        </pc:spChg>
        <pc:spChg chg="add del mod">
          <ac:chgData name="#SHOON ZHEN YONG#" userId="ed1d811d-df6c-4b06-8422-a5f1c8f4a9d2" providerId="ADAL" clId="{973CE5E6-51F6-4178-8A0A-E8F5738D8E32}" dt="2022-11-07T04:29:21.730" v="369" actId="478"/>
          <ac:spMkLst>
            <pc:docMk/>
            <pc:sldMk cId="0" sldId="271"/>
            <ac:spMk id="6" creationId="{9B17A2C0-DC98-DCA9-CB81-64E9EC88B7A3}"/>
          </ac:spMkLst>
        </pc:spChg>
        <pc:spChg chg="add mod">
          <ac:chgData name="#SHOON ZHEN YONG#" userId="ed1d811d-df6c-4b06-8422-a5f1c8f4a9d2" providerId="ADAL" clId="{973CE5E6-51F6-4178-8A0A-E8F5738D8E32}" dt="2022-11-07T13:10:06.584" v="934" actId="1076"/>
          <ac:spMkLst>
            <pc:docMk/>
            <pc:sldMk cId="0" sldId="271"/>
            <ac:spMk id="6" creationId="{D1220F2E-81FA-FBCE-D28C-D9B52203B3E4}"/>
          </ac:spMkLst>
        </pc:spChg>
        <pc:spChg chg="add del mod">
          <ac:chgData name="#SHOON ZHEN YONG#" userId="ed1d811d-df6c-4b06-8422-a5f1c8f4a9d2" providerId="ADAL" clId="{973CE5E6-51F6-4178-8A0A-E8F5738D8E32}" dt="2022-11-07T04:29:29.753" v="371" actId="478"/>
          <ac:spMkLst>
            <pc:docMk/>
            <pc:sldMk cId="0" sldId="271"/>
            <ac:spMk id="7" creationId="{55717543-0999-9737-0120-BA77519B271F}"/>
          </ac:spMkLst>
        </pc:spChg>
        <pc:spChg chg="add mod">
          <ac:chgData name="#SHOON ZHEN YONG#" userId="ed1d811d-df6c-4b06-8422-a5f1c8f4a9d2" providerId="ADAL" clId="{973CE5E6-51F6-4178-8A0A-E8F5738D8E32}" dt="2022-11-07T13:10:13.036" v="935" actId="1076"/>
          <ac:spMkLst>
            <pc:docMk/>
            <pc:sldMk cId="0" sldId="271"/>
            <ac:spMk id="7" creationId="{EA3CDE34-3E54-5F5A-112D-8B33049D233C}"/>
          </ac:spMkLst>
        </pc:spChg>
        <pc:spChg chg="add mod">
          <ac:chgData name="#SHOON ZHEN YONG#" userId="ed1d811d-df6c-4b06-8422-a5f1c8f4a9d2" providerId="ADAL" clId="{973CE5E6-51F6-4178-8A0A-E8F5738D8E32}" dt="2022-11-07T04:38:38.482" v="455" actId="1076"/>
          <ac:spMkLst>
            <pc:docMk/>
            <pc:sldMk cId="0" sldId="271"/>
            <ac:spMk id="8" creationId="{9AB6C5F2-9930-0B4E-C272-F9E6EC6770C1}"/>
          </ac:spMkLst>
        </pc:spChg>
        <pc:spChg chg="add mod">
          <ac:chgData name="#SHOON ZHEN YONG#" userId="ed1d811d-df6c-4b06-8422-a5f1c8f4a9d2" providerId="ADAL" clId="{973CE5E6-51F6-4178-8A0A-E8F5738D8E32}" dt="2022-11-07T04:38:57.124" v="456" actId="2711"/>
          <ac:spMkLst>
            <pc:docMk/>
            <pc:sldMk cId="0" sldId="271"/>
            <ac:spMk id="9" creationId="{0E4EC1E6-E33A-4C45-7884-B95D7B8AEC23}"/>
          </ac:spMkLst>
        </pc:spChg>
        <pc:spChg chg="add del mod">
          <ac:chgData name="#SHOON ZHEN YONG#" userId="ed1d811d-df6c-4b06-8422-a5f1c8f4a9d2" providerId="ADAL" clId="{973CE5E6-51F6-4178-8A0A-E8F5738D8E32}" dt="2022-11-07T07:55:43.554" v="688" actId="478"/>
          <ac:spMkLst>
            <pc:docMk/>
            <pc:sldMk cId="0" sldId="271"/>
            <ac:spMk id="14" creationId="{908587FE-0DAC-E074-ACFE-B994B827F018}"/>
          </ac:spMkLst>
        </pc:spChg>
        <pc:spChg chg="del">
          <ac:chgData name="#SHOON ZHEN YONG#" userId="ed1d811d-df6c-4b06-8422-a5f1c8f4a9d2" providerId="ADAL" clId="{973CE5E6-51F6-4178-8A0A-E8F5738D8E32}" dt="2022-11-07T04:29:15.305" v="366" actId="478"/>
          <ac:spMkLst>
            <pc:docMk/>
            <pc:sldMk cId="0" sldId="271"/>
            <ac:spMk id="1281" creationId="{00000000-0000-0000-0000-000000000000}"/>
          </ac:spMkLst>
        </pc:spChg>
        <pc:spChg chg="del">
          <ac:chgData name="#SHOON ZHEN YONG#" userId="ed1d811d-df6c-4b06-8422-a5f1c8f4a9d2" providerId="ADAL" clId="{973CE5E6-51F6-4178-8A0A-E8F5738D8E32}" dt="2022-11-07T04:29:12.605" v="364" actId="478"/>
          <ac:spMkLst>
            <pc:docMk/>
            <pc:sldMk cId="0" sldId="271"/>
            <ac:spMk id="1282" creationId="{00000000-0000-0000-0000-000000000000}"/>
          </ac:spMkLst>
        </pc:spChg>
        <pc:graphicFrameChg chg="add mod modGraphic">
          <ac:chgData name="#SHOON ZHEN YONG#" userId="ed1d811d-df6c-4b06-8422-a5f1c8f4a9d2" providerId="ADAL" clId="{973CE5E6-51F6-4178-8A0A-E8F5738D8E32}" dt="2022-11-07T12:56:48.244" v="877" actId="14734"/>
          <ac:graphicFrameMkLst>
            <pc:docMk/>
            <pc:sldMk cId="0" sldId="271"/>
            <ac:graphicFrameMk id="15" creationId="{B56CF0F7-B78A-B0B9-C446-1E2FDCCE4E3A}"/>
          </ac:graphicFrameMkLst>
        </pc:graphicFrameChg>
        <pc:picChg chg="add mod">
          <ac:chgData name="#SHOON ZHEN YONG#" userId="ed1d811d-df6c-4b06-8422-a5f1c8f4a9d2" providerId="ADAL" clId="{973CE5E6-51F6-4178-8A0A-E8F5738D8E32}" dt="2022-11-07T12:56:27.404" v="868" actId="1076"/>
          <ac:picMkLst>
            <pc:docMk/>
            <pc:sldMk cId="0" sldId="271"/>
            <ac:picMk id="11" creationId="{F05CA3E4-2464-E842-A703-5B8106DFE0E3}"/>
          </ac:picMkLst>
        </pc:picChg>
        <pc:picChg chg="add mod">
          <ac:chgData name="#SHOON ZHEN YONG#" userId="ed1d811d-df6c-4b06-8422-a5f1c8f4a9d2" providerId="ADAL" clId="{973CE5E6-51F6-4178-8A0A-E8F5738D8E32}" dt="2022-11-07T12:56:31.330" v="870" actId="14100"/>
          <ac:picMkLst>
            <pc:docMk/>
            <pc:sldMk cId="0" sldId="271"/>
            <ac:picMk id="13" creationId="{E2217381-FE98-B768-3ECD-FDA803D9DB89}"/>
          </ac:picMkLst>
        </pc:picChg>
        <pc:cxnChg chg="add mod">
          <ac:chgData name="#SHOON ZHEN YONG#" userId="ed1d811d-df6c-4b06-8422-a5f1c8f4a9d2" providerId="ADAL" clId="{973CE5E6-51F6-4178-8A0A-E8F5738D8E32}" dt="2022-11-07T12:57:02.903" v="880" actId="14100"/>
          <ac:cxnSpMkLst>
            <pc:docMk/>
            <pc:sldMk cId="0" sldId="271"/>
            <ac:cxnSpMk id="2" creationId="{1744C8AB-1DE0-A594-F549-93F11D15B287}"/>
          </ac:cxnSpMkLst>
        </pc:cxnChg>
      </pc:sldChg>
      <pc:sldChg chg="add del">
        <pc:chgData name="#SHOON ZHEN YONG#" userId="ed1d811d-df6c-4b06-8422-a5f1c8f4a9d2" providerId="ADAL" clId="{973CE5E6-51F6-4178-8A0A-E8F5738D8E32}" dt="2022-11-07T07:29:11.084" v="524" actId="47"/>
        <pc:sldMkLst>
          <pc:docMk/>
          <pc:sldMk cId="0" sldId="272"/>
        </pc:sldMkLst>
      </pc:sldChg>
      <pc:sldChg chg="del">
        <pc:chgData name="#SHOON ZHEN YONG#" userId="ed1d811d-df6c-4b06-8422-a5f1c8f4a9d2" providerId="ADAL" clId="{973CE5E6-51F6-4178-8A0A-E8F5738D8E32}" dt="2022-11-07T04:42:51.808" v="471" actId="47"/>
        <pc:sldMkLst>
          <pc:docMk/>
          <pc:sldMk cId="0" sldId="273"/>
        </pc:sldMkLst>
      </pc:sldChg>
      <pc:sldChg chg="del">
        <pc:chgData name="#SHOON ZHEN YONG#" userId="ed1d811d-df6c-4b06-8422-a5f1c8f4a9d2" providerId="ADAL" clId="{973CE5E6-51F6-4178-8A0A-E8F5738D8E32}" dt="2022-11-07T04:42:50.286" v="470" actId="47"/>
        <pc:sldMkLst>
          <pc:docMk/>
          <pc:sldMk cId="0" sldId="274"/>
        </pc:sldMkLst>
      </pc:sldChg>
      <pc:sldChg chg="del">
        <pc:chgData name="#SHOON ZHEN YONG#" userId="ed1d811d-df6c-4b06-8422-a5f1c8f4a9d2" providerId="ADAL" clId="{973CE5E6-51F6-4178-8A0A-E8F5738D8E32}" dt="2022-11-07T04:42:48.378" v="469" actId="47"/>
        <pc:sldMkLst>
          <pc:docMk/>
          <pc:sldMk cId="0" sldId="275"/>
        </pc:sldMkLst>
      </pc:sldChg>
      <pc:sldChg chg="del">
        <pc:chgData name="#SHOON ZHEN YONG#" userId="ed1d811d-df6c-4b06-8422-a5f1c8f4a9d2" providerId="ADAL" clId="{973CE5E6-51F6-4178-8A0A-E8F5738D8E32}" dt="2022-11-07T04:42:47.401" v="468" actId="47"/>
        <pc:sldMkLst>
          <pc:docMk/>
          <pc:sldMk cId="0" sldId="276"/>
        </pc:sldMkLst>
      </pc:sldChg>
      <pc:sldChg chg="del">
        <pc:chgData name="#SHOON ZHEN YONG#" userId="ed1d811d-df6c-4b06-8422-a5f1c8f4a9d2" providerId="ADAL" clId="{973CE5E6-51F6-4178-8A0A-E8F5738D8E32}" dt="2022-11-07T04:42:46.585" v="467" actId="47"/>
        <pc:sldMkLst>
          <pc:docMk/>
          <pc:sldMk cId="0" sldId="277"/>
        </pc:sldMkLst>
      </pc:sldChg>
      <pc:sldChg chg="del">
        <pc:chgData name="#SHOON ZHEN YONG#" userId="ed1d811d-df6c-4b06-8422-a5f1c8f4a9d2" providerId="ADAL" clId="{973CE5E6-51F6-4178-8A0A-E8F5738D8E32}" dt="2022-11-07T04:42:45.703" v="466" actId="47"/>
        <pc:sldMkLst>
          <pc:docMk/>
          <pc:sldMk cId="0" sldId="278"/>
        </pc:sldMkLst>
      </pc:sldChg>
      <pc:sldChg chg="del">
        <pc:chgData name="#SHOON ZHEN YONG#" userId="ed1d811d-df6c-4b06-8422-a5f1c8f4a9d2" providerId="ADAL" clId="{973CE5E6-51F6-4178-8A0A-E8F5738D8E32}" dt="2022-11-07T04:42:44.858" v="465" actId="47"/>
        <pc:sldMkLst>
          <pc:docMk/>
          <pc:sldMk cId="0" sldId="279"/>
        </pc:sldMkLst>
      </pc:sldChg>
      <pc:sldChg chg="del">
        <pc:chgData name="#SHOON ZHEN YONG#" userId="ed1d811d-df6c-4b06-8422-a5f1c8f4a9d2" providerId="ADAL" clId="{973CE5E6-51F6-4178-8A0A-E8F5738D8E32}" dt="2022-11-07T04:42:41.404" v="464" actId="47"/>
        <pc:sldMkLst>
          <pc:docMk/>
          <pc:sldMk cId="0" sldId="280"/>
        </pc:sldMkLst>
      </pc:sldChg>
      <pc:sldChg chg="del">
        <pc:chgData name="#SHOON ZHEN YONG#" userId="ed1d811d-df6c-4b06-8422-a5f1c8f4a9d2" providerId="ADAL" clId="{973CE5E6-51F6-4178-8A0A-E8F5738D8E32}" dt="2022-11-07T07:29:13.624" v="525" actId="47"/>
        <pc:sldMkLst>
          <pc:docMk/>
          <pc:sldMk cId="0" sldId="281"/>
        </pc:sldMkLst>
      </pc:sldChg>
      <pc:sldChg chg="delSp modSp del mod">
        <pc:chgData name="#SHOON ZHEN YONG#" userId="ed1d811d-df6c-4b06-8422-a5f1c8f4a9d2" providerId="ADAL" clId="{973CE5E6-51F6-4178-8A0A-E8F5738D8E32}" dt="2022-11-07T13:43:15.194" v="1204" actId="47"/>
        <pc:sldMkLst>
          <pc:docMk/>
          <pc:sldMk cId="0" sldId="282"/>
        </pc:sldMkLst>
        <pc:spChg chg="del mod">
          <ac:chgData name="#SHOON ZHEN YONG#" userId="ed1d811d-df6c-4b06-8422-a5f1c8f4a9d2" providerId="ADAL" clId="{973CE5E6-51F6-4178-8A0A-E8F5738D8E32}" dt="2022-11-07T13:42:42.051" v="1203" actId="478"/>
          <ac:spMkLst>
            <pc:docMk/>
            <pc:sldMk cId="0" sldId="282"/>
            <ac:spMk id="1498" creationId="{00000000-0000-0000-0000-000000000000}"/>
          </ac:spMkLst>
        </pc:spChg>
      </pc:sldChg>
      <pc:sldChg chg="del">
        <pc:chgData name="#SHOON ZHEN YONG#" userId="ed1d811d-df6c-4b06-8422-a5f1c8f4a9d2" providerId="ADAL" clId="{973CE5E6-51F6-4178-8A0A-E8F5738D8E32}" dt="2022-11-07T04:24:16.445" v="296" actId="47"/>
        <pc:sldMkLst>
          <pc:docMk/>
          <pc:sldMk cId="0" sldId="283"/>
        </pc:sldMkLst>
      </pc:sldChg>
      <pc:sldChg chg="del">
        <pc:chgData name="#SHOON ZHEN YONG#" userId="ed1d811d-df6c-4b06-8422-a5f1c8f4a9d2" providerId="ADAL" clId="{973CE5E6-51F6-4178-8A0A-E8F5738D8E32}" dt="2022-11-07T13:11:03.454" v="937" actId="47"/>
        <pc:sldMkLst>
          <pc:docMk/>
          <pc:sldMk cId="0" sldId="284"/>
        </pc:sldMkLst>
      </pc:sldChg>
      <pc:sldChg chg="del">
        <pc:chgData name="#SHOON ZHEN YONG#" userId="ed1d811d-df6c-4b06-8422-a5f1c8f4a9d2" providerId="ADAL" clId="{973CE5E6-51F6-4178-8A0A-E8F5738D8E32}" dt="2022-11-07T04:42:34.818" v="463" actId="47"/>
        <pc:sldMkLst>
          <pc:docMk/>
          <pc:sldMk cId="0" sldId="285"/>
        </pc:sldMkLst>
      </pc:sldChg>
      <pc:sldChg chg="del">
        <pc:chgData name="#SHOON ZHEN YONG#" userId="ed1d811d-df6c-4b06-8422-a5f1c8f4a9d2" providerId="ADAL" clId="{973CE5E6-51F6-4178-8A0A-E8F5738D8E32}" dt="2022-11-07T04:42:32.983" v="462" actId="47"/>
        <pc:sldMkLst>
          <pc:docMk/>
          <pc:sldMk cId="0" sldId="286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287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288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289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290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291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292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293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294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295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296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297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298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299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300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301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302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303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304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305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306"/>
        </pc:sldMkLst>
      </pc:sldChg>
      <pc:sldChg chg="del">
        <pc:chgData name="#SHOON ZHEN YONG#" userId="ed1d811d-df6c-4b06-8422-a5f1c8f4a9d2" providerId="ADAL" clId="{973CE5E6-51F6-4178-8A0A-E8F5738D8E32}" dt="2022-11-07T04:26:38.597" v="327" actId="47"/>
        <pc:sldMkLst>
          <pc:docMk/>
          <pc:sldMk cId="0" sldId="307"/>
        </pc:sldMkLst>
      </pc:sldChg>
      <pc:sldChg chg="modSp add mod ord">
        <pc:chgData name="#SHOON ZHEN YONG#" userId="ed1d811d-df6c-4b06-8422-a5f1c8f4a9d2" providerId="ADAL" clId="{973CE5E6-51F6-4178-8A0A-E8F5738D8E32}" dt="2022-11-07T13:49:32.671" v="1244" actId="1076"/>
        <pc:sldMkLst>
          <pc:docMk/>
          <pc:sldMk cId="1398752389" sldId="308"/>
        </pc:sldMkLst>
        <pc:spChg chg="mod">
          <ac:chgData name="#SHOON ZHEN YONG#" userId="ed1d811d-df6c-4b06-8422-a5f1c8f4a9d2" providerId="ADAL" clId="{973CE5E6-51F6-4178-8A0A-E8F5738D8E32}" dt="2022-11-07T08:13:23.009" v="820" actId="1076"/>
          <ac:spMkLst>
            <pc:docMk/>
            <pc:sldMk cId="1398752389" sldId="308"/>
            <ac:spMk id="1497" creationId="{00000000-0000-0000-0000-000000000000}"/>
          </ac:spMkLst>
        </pc:spChg>
        <pc:spChg chg="mod">
          <ac:chgData name="#SHOON ZHEN YONG#" userId="ed1d811d-df6c-4b06-8422-a5f1c8f4a9d2" providerId="ADAL" clId="{973CE5E6-51F6-4178-8A0A-E8F5738D8E32}" dt="2022-11-07T13:49:32.671" v="1244" actId="1076"/>
          <ac:spMkLst>
            <pc:docMk/>
            <pc:sldMk cId="1398752389" sldId="308"/>
            <ac:spMk id="1498" creationId="{00000000-0000-0000-0000-000000000000}"/>
          </ac:spMkLst>
        </pc:spChg>
      </pc:sldChg>
      <pc:sldChg chg="addSp delSp modSp add mod">
        <pc:chgData name="#SHOON ZHEN YONG#" userId="ed1d811d-df6c-4b06-8422-a5f1c8f4a9d2" providerId="ADAL" clId="{973CE5E6-51F6-4178-8A0A-E8F5738D8E32}" dt="2022-11-07T13:49:26.604" v="1242" actId="1076"/>
        <pc:sldMkLst>
          <pc:docMk/>
          <pc:sldMk cId="73647694" sldId="309"/>
        </pc:sldMkLst>
        <pc:spChg chg="add del mod">
          <ac:chgData name="#SHOON ZHEN YONG#" userId="ed1d811d-df6c-4b06-8422-a5f1c8f4a9d2" providerId="ADAL" clId="{973CE5E6-51F6-4178-8A0A-E8F5738D8E32}" dt="2022-11-07T13:48:58.647" v="1236" actId="478"/>
          <ac:spMkLst>
            <pc:docMk/>
            <pc:sldMk cId="73647694" sldId="309"/>
            <ac:spMk id="2" creationId="{B599B35F-E83C-9CD1-60FD-9B984808C402}"/>
          </ac:spMkLst>
        </pc:spChg>
        <pc:spChg chg="mod">
          <ac:chgData name="#SHOON ZHEN YONG#" userId="ed1d811d-df6c-4b06-8422-a5f1c8f4a9d2" providerId="ADAL" clId="{973CE5E6-51F6-4178-8A0A-E8F5738D8E32}" dt="2022-11-07T13:49:26.604" v="1242" actId="1076"/>
          <ac:spMkLst>
            <pc:docMk/>
            <pc:sldMk cId="73647694" sldId="309"/>
            <ac:spMk id="8" creationId="{9AB6C5F2-9930-0B4E-C272-F9E6EC6770C1}"/>
          </ac:spMkLst>
        </pc:spChg>
        <pc:spChg chg="mod">
          <ac:chgData name="#SHOON ZHEN YONG#" userId="ed1d811d-df6c-4b06-8422-a5f1c8f4a9d2" providerId="ADAL" clId="{973CE5E6-51F6-4178-8A0A-E8F5738D8E32}" dt="2022-11-07T13:49:23.227" v="1241" actId="1076"/>
          <ac:spMkLst>
            <pc:docMk/>
            <pc:sldMk cId="73647694" sldId="309"/>
            <ac:spMk id="9" creationId="{0E4EC1E6-E33A-4C45-7884-B95D7B8AEC23}"/>
          </ac:spMkLst>
        </pc:spChg>
      </pc:sldChg>
      <pc:sldChg chg="add del">
        <pc:chgData name="#SHOON ZHEN YONG#" userId="ed1d811d-df6c-4b06-8422-a5f1c8f4a9d2" providerId="ADAL" clId="{973CE5E6-51F6-4178-8A0A-E8F5738D8E32}" dt="2022-11-07T04:28:55.303" v="359" actId="47"/>
        <pc:sldMkLst>
          <pc:docMk/>
          <pc:sldMk cId="4132271449" sldId="309"/>
        </pc:sldMkLst>
      </pc:sldChg>
      <pc:sldMasterChg chg="addSldLayout delSldLayout">
        <pc:chgData name="#SHOON ZHEN YONG#" userId="ed1d811d-df6c-4b06-8422-a5f1c8f4a9d2" providerId="ADAL" clId="{973CE5E6-51F6-4178-8A0A-E8F5738D8E32}" dt="2022-11-07T13:11:03.454" v="937" actId="47"/>
        <pc:sldMasterMkLst>
          <pc:docMk/>
          <pc:sldMasterMk cId="0" sldId="2147483681"/>
        </pc:sldMasterMkLst>
        <pc:sldLayoutChg chg="del">
          <pc:chgData name="#SHOON ZHEN YONG#" userId="ed1d811d-df6c-4b06-8422-a5f1c8f4a9d2" providerId="ADAL" clId="{973CE5E6-51F6-4178-8A0A-E8F5738D8E32}" dt="2022-11-07T04:28:17.661" v="356" actId="47"/>
          <pc:sldLayoutMkLst>
            <pc:docMk/>
            <pc:sldMasterMk cId="0" sldId="2147483681"/>
            <pc:sldLayoutMk cId="0" sldId="2147483649"/>
          </pc:sldLayoutMkLst>
        </pc:sldLayoutChg>
        <pc:sldLayoutChg chg="del">
          <pc:chgData name="#SHOON ZHEN YONG#" userId="ed1d811d-df6c-4b06-8422-a5f1c8f4a9d2" providerId="ADAL" clId="{973CE5E6-51F6-4178-8A0A-E8F5738D8E32}" dt="2022-11-07T01:23:47.411" v="164" actId="47"/>
          <pc:sldLayoutMkLst>
            <pc:docMk/>
            <pc:sldMasterMk cId="0" sldId="2147483681"/>
            <pc:sldLayoutMk cId="0" sldId="2147483650"/>
          </pc:sldLayoutMkLst>
        </pc:sldLayoutChg>
        <pc:sldLayoutChg chg="del">
          <pc:chgData name="#SHOON ZHEN YONG#" userId="ed1d811d-df6c-4b06-8422-a5f1c8f4a9d2" providerId="ADAL" clId="{973CE5E6-51F6-4178-8A0A-E8F5738D8E32}" dt="2022-11-07T04:42:19.828" v="457" actId="47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#SHOON ZHEN YONG#" userId="ed1d811d-df6c-4b06-8422-a5f1c8f4a9d2" providerId="ADAL" clId="{973CE5E6-51F6-4178-8A0A-E8F5738D8E32}" dt="2022-11-07T07:29:09.058" v="522" actId="47"/>
          <pc:sldLayoutMkLst>
            <pc:docMk/>
            <pc:sldMasterMk cId="0" sldId="2147483681"/>
            <pc:sldLayoutMk cId="0" sldId="2147483652"/>
          </pc:sldLayoutMkLst>
        </pc:sldLayoutChg>
        <pc:sldLayoutChg chg="del">
          <pc:chgData name="#SHOON ZHEN YONG#" userId="ed1d811d-df6c-4b06-8422-a5f1c8f4a9d2" providerId="ADAL" clId="{973CE5E6-51F6-4178-8A0A-E8F5738D8E32}" dt="2022-11-07T04:42:50.286" v="470" actId="47"/>
          <pc:sldLayoutMkLst>
            <pc:docMk/>
            <pc:sldMasterMk cId="0" sldId="2147483681"/>
            <pc:sldLayoutMk cId="0" sldId="2147483653"/>
          </pc:sldLayoutMkLst>
        </pc:sldLayoutChg>
        <pc:sldLayoutChg chg="del">
          <pc:chgData name="#SHOON ZHEN YONG#" userId="ed1d811d-df6c-4b06-8422-a5f1c8f4a9d2" providerId="ADAL" clId="{973CE5E6-51F6-4178-8A0A-E8F5738D8E32}" dt="2022-11-07T04:27:27.426" v="332" actId="47"/>
          <pc:sldLayoutMkLst>
            <pc:docMk/>
            <pc:sldMasterMk cId="0" sldId="2147483681"/>
            <pc:sldLayoutMk cId="0" sldId="2147483654"/>
          </pc:sldLayoutMkLst>
        </pc:sldLayoutChg>
        <pc:sldLayoutChg chg="del">
          <pc:chgData name="#SHOON ZHEN YONG#" userId="ed1d811d-df6c-4b06-8422-a5f1c8f4a9d2" providerId="ADAL" clId="{973CE5E6-51F6-4178-8A0A-E8F5738D8E32}" dt="2022-11-07T04:27:30.305" v="333" actId="47"/>
          <pc:sldLayoutMkLst>
            <pc:docMk/>
            <pc:sldMasterMk cId="0" sldId="2147483681"/>
            <pc:sldLayoutMk cId="0" sldId="2147483655"/>
          </pc:sldLayoutMkLst>
        </pc:sldLayoutChg>
        <pc:sldLayoutChg chg="del">
          <pc:chgData name="#SHOON ZHEN YONG#" userId="ed1d811d-df6c-4b06-8422-a5f1c8f4a9d2" providerId="ADAL" clId="{973CE5E6-51F6-4178-8A0A-E8F5738D8E32}" dt="2022-11-07T04:28:21.182" v="357" actId="47"/>
          <pc:sldLayoutMkLst>
            <pc:docMk/>
            <pc:sldMasterMk cId="0" sldId="2147483681"/>
            <pc:sldLayoutMk cId="0" sldId="2147483656"/>
          </pc:sldLayoutMkLst>
        </pc:sldLayoutChg>
        <pc:sldLayoutChg chg="del">
          <pc:chgData name="#SHOON ZHEN YONG#" userId="ed1d811d-df6c-4b06-8422-a5f1c8f4a9d2" providerId="ADAL" clId="{973CE5E6-51F6-4178-8A0A-E8F5738D8E32}" dt="2022-11-07T07:29:10.211" v="523" actId="47"/>
          <pc:sldLayoutMkLst>
            <pc:docMk/>
            <pc:sldMasterMk cId="0" sldId="2147483681"/>
            <pc:sldLayoutMk cId="0" sldId="2147483657"/>
          </pc:sldLayoutMkLst>
        </pc:sldLayoutChg>
        <pc:sldLayoutChg chg="del">
          <pc:chgData name="#SHOON ZHEN YONG#" userId="ed1d811d-df6c-4b06-8422-a5f1c8f4a9d2" providerId="ADAL" clId="{973CE5E6-51F6-4178-8A0A-E8F5738D8E32}" dt="2022-11-07T04:42:23.159" v="459" actId="47"/>
          <pc:sldLayoutMkLst>
            <pc:docMk/>
            <pc:sldMasterMk cId="0" sldId="2147483681"/>
            <pc:sldLayoutMk cId="0" sldId="2147483661"/>
          </pc:sldLayoutMkLst>
        </pc:sldLayoutChg>
        <pc:sldLayoutChg chg="del">
          <pc:chgData name="#SHOON ZHEN YONG#" userId="ed1d811d-df6c-4b06-8422-a5f1c8f4a9d2" providerId="ADAL" clId="{973CE5E6-51F6-4178-8A0A-E8F5738D8E32}" dt="2022-11-07T04:42:44.858" v="465" actId="47"/>
          <pc:sldLayoutMkLst>
            <pc:docMk/>
            <pc:sldMasterMk cId="0" sldId="2147483681"/>
            <pc:sldLayoutMk cId="0" sldId="2147483662"/>
          </pc:sldLayoutMkLst>
        </pc:sldLayoutChg>
        <pc:sldLayoutChg chg="del">
          <pc:chgData name="#SHOON ZHEN YONG#" userId="ed1d811d-df6c-4b06-8422-a5f1c8f4a9d2" providerId="ADAL" clId="{973CE5E6-51F6-4178-8A0A-E8F5738D8E32}" dt="2022-11-07T07:29:13.624" v="525" actId="47"/>
          <pc:sldLayoutMkLst>
            <pc:docMk/>
            <pc:sldMasterMk cId="0" sldId="2147483681"/>
            <pc:sldLayoutMk cId="0" sldId="2147483663"/>
          </pc:sldLayoutMkLst>
        </pc:sldLayoutChg>
        <pc:sldLayoutChg chg="del">
          <pc:chgData name="#SHOON ZHEN YONG#" userId="ed1d811d-df6c-4b06-8422-a5f1c8f4a9d2" providerId="ADAL" clId="{973CE5E6-51F6-4178-8A0A-E8F5738D8E32}" dt="2022-11-07T04:42:34.818" v="463" actId="47"/>
          <pc:sldLayoutMkLst>
            <pc:docMk/>
            <pc:sldMasterMk cId="0" sldId="2147483681"/>
            <pc:sldLayoutMk cId="0" sldId="2147483665"/>
          </pc:sldLayoutMkLst>
        </pc:sldLayoutChg>
        <pc:sldLayoutChg chg="del">
          <pc:chgData name="#SHOON ZHEN YONG#" userId="ed1d811d-df6c-4b06-8422-a5f1c8f4a9d2" providerId="ADAL" clId="{973CE5E6-51F6-4178-8A0A-E8F5738D8E32}" dt="2022-11-07T13:11:03.454" v="937" actId="47"/>
          <pc:sldLayoutMkLst>
            <pc:docMk/>
            <pc:sldMasterMk cId="0" sldId="2147483681"/>
            <pc:sldLayoutMk cId="0" sldId="2147483666"/>
          </pc:sldLayoutMkLst>
        </pc:sldLayoutChg>
        <pc:sldLayoutChg chg="del">
          <pc:chgData name="#SHOON ZHEN YONG#" userId="ed1d811d-df6c-4b06-8422-a5f1c8f4a9d2" providerId="ADAL" clId="{973CE5E6-51F6-4178-8A0A-E8F5738D8E32}" dt="2022-11-07T04:42:47.401" v="468" actId="47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#SHOON ZHEN YONG#" userId="ed1d811d-df6c-4b06-8422-a5f1c8f4a9d2" providerId="ADAL" clId="{973CE5E6-51F6-4178-8A0A-E8F5738D8E32}" dt="2022-11-07T04:42:48.378" v="469" actId="47"/>
          <pc:sldLayoutMkLst>
            <pc:docMk/>
            <pc:sldMasterMk cId="0" sldId="2147483681"/>
            <pc:sldLayoutMk cId="0" sldId="2147483668"/>
          </pc:sldLayoutMkLst>
        </pc:sldLayoutChg>
        <pc:sldLayoutChg chg="del">
          <pc:chgData name="#SHOON ZHEN YONG#" userId="ed1d811d-df6c-4b06-8422-a5f1c8f4a9d2" providerId="ADAL" clId="{973CE5E6-51F6-4178-8A0A-E8F5738D8E32}" dt="2022-11-07T04:42:46.585" v="467" actId="47"/>
          <pc:sldLayoutMkLst>
            <pc:docMk/>
            <pc:sldMasterMk cId="0" sldId="2147483681"/>
            <pc:sldLayoutMk cId="0" sldId="2147483669"/>
          </pc:sldLayoutMkLst>
        </pc:sldLayoutChg>
        <pc:sldLayoutChg chg="del">
          <pc:chgData name="#SHOON ZHEN YONG#" userId="ed1d811d-df6c-4b06-8422-a5f1c8f4a9d2" providerId="ADAL" clId="{973CE5E6-51F6-4178-8A0A-E8F5738D8E32}" dt="2022-11-07T04:42:41.404" v="464" actId="47"/>
          <pc:sldLayoutMkLst>
            <pc:docMk/>
            <pc:sldMasterMk cId="0" sldId="2147483681"/>
            <pc:sldLayoutMk cId="0" sldId="2147483670"/>
          </pc:sldLayoutMkLst>
        </pc:sldLayoutChg>
        <pc:sldLayoutChg chg="del">
          <pc:chgData name="#SHOON ZHEN YONG#" userId="ed1d811d-df6c-4b06-8422-a5f1c8f4a9d2" providerId="ADAL" clId="{973CE5E6-51F6-4178-8A0A-E8F5738D8E32}" dt="2022-11-07T04:42:32.983" v="462" actId="47"/>
          <pc:sldLayoutMkLst>
            <pc:docMk/>
            <pc:sldMasterMk cId="0" sldId="2147483681"/>
            <pc:sldLayoutMk cId="0" sldId="2147483671"/>
          </pc:sldLayoutMkLst>
        </pc:sldLayoutChg>
        <pc:sldLayoutChg chg="add del">
          <pc:chgData name="#SHOON ZHEN YONG#" userId="ed1d811d-df6c-4b06-8422-a5f1c8f4a9d2" providerId="ADAL" clId="{973CE5E6-51F6-4178-8A0A-E8F5738D8E32}" dt="2022-11-07T07:29:11.084" v="524" actId="47"/>
          <pc:sldLayoutMkLst>
            <pc:docMk/>
            <pc:sldMasterMk cId="0" sldId="2147483681"/>
            <pc:sldLayoutMk cId="0" sldId="2147483674"/>
          </pc:sldLayoutMkLst>
        </pc:sldLayoutChg>
        <pc:sldLayoutChg chg="del">
          <pc:chgData name="#SHOON ZHEN YONG#" userId="ed1d811d-df6c-4b06-8422-a5f1c8f4a9d2" providerId="ADAL" clId="{973CE5E6-51F6-4178-8A0A-E8F5738D8E32}" dt="2022-11-07T04:24:16.445" v="296" actId="47"/>
          <pc:sldLayoutMkLst>
            <pc:docMk/>
            <pc:sldMasterMk cId="0" sldId="2147483681"/>
            <pc:sldLayoutMk cId="0" sldId="2147483675"/>
          </pc:sldLayoutMkLst>
        </pc:sldLayoutChg>
      </pc:sldMasterChg>
      <pc:sldMasterChg chg="del delSldLayout">
        <pc:chgData name="#SHOON ZHEN YONG#" userId="ed1d811d-df6c-4b06-8422-a5f1c8f4a9d2" providerId="ADAL" clId="{973CE5E6-51F6-4178-8A0A-E8F5738D8E32}" dt="2022-11-07T04:26:38.597" v="327" actId="47"/>
        <pc:sldMasterMkLst>
          <pc:docMk/>
          <pc:sldMasterMk cId="0" sldId="2147483682"/>
        </pc:sldMasterMkLst>
        <pc:sldLayoutChg chg="del">
          <pc:chgData name="#SHOON ZHEN YONG#" userId="ed1d811d-df6c-4b06-8422-a5f1c8f4a9d2" providerId="ADAL" clId="{973CE5E6-51F6-4178-8A0A-E8F5738D8E32}" dt="2022-11-07T04:26:38.597" v="327" actId="47"/>
          <pc:sldLayoutMkLst>
            <pc:docMk/>
            <pc:sldMasterMk cId="0" sldId="2147483682"/>
            <pc:sldLayoutMk cId="0" sldId="2147483679"/>
          </pc:sldLayoutMkLst>
        </pc:sldLayoutChg>
      </pc:sldMasterChg>
      <pc:sldMasterChg chg="del delSldLayout">
        <pc:chgData name="#SHOON ZHEN YONG#" userId="ed1d811d-df6c-4b06-8422-a5f1c8f4a9d2" providerId="ADAL" clId="{973CE5E6-51F6-4178-8A0A-E8F5738D8E32}" dt="2022-11-07T04:26:38.597" v="327" actId="47"/>
        <pc:sldMasterMkLst>
          <pc:docMk/>
          <pc:sldMasterMk cId="0" sldId="2147483683"/>
        </pc:sldMasterMkLst>
        <pc:sldLayoutChg chg="del">
          <pc:chgData name="#SHOON ZHEN YONG#" userId="ed1d811d-df6c-4b06-8422-a5f1c8f4a9d2" providerId="ADAL" clId="{973CE5E6-51F6-4178-8A0A-E8F5738D8E32}" dt="2022-11-07T04:26:38.597" v="327" actId="47"/>
          <pc:sldLayoutMkLst>
            <pc:docMk/>
            <pc:sldMasterMk cId="0" sldId="2147483683"/>
            <pc:sldLayoutMk cId="0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e6c7dccd7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e6c7dccd7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6c7dccd7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6c7dccd7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93b7e886a_3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93b7e886a_3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e93b7e886a_3_14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e93b7e886a_3_14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93b7e886a_3_14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93b7e886a_3_14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e93b7e886a_3_14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e93b7e886a_3_14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518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e93b7e886a_3_15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e93b7e886a_3_15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94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176719" y="880889"/>
            <a:ext cx="204605" cy="264756"/>
            <a:chOff x="2390900" y="733575"/>
            <a:chExt cx="263700" cy="341225"/>
          </a:xfrm>
        </p:grpSpPr>
        <p:sp>
          <p:nvSpPr>
            <p:cNvPr id="11" name="Google Shape;11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996294" y="3133826"/>
            <a:ext cx="204605" cy="264756"/>
            <a:chOff x="2390900" y="733575"/>
            <a:chExt cx="263700" cy="341225"/>
          </a:xfrm>
        </p:grpSpPr>
        <p:sp>
          <p:nvSpPr>
            <p:cNvPr id="14" name="Google Shape;14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469694" y="410964"/>
            <a:ext cx="204605" cy="264756"/>
            <a:chOff x="2390900" y="733575"/>
            <a:chExt cx="263700" cy="341225"/>
          </a:xfrm>
        </p:grpSpPr>
        <p:sp>
          <p:nvSpPr>
            <p:cNvPr id="17" name="Google Shape;17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2728069" y="4467039"/>
            <a:ext cx="204605" cy="264756"/>
            <a:chOff x="2390900" y="733575"/>
            <a:chExt cx="263700" cy="341225"/>
          </a:xfrm>
        </p:grpSpPr>
        <p:sp>
          <p:nvSpPr>
            <p:cNvPr id="20" name="Google Shape;20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331996">
            <a:off x="-768171" y="141179"/>
            <a:ext cx="1703205" cy="1557096"/>
            <a:chOff x="-40775" y="178450"/>
            <a:chExt cx="1061600" cy="970525"/>
          </a:xfrm>
        </p:grpSpPr>
        <p:sp>
          <p:nvSpPr>
            <p:cNvPr id="23" name="Google Shape;23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246932">
            <a:off x="-110360" y="1533539"/>
            <a:ext cx="1419689" cy="1297859"/>
            <a:chOff x="-40775" y="178450"/>
            <a:chExt cx="1061600" cy="970525"/>
          </a:xfrm>
        </p:grpSpPr>
        <p:sp>
          <p:nvSpPr>
            <p:cNvPr id="29" name="Google Shape;29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1497810">
            <a:off x="1055509" y="3740797"/>
            <a:ext cx="1459181" cy="1334039"/>
            <a:chOff x="-40775" y="178450"/>
            <a:chExt cx="1061600" cy="970525"/>
          </a:xfrm>
        </p:grpSpPr>
        <p:sp>
          <p:nvSpPr>
            <p:cNvPr id="35" name="Google Shape;35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2233314" flipH="1">
            <a:off x="6184804" y="3812221"/>
            <a:ext cx="1302905" cy="1191187"/>
            <a:chOff x="-40775" y="178450"/>
            <a:chExt cx="1061600" cy="970525"/>
          </a:xfrm>
        </p:grpSpPr>
        <p:sp>
          <p:nvSpPr>
            <p:cNvPr id="41" name="Google Shape;41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-257550" flipH="1">
            <a:off x="7768862" y="3730945"/>
            <a:ext cx="1814055" cy="1658538"/>
            <a:chOff x="-40775" y="178450"/>
            <a:chExt cx="1061600" cy="970525"/>
          </a:xfrm>
        </p:grpSpPr>
        <p:sp>
          <p:nvSpPr>
            <p:cNvPr id="47" name="Google Shape;47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1497759" flipH="1">
            <a:off x="6665439" y="-599490"/>
            <a:ext cx="1930377" cy="1764852"/>
            <a:chOff x="-40775" y="178450"/>
            <a:chExt cx="1061600" cy="970525"/>
          </a:xfrm>
        </p:grpSpPr>
        <p:sp>
          <p:nvSpPr>
            <p:cNvPr id="53" name="Google Shape;53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2"/>
          <p:cNvSpPr txBox="1">
            <a:spLocks noGrp="1"/>
          </p:cNvSpPr>
          <p:nvPr>
            <p:ph type="ctrTitle"/>
          </p:nvPr>
        </p:nvSpPr>
        <p:spPr>
          <a:xfrm>
            <a:off x="1587150" y="1229775"/>
            <a:ext cx="5969700" cy="19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subTitle" idx="1"/>
          </p:nvPr>
        </p:nvSpPr>
        <p:spPr>
          <a:xfrm>
            <a:off x="1587150" y="3266925"/>
            <a:ext cx="59697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32"/>
          <p:cNvGrpSpPr/>
          <p:nvPr/>
        </p:nvGrpSpPr>
        <p:grpSpPr>
          <a:xfrm rot="-3875882" flipH="1">
            <a:off x="578099" y="3709662"/>
            <a:ext cx="2343623" cy="2142826"/>
            <a:chOff x="-40775" y="178450"/>
            <a:chExt cx="1061600" cy="970525"/>
          </a:xfrm>
        </p:grpSpPr>
        <p:sp>
          <p:nvSpPr>
            <p:cNvPr id="964" name="Google Shape;964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 rot="-680476" flipH="1">
            <a:off x="5015828" y="-607588"/>
            <a:ext cx="2055695" cy="1879450"/>
            <a:chOff x="-40775" y="178450"/>
            <a:chExt cx="1061600" cy="970525"/>
          </a:xfrm>
        </p:grpSpPr>
        <p:sp>
          <p:nvSpPr>
            <p:cNvPr id="970" name="Google Shape;970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2"/>
          <p:cNvGrpSpPr/>
          <p:nvPr/>
        </p:nvGrpSpPr>
        <p:grpSpPr>
          <a:xfrm rot="680550">
            <a:off x="3428743" y="-244962"/>
            <a:ext cx="1135693" cy="1038262"/>
            <a:chOff x="-40775" y="178450"/>
            <a:chExt cx="1061600" cy="970525"/>
          </a:xfrm>
        </p:grpSpPr>
        <p:sp>
          <p:nvSpPr>
            <p:cNvPr id="976" name="Google Shape;976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 rot="-636684" flipH="1">
            <a:off x="-816749" y="1216412"/>
            <a:ext cx="1900708" cy="1737872"/>
            <a:chOff x="-40775" y="178450"/>
            <a:chExt cx="1061600" cy="970525"/>
          </a:xfrm>
        </p:grpSpPr>
        <p:sp>
          <p:nvSpPr>
            <p:cNvPr id="982" name="Google Shape;982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32"/>
          <p:cNvGrpSpPr/>
          <p:nvPr/>
        </p:nvGrpSpPr>
        <p:grpSpPr>
          <a:xfrm>
            <a:off x="450644" y="894851"/>
            <a:ext cx="204605" cy="264756"/>
            <a:chOff x="2390900" y="733575"/>
            <a:chExt cx="263700" cy="341225"/>
          </a:xfrm>
        </p:grpSpPr>
        <p:sp>
          <p:nvSpPr>
            <p:cNvPr id="988" name="Google Shape;988;p3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32"/>
          <p:cNvGrpSpPr/>
          <p:nvPr/>
        </p:nvGrpSpPr>
        <p:grpSpPr>
          <a:xfrm>
            <a:off x="4655444" y="571201"/>
            <a:ext cx="204605" cy="264756"/>
            <a:chOff x="2390900" y="733575"/>
            <a:chExt cx="263700" cy="341225"/>
          </a:xfrm>
        </p:grpSpPr>
        <p:sp>
          <p:nvSpPr>
            <p:cNvPr id="991" name="Google Shape;991;p3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32"/>
          <p:cNvGrpSpPr/>
          <p:nvPr/>
        </p:nvGrpSpPr>
        <p:grpSpPr>
          <a:xfrm>
            <a:off x="3337719" y="4511376"/>
            <a:ext cx="204605" cy="264756"/>
            <a:chOff x="2390900" y="733575"/>
            <a:chExt cx="263700" cy="341225"/>
          </a:xfrm>
        </p:grpSpPr>
        <p:sp>
          <p:nvSpPr>
            <p:cNvPr id="994" name="Google Shape;994;p3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3"/>
          <p:cNvGrpSpPr/>
          <p:nvPr/>
        </p:nvGrpSpPr>
        <p:grpSpPr>
          <a:xfrm>
            <a:off x="1704244" y="245314"/>
            <a:ext cx="204605" cy="264756"/>
            <a:chOff x="2390900" y="733575"/>
            <a:chExt cx="263700" cy="341225"/>
          </a:xfrm>
        </p:grpSpPr>
        <p:sp>
          <p:nvSpPr>
            <p:cNvPr id="326" name="Google Shape;326;p13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13"/>
          <p:cNvGrpSpPr/>
          <p:nvPr/>
        </p:nvGrpSpPr>
        <p:grpSpPr>
          <a:xfrm>
            <a:off x="3648719" y="4746789"/>
            <a:ext cx="204605" cy="264756"/>
            <a:chOff x="2390900" y="733575"/>
            <a:chExt cx="263700" cy="341225"/>
          </a:xfrm>
        </p:grpSpPr>
        <p:sp>
          <p:nvSpPr>
            <p:cNvPr id="329" name="Google Shape;329;p13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3"/>
          <p:cNvGrpSpPr/>
          <p:nvPr/>
        </p:nvGrpSpPr>
        <p:grpSpPr>
          <a:xfrm rot="1497810">
            <a:off x="1776484" y="4332347"/>
            <a:ext cx="1459181" cy="1334039"/>
            <a:chOff x="-40775" y="178450"/>
            <a:chExt cx="1061600" cy="970525"/>
          </a:xfrm>
        </p:grpSpPr>
        <p:sp>
          <p:nvSpPr>
            <p:cNvPr id="332" name="Google Shape;332;p1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3"/>
          <p:cNvGrpSpPr/>
          <p:nvPr/>
        </p:nvGrpSpPr>
        <p:grpSpPr>
          <a:xfrm rot="380920">
            <a:off x="8140487" y="2020040"/>
            <a:ext cx="1902803" cy="1739572"/>
            <a:chOff x="-40775" y="178450"/>
            <a:chExt cx="1061600" cy="970525"/>
          </a:xfrm>
        </p:grpSpPr>
        <p:sp>
          <p:nvSpPr>
            <p:cNvPr id="338" name="Google Shape;338;p1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13"/>
          <p:cNvGrpSpPr/>
          <p:nvPr/>
        </p:nvGrpSpPr>
        <p:grpSpPr>
          <a:xfrm rot="183" flipH="1">
            <a:off x="6683732" y="-644432"/>
            <a:ext cx="1996233" cy="1825072"/>
            <a:chOff x="-40775" y="178450"/>
            <a:chExt cx="1061600" cy="970525"/>
          </a:xfrm>
        </p:grpSpPr>
        <p:sp>
          <p:nvSpPr>
            <p:cNvPr id="344" name="Google Shape;344;p1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13"/>
          <p:cNvSpPr txBox="1">
            <a:spLocks noGrp="1"/>
          </p:cNvSpPr>
          <p:nvPr>
            <p:ph type="title" hasCustomPrompt="1"/>
          </p:nvPr>
        </p:nvSpPr>
        <p:spPr>
          <a:xfrm>
            <a:off x="677326" y="13700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2" hasCustomPrompt="1"/>
          </p:nvPr>
        </p:nvSpPr>
        <p:spPr>
          <a:xfrm>
            <a:off x="3300401" y="13700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3" hasCustomPrompt="1"/>
          </p:nvPr>
        </p:nvSpPr>
        <p:spPr>
          <a:xfrm>
            <a:off x="5923476" y="13700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4" hasCustomPrompt="1"/>
          </p:nvPr>
        </p:nvSpPr>
        <p:spPr>
          <a:xfrm>
            <a:off x="677326" y="29624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5" hasCustomPrompt="1"/>
          </p:nvPr>
        </p:nvSpPr>
        <p:spPr>
          <a:xfrm>
            <a:off x="3300401" y="29624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6" hasCustomPrompt="1"/>
          </p:nvPr>
        </p:nvSpPr>
        <p:spPr>
          <a:xfrm>
            <a:off x="5923476" y="29624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7"/>
          </p:nvPr>
        </p:nvSpPr>
        <p:spPr>
          <a:xfrm>
            <a:off x="677363" y="1800875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"/>
          </p:nvPr>
        </p:nvSpPr>
        <p:spPr>
          <a:xfrm>
            <a:off x="677325" y="2200243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8"/>
          </p:nvPr>
        </p:nvSpPr>
        <p:spPr>
          <a:xfrm>
            <a:off x="3300437" y="1800875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9"/>
          </p:nvPr>
        </p:nvSpPr>
        <p:spPr>
          <a:xfrm>
            <a:off x="3300400" y="2200243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title" idx="13"/>
          </p:nvPr>
        </p:nvSpPr>
        <p:spPr>
          <a:xfrm>
            <a:off x="677363" y="3393200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14"/>
          </p:nvPr>
        </p:nvSpPr>
        <p:spPr>
          <a:xfrm>
            <a:off x="677353" y="3792500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idx="15"/>
          </p:nvPr>
        </p:nvSpPr>
        <p:spPr>
          <a:xfrm>
            <a:off x="3300438" y="3393200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6"/>
          </p:nvPr>
        </p:nvSpPr>
        <p:spPr>
          <a:xfrm>
            <a:off x="3300428" y="3792500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7"/>
          </p:nvPr>
        </p:nvSpPr>
        <p:spPr>
          <a:xfrm>
            <a:off x="5923512" y="1800875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8"/>
          </p:nvPr>
        </p:nvSpPr>
        <p:spPr>
          <a:xfrm>
            <a:off x="5923475" y="2200243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19"/>
          </p:nvPr>
        </p:nvSpPr>
        <p:spPr>
          <a:xfrm>
            <a:off x="5923513" y="3393200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20"/>
          </p:nvPr>
        </p:nvSpPr>
        <p:spPr>
          <a:xfrm>
            <a:off x="5923503" y="3792500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21"/>
          </p:nvPr>
        </p:nvSpPr>
        <p:spPr>
          <a:xfrm>
            <a:off x="713225" y="510075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14"/>
          <p:cNvGrpSpPr/>
          <p:nvPr/>
        </p:nvGrpSpPr>
        <p:grpSpPr>
          <a:xfrm rot="3577014">
            <a:off x="7281908" y="1815081"/>
            <a:ext cx="1959990" cy="1791925"/>
            <a:chOff x="-40775" y="178450"/>
            <a:chExt cx="1061600" cy="970525"/>
          </a:xfrm>
        </p:grpSpPr>
        <p:sp>
          <p:nvSpPr>
            <p:cNvPr id="370" name="Google Shape;370;p1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4"/>
          <p:cNvGrpSpPr/>
          <p:nvPr/>
        </p:nvGrpSpPr>
        <p:grpSpPr>
          <a:xfrm rot="-8558762" flipH="1">
            <a:off x="7794950" y="711753"/>
            <a:ext cx="1128372" cy="1031646"/>
            <a:chOff x="-40775" y="178450"/>
            <a:chExt cx="1061600" cy="970525"/>
          </a:xfrm>
        </p:grpSpPr>
        <p:sp>
          <p:nvSpPr>
            <p:cNvPr id="376" name="Google Shape;376;p1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4"/>
          <p:cNvGrpSpPr/>
          <p:nvPr/>
        </p:nvGrpSpPr>
        <p:grpSpPr>
          <a:xfrm rot="-3577014" flipH="1">
            <a:off x="4114858" y="3703469"/>
            <a:ext cx="1959990" cy="1791925"/>
            <a:chOff x="-40775" y="178450"/>
            <a:chExt cx="1061600" cy="970525"/>
          </a:xfrm>
        </p:grpSpPr>
        <p:sp>
          <p:nvSpPr>
            <p:cNvPr id="382" name="Google Shape;382;p1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14"/>
          <p:cNvGrpSpPr/>
          <p:nvPr/>
        </p:nvGrpSpPr>
        <p:grpSpPr>
          <a:xfrm rot="3576816">
            <a:off x="857749" y="-499966"/>
            <a:ext cx="1667653" cy="1524619"/>
            <a:chOff x="-40775" y="178450"/>
            <a:chExt cx="1061600" cy="970525"/>
          </a:xfrm>
        </p:grpSpPr>
        <p:sp>
          <p:nvSpPr>
            <p:cNvPr id="388" name="Google Shape;388;p1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4"/>
          <p:cNvGrpSpPr/>
          <p:nvPr/>
        </p:nvGrpSpPr>
        <p:grpSpPr>
          <a:xfrm>
            <a:off x="671844" y="562339"/>
            <a:ext cx="204605" cy="264756"/>
            <a:chOff x="2390900" y="733575"/>
            <a:chExt cx="263700" cy="341225"/>
          </a:xfrm>
        </p:grpSpPr>
        <p:sp>
          <p:nvSpPr>
            <p:cNvPr id="394" name="Google Shape;394;p14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4"/>
          <p:cNvGrpSpPr/>
          <p:nvPr/>
        </p:nvGrpSpPr>
        <p:grpSpPr>
          <a:xfrm>
            <a:off x="6211219" y="4340164"/>
            <a:ext cx="204605" cy="264756"/>
            <a:chOff x="2390900" y="733575"/>
            <a:chExt cx="263700" cy="341225"/>
          </a:xfrm>
        </p:grpSpPr>
        <p:sp>
          <p:nvSpPr>
            <p:cNvPr id="397" name="Google Shape;397;p14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4"/>
          <p:cNvGrpSpPr/>
          <p:nvPr/>
        </p:nvGrpSpPr>
        <p:grpSpPr>
          <a:xfrm>
            <a:off x="7499494" y="1367164"/>
            <a:ext cx="204605" cy="264756"/>
            <a:chOff x="2390900" y="733575"/>
            <a:chExt cx="263700" cy="341225"/>
          </a:xfrm>
        </p:grpSpPr>
        <p:sp>
          <p:nvSpPr>
            <p:cNvPr id="400" name="Google Shape;400;p14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14"/>
          <p:cNvSpPr txBox="1">
            <a:spLocks noGrp="1"/>
          </p:cNvSpPr>
          <p:nvPr>
            <p:ph type="title"/>
          </p:nvPr>
        </p:nvSpPr>
        <p:spPr>
          <a:xfrm flipH="1">
            <a:off x="789425" y="3080025"/>
            <a:ext cx="56247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14"/>
          <p:cNvSpPr txBox="1">
            <a:spLocks noGrp="1"/>
          </p:cNvSpPr>
          <p:nvPr>
            <p:ph type="subTitle" idx="1"/>
          </p:nvPr>
        </p:nvSpPr>
        <p:spPr>
          <a:xfrm flipH="1">
            <a:off x="789425" y="1649475"/>
            <a:ext cx="5624700" cy="14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18"/>
          <p:cNvGrpSpPr/>
          <p:nvPr/>
        </p:nvGrpSpPr>
        <p:grpSpPr>
          <a:xfrm rot="5865273">
            <a:off x="-621758" y="1204457"/>
            <a:ext cx="1910302" cy="1746019"/>
            <a:chOff x="-40775" y="178450"/>
            <a:chExt cx="1061600" cy="970525"/>
          </a:xfrm>
        </p:grpSpPr>
        <p:sp>
          <p:nvSpPr>
            <p:cNvPr id="489" name="Google Shape;489;p1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18"/>
          <p:cNvGrpSpPr/>
          <p:nvPr/>
        </p:nvGrpSpPr>
        <p:grpSpPr>
          <a:xfrm rot="1999535">
            <a:off x="-329388" y="29811"/>
            <a:ext cx="1087694" cy="994193"/>
            <a:chOff x="-40775" y="178450"/>
            <a:chExt cx="1061600" cy="970525"/>
          </a:xfrm>
        </p:grpSpPr>
        <p:sp>
          <p:nvSpPr>
            <p:cNvPr id="495" name="Google Shape;495;p1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18"/>
          <p:cNvGrpSpPr/>
          <p:nvPr/>
        </p:nvGrpSpPr>
        <p:grpSpPr>
          <a:xfrm rot="-3667393" flipH="1">
            <a:off x="3487311" y="3954993"/>
            <a:ext cx="1910288" cy="1746055"/>
            <a:chOff x="-40775" y="178450"/>
            <a:chExt cx="1061600" cy="970525"/>
          </a:xfrm>
        </p:grpSpPr>
        <p:sp>
          <p:nvSpPr>
            <p:cNvPr id="501" name="Google Shape;501;p1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8"/>
          <p:cNvGrpSpPr/>
          <p:nvPr/>
        </p:nvGrpSpPr>
        <p:grpSpPr>
          <a:xfrm rot="3667393">
            <a:off x="7772361" y="1204431"/>
            <a:ext cx="1910288" cy="1746055"/>
            <a:chOff x="-40775" y="178450"/>
            <a:chExt cx="1061600" cy="970525"/>
          </a:xfrm>
        </p:grpSpPr>
        <p:sp>
          <p:nvSpPr>
            <p:cNvPr id="507" name="Google Shape;507;p1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8"/>
          <p:cNvGrpSpPr/>
          <p:nvPr/>
        </p:nvGrpSpPr>
        <p:grpSpPr>
          <a:xfrm>
            <a:off x="2874719" y="4491664"/>
            <a:ext cx="204605" cy="264756"/>
            <a:chOff x="2390900" y="733575"/>
            <a:chExt cx="263700" cy="341225"/>
          </a:xfrm>
        </p:grpSpPr>
        <p:sp>
          <p:nvSpPr>
            <p:cNvPr id="513" name="Google Shape;513;p18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8"/>
          <p:cNvGrpSpPr/>
          <p:nvPr/>
        </p:nvGrpSpPr>
        <p:grpSpPr>
          <a:xfrm>
            <a:off x="8328469" y="3015664"/>
            <a:ext cx="204605" cy="264756"/>
            <a:chOff x="2390900" y="733575"/>
            <a:chExt cx="263700" cy="341225"/>
          </a:xfrm>
        </p:grpSpPr>
        <p:sp>
          <p:nvSpPr>
            <p:cNvPr id="516" name="Google Shape;516;p18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18"/>
          <p:cNvGrpSpPr/>
          <p:nvPr/>
        </p:nvGrpSpPr>
        <p:grpSpPr>
          <a:xfrm>
            <a:off x="970294" y="1013264"/>
            <a:ext cx="204605" cy="264756"/>
            <a:chOff x="2390900" y="733575"/>
            <a:chExt cx="263700" cy="341225"/>
          </a:xfrm>
        </p:grpSpPr>
        <p:sp>
          <p:nvSpPr>
            <p:cNvPr id="519" name="Google Shape;519;p18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18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18"/>
          <p:cNvSpPr txBox="1">
            <a:spLocks noGrp="1"/>
          </p:cNvSpPr>
          <p:nvPr>
            <p:ph type="subTitle" idx="1"/>
          </p:nvPr>
        </p:nvSpPr>
        <p:spPr>
          <a:xfrm>
            <a:off x="2097300" y="1560600"/>
            <a:ext cx="4949400" cy="202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"/>
              <a:buChar char="●"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26"/>
          <p:cNvGrpSpPr/>
          <p:nvPr/>
        </p:nvGrpSpPr>
        <p:grpSpPr>
          <a:xfrm rot="-220">
            <a:off x="2928590" y="4129797"/>
            <a:ext cx="1659493" cy="1517222"/>
            <a:chOff x="-40775" y="178450"/>
            <a:chExt cx="1061600" cy="970525"/>
          </a:xfrm>
        </p:grpSpPr>
        <p:sp>
          <p:nvSpPr>
            <p:cNvPr id="737" name="Google Shape;737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26"/>
          <p:cNvGrpSpPr/>
          <p:nvPr/>
        </p:nvGrpSpPr>
        <p:grpSpPr>
          <a:xfrm rot="4132868">
            <a:off x="1860402" y="3978701"/>
            <a:ext cx="1057463" cy="966799"/>
            <a:chOff x="-40775" y="178450"/>
            <a:chExt cx="1061600" cy="970525"/>
          </a:xfrm>
        </p:grpSpPr>
        <p:sp>
          <p:nvSpPr>
            <p:cNvPr id="743" name="Google Shape;743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26"/>
          <p:cNvGrpSpPr/>
          <p:nvPr/>
        </p:nvGrpSpPr>
        <p:grpSpPr>
          <a:xfrm rot="-1201127" flipH="1">
            <a:off x="-214116" y="62059"/>
            <a:ext cx="1500010" cy="1334575"/>
            <a:chOff x="-40775" y="178450"/>
            <a:chExt cx="1061600" cy="970525"/>
          </a:xfrm>
        </p:grpSpPr>
        <p:sp>
          <p:nvSpPr>
            <p:cNvPr id="749" name="Google Shape;749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26"/>
          <p:cNvGrpSpPr/>
          <p:nvPr/>
        </p:nvGrpSpPr>
        <p:grpSpPr>
          <a:xfrm rot="4695432">
            <a:off x="7981948" y="733336"/>
            <a:ext cx="1333789" cy="1186643"/>
            <a:chOff x="-40775" y="178450"/>
            <a:chExt cx="1061600" cy="970525"/>
          </a:xfrm>
        </p:grpSpPr>
        <p:sp>
          <p:nvSpPr>
            <p:cNvPr id="755" name="Google Shape;755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6"/>
          <p:cNvGrpSpPr/>
          <p:nvPr/>
        </p:nvGrpSpPr>
        <p:grpSpPr>
          <a:xfrm>
            <a:off x="1476219" y="4467051"/>
            <a:ext cx="204605" cy="264756"/>
            <a:chOff x="2390900" y="733575"/>
            <a:chExt cx="263700" cy="341225"/>
          </a:xfrm>
        </p:grpSpPr>
        <p:sp>
          <p:nvSpPr>
            <p:cNvPr id="761" name="Google Shape;761;p26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6"/>
          <p:cNvGrpSpPr/>
          <p:nvPr/>
        </p:nvGrpSpPr>
        <p:grpSpPr>
          <a:xfrm>
            <a:off x="8008394" y="340076"/>
            <a:ext cx="204605" cy="264756"/>
            <a:chOff x="2390900" y="733575"/>
            <a:chExt cx="263700" cy="341225"/>
          </a:xfrm>
        </p:grpSpPr>
        <p:sp>
          <p:nvSpPr>
            <p:cNvPr id="764" name="Google Shape;764;p26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26"/>
          <p:cNvSpPr txBox="1">
            <a:spLocks noGrp="1"/>
          </p:cNvSpPr>
          <p:nvPr>
            <p:ph type="title"/>
          </p:nvPr>
        </p:nvSpPr>
        <p:spPr>
          <a:xfrm>
            <a:off x="713261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26"/>
          <p:cNvSpPr txBox="1">
            <a:spLocks noGrp="1"/>
          </p:cNvSpPr>
          <p:nvPr>
            <p:ph type="title" idx="2"/>
          </p:nvPr>
        </p:nvSpPr>
        <p:spPr>
          <a:xfrm>
            <a:off x="3359723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26"/>
          <p:cNvSpPr txBox="1">
            <a:spLocks noGrp="1"/>
          </p:cNvSpPr>
          <p:nvPr>
            <p:ph type="title" idx="3"/>
          </p:nvPr>
        </p:nvSpPr>
        <p:spPr>
          <a:xfrm>
            <a:off x="6006236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26"/>
          <p:cNvSpPr txBox="1">
            <a:spLocks noGrp="1"/>
          </p:cNvSpPr>
          <p:nvPr>
            <p:ph type="subTitle" idx="1"/>
          </p:nvPr>
        </p:nvSpPr>
        <p:spPr>
          <a:xfrm>
            <a:off x="713225" y="288882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26"/>
          <p:cNvSpPr txBox="1">
            <a:spLocks noGrp="1"/>
          </p:cNvSpPr>
          <p:nvPr>
            <p:ph type="subTitle" idx="4"/>
          </p:nvPr>
        </p:nvSpPr>
        <p:spPr>
          <a:xfrm>
            <a:off x="3359688" y="288882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6"/>
          <p:cNvSpPr txBox="1">
            <a:spLocks noGrp="1"/>
          </p:cNvSpPr>
          <p:nvPr>
            <p:ph type="subTitle" idx="5"/>
          </p:nvPr>
        </p:nvSpPr>
        <p:spPr>
          <a:xfrm>
            <a:off x="6006200" y="288882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26"/>
          <p:cNvSpPr txBox="1">
            <a:spLocks noGrp="1"/>
          </p:cNvSpPr>
          <p:nvPr>
            <p:ph type="title" idx="6"/>
          </p:nvPr>
        </p:nvSpPr>
        <p:spPr>
          <a:xfrm>
            <a:off x="713225" y="512064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27"/>
          <p:cNvGrpSpPr/>
          <p:nvPr/>
        </p:nvGrpSpPr>
        <p:grpSpPr>
          <a:xfrm rot="-495" flipH="1">
            <a:off x="-390872" y="128309"/>
            <a:ext cx="1475199" cy="1312732"/>
            <a:chOff x="-40775" y="178450"/>
            <a:chExt cx="1061600" cy="970525"/>
          </a:xfrm>
        </p:grpSpPr>
        <p:sp>
          <p:nvSpPr>
            <p:cNvPr id="775" name="Google Shape;775;p27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27"/>
          <p:cNvGrpSpPr/>
          <p:nvPr/>
        </p:nvGrpSpPr>
        <p:grpSpPr>
          <a:xfrm rot="-1690726" flipH="1">
            <a:off x="914197" y="-275989"/>
            <a:ext cx="1090771" cy="970618"/>
            <a:chOff x="-40775" y="178450"/>
            <a:chExt cx="1061600" cy="970525"/>
          </a:xfrm>
        </p:grpSpPr>
        <p:sp>
          <p:nvSpPr>
            <p:cNvPr id="781" name="Google Shape;781;p27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27"/>
          <p:cNvGrpSpPr/>
          <p:nvPr/>
        </p:nvGrpSpPr>
        <p:grpSpPr>
          <a:xfrm rot="1317299">
            <a:off x="3648261" y="4415490"/>
            <a:ext cx="1794519" cy="1596898"/>
            <a:chOff x="-40775" y="178450"/>
            <a:chExt cx="1061600" cy="970525"/>
          </a:xfrm>
        </p:grpSpPr>
        <p:sp>
          <p:nvSpPr>
            <p:cNvPr id="787" name="Google Shape;787;p27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27"/>
          <p:cNvGrpSpPr/>
          <p:nvPr/>
        </p:nvGrpSpPr>
        <p:grpSpPr>
          <a:xfrm rot="3207036">
            <a:off x="7914747" y="840167"/>
            <a:ext cx="1533441" cy="1364540"/>
            <a:chOff x="-40775" y="178450"/>
            <a:chExt cx="1061600" cy="970525"/>
          </a:xfrm>
        </p:grpSpPr>
        <p:sp>
          <p:nvSpPr>
            <p:cNvPr id="793" name="Google Shape;793;p27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27"/>
          <p:cNvGrpSpPr/>
          <p:nvPr/>
        </p:nvGrpSpPr>
        <p:grpSpPr>
          <a:xfrm>
            <a:off x="312344" y="1709076"/>
            <a:ext cx="204605" cy="264756"/>
            <a:chOff x="2390900" y="733575"/>
            <a:chExt cx="263700" cy="341225"/>
          </a:xfrm>
        </p:grpSpPr>
        <p:sp>
          <p:nvSpPr>
            <p:cNvPr id="799" name="Google Shape;799;p27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27"/>
          <p:cNvGrpSpPr/>
          <p:nvPr/>
        </p:nvGrpSpPr>
        <p:grpSpPr>
          <a:xfrm>
            <a:off x="8430769" y="500151"/>
            <a:ext cx="204605" cy="264756"/>
            <a:chOff x="2390900" y="733575"/>
            <a:chExt cx="263700" cy="341225"/>
          </a:xfrm>
        </p:grpSpPr>
        <p:sp>
          <p:nvSpPr>
            <p:cNvPr id="802" name="Google Shape;802;p27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27"/>
          <p:cNvSpPr txBox="1">
            <a:spLocks noGrp="1"/>
          </p:cNvSpPr>
          <p:nvPr>
            <p:ph type="title"/>
          </p:nvPr>
        </p:nvSpPr>
        <p:spPr>
          <a:xfrm>
            <a:off x="713225" y="510075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7"/>
          <p:cNvSpPr txBox="1">
            <a:spLocks noGrp="1"/>
          </p:cNvSpPr>
          <p:nvPr>
            <p:ph type="title" idx="2"/>
          </p:nvPr>
        </p:nvSpPr>
        <p:spPr>
          <a:xfrm>
            <a:off x="1307301" y="1801613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6" name="Google Shape;806;p27"/>
          <p:cNvSpPr txBox="1">
            <a:spLocks noGrp="1"/>
          </p:cNvSpPr>
          <p:nvPr>
            <p:ph type="title" idx="3"/>
          </p:nvPr>
        </p:nvSpPr>
        <p:spPr>
          <a:xfrm>
            <a:off x="5195751" y="1801625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7" name="Google Shape;807;p27"/>
          <p:cNvSpPr txBox="1">
            <a:spLocks noGrp="1"/>
          </p:cNvSpPr>
          <p:nvPr>
            <p:ph type="subTitle" idx="1"/>
          </p:nvPr>
        </p:nvSpPr>
        <p:spPr>
          <a:xfrm>
            <a:off x="1307263" y="2200984"/>
            <a:ext cx="264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27"/>
          <p:cNvSpPr txBox="1">
            <a:spLocks noGrp="1"/>
          </p:cNvSpPr>
          <p:nvPr>
            <p:ph type="subTitle" idx="4"/>
          </p:nvPr>
        </p:nvSpPr>
        <p:spPr>
          <a:xfrm>
            <a:off x="5195713" y="2200997"/>
            <a:ext cx="264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27"/>
          <p:cNvSpPr txBox="1">
            <a:spLocks noGrp="1"/>
          </p:cNvSpPr>
          <p:nvPr>
            <p:ph type="title" idx="5"/>
          </p:nvPr>
        </p:nvSpPr>
        <p:spPr>
          <a:xfrm>
            <a:off x="1307329" y="3511128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0" name="Google Shape;810;p27"/>
          <p:cNvSpPr txBox="1">
            <a:spLocks noGrp="1"/>
          </p:cNvSpPr>
          <p:nvPr>
            <p:ph type="title" idx="6"/>
          </p:nvPr>
        </p:nvSpPr>
        <p:spPr>
          <a:xfrm>
            <a:off x="5195779" y="3511153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1" name="Google Shape;811;p27"/>
          <p:cNvSpPr txBox="1">
            <a:spLocks noGrp="1"/>
          </p:cNvSpPr>
          <p:nvPr>
            <p:ph type="subTitle" idx="7"/>
          </p:nvPr>
        </p:nvSpPr>
        <p:spPr>
          <a:xfrm>
            <a:off x="1307290" y="3910500"/>
            <a:ext cx="264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7"/>
          <p:cNvSpPr txBox="1">
            <a:spLocks noGrp="1"/>
          </p:cNvSpPr>
          <p:nvPr>
            <p:ph type="subTitle" idx="8"/>
          </p:nvPr>
        </p:nvSpPr>
        <p:spPr>
          <a:xfrm>
            <a:off x="5195740" y="3910525"/>
            <a:ext cx="264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0"/>
          <p:cNvGrpSpPr/>
          <p:nvPr/>
        </p:nvGrpSpPr>
        <p:grpSpPr>
          <a:xfrm rot="-495" flipH="1">
            <a:off x="2169478" y="-447041"/>
            <a:ext cx="1475199" cy="1312732"/>
            <a:chOff x="-40775" y="178450"/>
            <a:chExt cx="1061600" cy="970525"/>
          </a:xfrm>
        </p:grpSpPr>
        <p:sp>
          <p:nvSpPr>
            <p:cNvPr id="902" name="Google Shape;902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0"/>
          <p:cNvGrpSpPr/>
          <p:nvPr/>
        </p:nvGrpSpPr>
        <p:grpSpPr>
          <a:xfrm rot="-1690726" flipH="1">
            <a:off x="914197" y="-275989"/>
            <a:ext cx="1090771" cy="970618"/>
            <a:chOff x="-40775" y="178450"/>
            <a:chExt cx="1061600" cy="970525"/>
          </a:xfrm>
        </p:grpSpPr>
        <p:sp>
          <p:nvSpPr>
            <p:cNvPr id="908" name="Google Shape;908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30"/>
          <p:cNvGrpSpPr/>
          <p:nvPr/>
        </p:nvGrpSpPr>
        <p:grpSpPr>
          <a:xfrm rot="1317299">
            <a:off x="3648261" y="4415490"/>
            <a:ext cx="1794519" cy="1596898"/>
            <a:chOff x="-40775" y="178450"/>
            <a:chExt cx="1061600" cy="970525"/>
          </a:xfrm>
        </p:grpSpPr>
        <p:sp>
          <p:nvSpPr>
            <p:cNvPr id="914" name="Google Shape;914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30"/>
          <p:cNvGrpSpPr/>
          <p:nvPr/>
        </p:nvGrpSpPr>
        <p:grpSpPr>
          <a:xfrm rot="3207036">
            <a:off x="5410272" y="3634417"/>
            <a:ext cx="1533441" cy="1364540"/>
            <a:chOff x="-40775" y="178450"/>
            <a:chExt cx="1061600" cy="970525"/>
          </a:xfrm>
        </p:grpSpPr>
        <p:sp>
          <p:nvSpPr>
            <p:cNvPr id="920" name="Google Shape;920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30"/>
          <p:cNvGrpSpPr/>
          <p:nvPr/>
        </p:nvGrpSpPr>
        <p:grpSpPr>
          <a:xfrm>
            <a:off x="1864694" y="736276"/>
            <a:ext cx="204605" cy="264756"/>
            <a:chOff x="2390900" y="733575"/>
            <a:chExt cx="263700" cy="341225"/>
          </a:xfrm>
        </p:grpSpPr>
        <p:sp>
          <p:nvSpPr>
            <p:cNvPr id="926" name="Google Shape;926;p30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0"/>
          <p:cNvGrpSpPr/>
          <p:nvPr/>
        </p:nvGrpSpPr>
        <p:grpSpPr>
          <a:xfrm>
            <a:off x="4806769" y="4002476"/>
            <a:ext cx="204605" cy="264756"/>
            <a:chOff x="2390900" y="733575"/>
            <a:chExt cx="263700" cy="341225"/>
          </a:xfrm>
        </p:grpSpPr>
        <p:sp>
          <p:nvSpPr>
            <p:cNvPr id="929" name="Google Shape;929;p30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31"/>
          <p:cNvGrpSpPr/>
          <p:nvPr/>
        </p:nvGrpSpPr>
        <p:grpSpPr>
          <a:xfrm rot="1973218">
            <a:off x="7679542" y="2064001"/>
            <a:ext cx="1659510" cy="1517192"/>
            <a:chOff x="-40775" y="178450"/>
            <a:chExt cx="1061600" cy="970525"/>
          </a:xfrm>
        </p:grpSpPr>
        <p:sp>
          <p:nvSpPr>
            <p:cNvPr id="933" name="Google Shape;933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31"/>
          <p:cNvGrpSpPr/>
          <p:nvPr/>
        </p:nvGrpSpPr>
        <p:grpSpPr>
          <a:xfrm rot="4526101">
            <a:off x="7877068" y="1196266"/>
            <a:ext cx="1057472" cy="966797"/>
            <a:chOff x="-40775" y="178450"/>
            <a:chExt cx="1061600" cy="970525"/>
          </a:xfrm>
        </p:grpSpPr>
        <p:sp>
          <p:nvSpPr>
            <p:cNvPr id="939" name="Google Shape;939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31"/>
          <p:cNvGrpSpPr/>
          <p:nvPr/>
        </p:nvGrpSpPr>
        <p:grpSpPr>
          <a:xfrm>
            <a:off x="8380894" y="3763301"/>
            <a:ext cx="204605" cy="264756"/>
            <a:chOff x="2390900" y="733575"/>
            <a:chExt cx="263700" cy="341225"/>
          </a:xfrm>
        </p:grpSpPr>
        <p:sp>
          <p:nvSpPr>
            <p:cNvPr id="945" name="Google Shape;945;p3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31"/>
          <p:cNvGrpSpPr/>
          <p:nvPr/>
        </p:nvGrpSpPr>
        <p:grpSpPr>
          <a:xfrm rot="-680476" flipH="1">
            <a:off x="64303" y="-328163"/>
            <a:ext cx="2055695" cy="1879450"/>
            <a:chOff x="-40775" y="178450"/>
            <a:chExt cx="1061600" cy="970525"/>
          </a:xfrm>
        </p:grpSpPr>
        <p:sp>
          <p:nvSpPr>
            <p:cNvPr id="948" name="Google Shape;948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31"/>
          <p:cNvGrpSpPr/>
          <p:nvPr/>
        </p:nvGrpSpPr>
        <p:grpSpPr>
          <a:xfrm rot="680478">
            <a:off x="2243887" y="-546092"/>
            <a:ext cx="1445136" cy="1321177"/>
            <a:chOff x="-40775" y="178450"/>
            <a:chExt cx="1061600" cy="970525"/>
          </a:xfrm>
        </p:grpSpPr>
        <p:sp>
          <p:nvSpPr>
            <p:cNvPr id="954" name="Google Shape;954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31"/>
          <p:cNvGrpSpPr/>
          <p:nvPr/>
        </p:nvGrpSpPr>
        <p:grpSpPr>
          <a:xfrm>
            <a:off x="2385919" y="955851"/>
            <a:ext cx="204605" cy="264756"/>
            <a:chOff x="2390900" y="733575"/>
            <a:chExt cx="263700" cy="341225"/>
          </a:xfrm>
        </p:grpSpPr>
        <p:sp>
          <p:nvSpPr>
            <p:cNvPr id="960" name="Google Shape;960;p3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4" r:id="rId5"/>
    <p:sldLayoutId id="2147483672" r:id="rId6"/>
    <p:sldLayoutId id="2147483673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/>
          <p:cNvSpPr txBox="1">
            <a:spLocks noGrp="1"/>
          </p:cNvSpPr>
          <p:nvPr>
            <p:ph type="ctrTitle"/>
          </p:nvPr>
        </p:nvSpPr>
        <p:spPr>
          <a:xfrm>
            <a:off x="1717778" y="949272"/>
            <a:ext cx="6079114" cy="16828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>
                    <a:lumMod val="75000"/>
                  </a:schemeClr>
                </a:solidFill>
              </a:rPr>
              <a:t>Mobile Application </a:t>
            </a:r>
            <a:r>
              <a:rPr lang="en" sz="2500" dirty="0"/>
              <a:t>for </a:t>
            </a:r>
            <a:r>
              <a:rPr lang="en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non-invasive detection of haemoglobin (Hb)</a:t>
            </a:r>
            <a:r>
              <a:rPr lang="en" sz="2500" dirty="0"/>
              <a:t> level </a:t>
            </a:r>
            <a:r>
              <a:rPr lang="en" sz="2500" dirty="0">
                <a:solidFill>
                  <a:srgbClr val="000000"/>
                </a:solidFill>
              </a:rPr>
              <a:t>using deep learning model  </a:t>
            </a:r>
            <a:endParaRPr sz="2500" dirty="0">
              <a:solidFill>
                <a:srgbClr val="000000"/>
              </a:solidFill>
            </a:endParaRPr>
          </a:p>
        </p:txBody>
      </p:sp>
      <p:sp>
        <p:nvSpPr>
          <p:cNvPr id="2" name="Google Shape;1920;p60">
            <a:extLst>
              <a:ext uri="{FF2B5EF4-FFF2-40B4-BE49-F238E27FC236}">
                <a16:creationId xmlns:a16="http://schemas.microsoft.com/office/drawing/2014/main" id="{11561174-5F2A-20CE-9295-7647880721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7777" y="3000634"/>
            <a:ext cx="5969000" cy="53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>
                <a:solidFill>
                  <a:schemeClr val="accent6">
                    <a:lumMod val="25000"/>
                  </a:schemeClr>
                </a:solidFill>
                <a:latin typeface="Rubik ExtraBold" panose="020B0604020202020204" charset="-79"/>
                <a:cs typeface="Rubik ExtraBold" panose="020B0604020202020204" charset="-79"/>
              </a:rPr>
              <a:t>Presented by:  </a:t>
            </a:r>
            <a:r>
              <a:rPr lang="en-SG" dirty="0" err="1">
                <a:solidFill>
                  <a:schemeClr val="accent6">
                    <a:lumMod val="25000"/>
                  </a:schemeClr>
                </a:solidFill>
                <a:latin typeface="Rubik ExtraBold" panose="020B0604020202020204" charset="-79"/>
                <a:cs typeface="Rubik ExtraBold" panose="020B0604020202020204" charset="-79"/>
              </a:rPr>
              <a:t>Shoon</a:t>
            </a:r>
            <a:r>
              <a:rPr lang="en-SG" dirty="0">
                <a:solidFill>
                  <a:schemeClr val="accent6">
                    <a:lumMod val="25000"/>
                  </a:schemeClr>
                </a:solidFill>
                <a:latin typeface="Rubik ExtraBold" panose="020B0604020202020204" charset="-79"/>
                <a:cs typeface="Rubik ExtraBold" panose="020B0604020202020204" charset="-79"/>
              </a:rPr>
              <a:t> Zhen Yong (U1920283L)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C7FE2BDC-C02E-F032-8D50-D900B3AF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097" y="2352878"/>
            <a:ext cx="2225361" cy="22253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9"/>
          <p:cNvSpPr txBox="1">
            <a:spLocks noGrp="1"/>
          </p:cNvSpPr>
          <p:nvPr>
            <p:ph type="title"/>
          </p:nvPr>
        </p:nvSpPr>
        <p:spPr>
          <a:xfrm>
            <a:off x="1763396" y="1695172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21" name="Google Shape;1021;p39"/>
          <p:cNvSpPr txBox="1">
            <a:spLocks noGrp="1"/>
          </p:cNvSpPr>
          <p:nvPr>
            <p:ph type="title" idx="2"/>
          </p:nvPr>
        </p:nvSpPr>
        <p:spPr>
          <a:xfrm>
            <a:off x="5118706" y="1690473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22" name="Google Shape;1022;p39"/>
          <p:cNvSpPr txBox="1">
            <a:spLocks noGrp="1"/>
          </p:cNvSpPr>
          <p:nvPr>
            <p:ph type="title" idx="3"/>
          </p:nvPr>
        </p:nvSpPr>
        <p:spPr>
          <a:xfrm>
            <a:off x="1763396" y="2886753"/>
            <a:ext cx="57529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title" idx="4"/>
          </p:nvPr>
        </p:nvSpPr>
        <p:spPr>
          <a:xfrm>
            <a:off x="5118706" y="2890255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26" name="Google Shape;1026;p39"/>
          <p:cNvSpPr txBox="1">
            <a:spLocks noGrp="1"/>
          </p:cNvSpPr>
          <p:nvPr>
            <p:ph type="title" idx="7"/>
          </p:nvPr>
        </p:nvSpPr>
        <p:spPr>
          <a:xfrm>
            <a:off x="1763396" y="2101882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 ExtraBold" panose="020B0604020202020204" charset="-79"/>
                <a:ea typeface="Calibri" panose="020F0502020204030204" pitchFamily="34" charset="0"/>
                <a:cs typeface="Rubik ExtraBold" panose="020B0604020202020204" charset="-79"/>
              </a:rPr>
              <a:t>Background</a:t>
            </a:r>
            <a:r>
              <a:rPr lang="en" dirty="0">
                <a:latin typeface="+mj-lt"/>
              </a:rPr>
              <a:t> </a:t>
            </a:r>
            <a:endParaRPr dirty="0">
              <a:latin typeface="+mj-lt"/>
            </a:endParaRPr>
          </a:p>
        </p:txBody>
      </p:sp>
      <p:sp>
        <p:nvSpPr>
          <p:cNvPr id="1028" name="Google Shape;1028;p39"/>
          <p:cNvSpPr txBox="1">
            <a:spLocks noGrp="1"/>
          </p:cNvSpPr>
          <p:nvPr>
            <p:ph type="title" idx="8"/>
          </p:nvPr>
        </p:nvSpPr>
        <p:spPr>
          <a:xfrm>
            <a:off x="5118706" y="2097006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 ExtraBold" panose="020B0604020202020204" charset="-79"/>
                <a:ea typeface="Calibri" panose="020F0502020204030204" pitchFamily="34" charset="0"/>
                <a:cs typeface="Rubik ExtraBold" panose="020B0604020202020204" charset="-79"/>
              </a:rPr>
              <a:t>Research Gap</a:t>
            </a:r>
            <a:endParaRPr dirty="0">
              <a:latin typeface="Rubik ExtraBold" panose="020B0604020202020204" charset="-79"/>
              <a:ea typeface="Calibri" panose="020F0502020204030204" pitchFamily="34" charset="0"/>
              <a:cs typeface="Rubik ExtraBold" panose="020B0604020202020204" charset="-79"/>
            </a:endParaRPr>
          </a:p>
        </p:txBody>
      </p:sp>
      <p:sp>
        <p:nvSpPr>
          <p:cNvPr id="1030" name="Google Shape;1030;p39"/>
          <p:cNvSpPr txBox="1">
            <a:spLocks noGrp="1"/>
          </p:cNvSpPr>
          <p:nvPr>
            <p:ph type="title" idx="13"/>
          </p:nvPr>
        </p:nvSpPr>
        <p:spPr>
          <a:xfrm>
            <a:off x="5118706" y="3317553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 ExtraBold" panose="020B0604020202020204" charset="-79"/>
                <a:ea typeface="Calibri" panose="020F0502020204030204" pitchFamily="34" charset="0"/>
                <a:cs typeface="Rubik ExtraBold" panose="020B0604020202020204" charset="-79"/>
              </a:rPr>
              <a:t>Conclusion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1034" name="Google Shape;1034;p39"/>
          <p:cNvSpPr txBox="1">
            <a:spLocks noGrp="1"/>
          </p:cNvSpPr>
          <p:nvPr>
            <p:ph type="title" idx="17"/>
          </p:nvPr>
        </p:nvSpPr>
        <p:spPr>
          <a:xfrm>
            <a:off x="1763396" y="3317553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 ExtraBold" panose="020B0604020202020204" charset="-79"/>
                <a:ea typeface="Calibri" panose="020F0502020204030204" pitchFamily="34" charset="0"/>
                <a:cs typeface="Rubik ExtraBold" panose="020B0604020202020204" charset="-79"/>
              </a:rPr>
              <a:t>Aim of Project </a:t>
            </a:r>
            <a:endParaRPr dirty="0">
              <a:latin typeface="Rubik ExtraBold" panose="020B0604020202020204" charset="-79"/>
              <a:ea typeface="Calibri" panose="020F0502020204030204" pitchFamily="34" charset="0"/>
              <a:cs typeface="Rubik ExtraBold" panose="020B0604020202020204" charset="-79"/>
            </a:endParaRPr>
          </a:p>
        </p:txBody>
      </p:sp>
      <p:sp>
        <p:nvSpPr>
          <p:cNvPr id="1038" name="Google Shape;1038;p39"/>
          <p:cNvSpPr txBox="1">
            <a:spLocks noGrp="1"/>
          </p:cNvSpPr>
          <p:nvPr>
            <p:ph type="title" idx="21"/>
          </p:nvPr>
        </p:nvSpPr>
        <p:spPr>
          <a:xfrm>
            <a:off x="713225" y="510075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3"/>
          <p:cNvSpPr txBox="1">
            <a:spLocks noGrp="1"/>
          </p:cNvSpPr>
          <p:nvPr>
            <p:ph type="title" idx="6"/>
          </p:nvPr>
        </p:nvSpPr>
        <p:spPr>
          <a:xfrm>
            <a:off x="2344387" y="494732"/>
            <a:ext cx="3998075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 ExtraBold" panose="020B0604020202020204" charset="-79"/>
                <a:cs typeface="Rubik ExtraBold" panose="020B0604020202020204" charset="-79"/>
              </a:rPr>
              <a:t>Background </a:t>
            </a:r>
            <a:endParaRPr dirty="0">
              <a:latin typeface="Rubik ExtraBold" panose="020B0604020202020204" charset="-79"/>
              <a:cs typeface="Rubik ExtraBold" panose="020B0604020202020204" charset="-79"/>
            </a:endParaRPr>
          </a:p>
        </p:txBody>
      </p:sp>
      <p:sp>
        <p:nvSpPr>
          <p:cNvPr id="2" name="Google Shape;1065;p42">
            <a:extLst>
              <a:ext uri="{FF2B5EF4-FFF2-40B4-BE49-F238E27FC236}">
                <a16:creationId xmlns:a16="http://schemas.microsoft.com/office/drawing/2014/main" id="{709BBC49-949F-80CA-CE25-9DBC7B36FA3E}"/>
              </a:ext>
            </a:extLst>
          </p:cNvPr>
          <p:cNvSpPr txBox="1">
            <a:spLocks/>
          </p:cNvSpPr>
          <p:nvPr/>
        </p:nvSpPr>
        <p:spPr>
          <a:xfrm>
            <a:off x="1471046" y="513947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2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 algn="l"/>
            <a:r>
              <a:rPr lang="en" sz="3200" dirty="0"/>
              <a:t>01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CB9BF42A-2F7D-26BA-E23B-DF6D4996C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80" y="2018395"/>
            <a:ext cx="1106712" cy="11067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60E41F61-FFF3-67A0-08A6-712FC20BF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20" y="2018393"/>
            <a:ext cx="1106713" cy="1106713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B8D6584-18A9-CD9B-153B-4B1AAE23E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9" b="93778" l="4889" r="93778">
                        <a14:foregroundMark x1="52889" y1="93778" x2="52889" y2="93778"/>
                        <a14:foregroundMark x1="20444" y1="32444" x2="20444" y2="32444"/>
                        <a14:foregroundMark x1="12889" y1="72444" x2="20444" y2="32444"/>
                        <a14:foregroundMark x1="20444" y1="32444" x2="29778" y2="24000"/>
                        <a14:foregroundMark x1="4889" y1="48000" x2="4889" y2="48000"/>
                        <a14:foregroundMark x1="31111" y1="16000" x2="31111" y2="16000"/>
                        <a14:foregroundMark x1="36000" y1="64000" x2="36000" y2="64000"/>
                        <a14:foregroundMark x1="64000" y1="64889" x2="64000" y2="64889"/>
                        <a14:foregroundMark x1="62667" y1="64444" x2="89778" y2="64444"/>
                        <a14:foregroundMark x1="89778" y1="64444" x2="84000" y2="45333"/>
                        <a14:foregroundMark x1="90222" y1="48889" x2="76889" y2="18667"/>
                        <a14:foregroundMark x1="76889" y1="18667" x2="67111" y2="12000"/>
                        <a14:foregroundMark x1="93778" y1="38667" x2="94222" y2="56444"/>
                        <a14:foregroundMark x1="18222" y1="72444" x2="12444" y2="42667"/>
                        <a14:foregroundMark x1="12444" y1="42667" x2="31111" y2="14222"/>
                        <a14:foregroundMark x1="31111" y1="14222" x2="53333" y2="4889"/>
                        <a14:foregroundMark x1="53333" y1="4889" x2="71111" y2="28000"/>
                        <a14:foregroundMark x1="71111" y1="28000" x2="76444" y2="51111"/>
                        <a14:foregroundMark x1="76444" y1="51111" x2="76000" y2="57778"/>
                        <a14:foregroundMark x1="80444" y1="36889" x2="80444" y2="36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9002" y="2018394"/>
            <a:ext cx="1106713" cy="1106713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2B242AA6-3518-2442-314B-FEC98FE5B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9" b="93778" l="4889" r="93778">
                        <a14:foregroundMark x1="52889" y1="93778" x2="52889" y2="93778"/>
                        <a14:foregroundMark x1="20444" y1="32444" x2="20444" y2="32444"/>
                        <a14:foregroundMark x1="12889" y1="72444" x2="20444" y2="32444"/>
                        <a14:foregroundMark x1="20444" y1="32444" x2="29778" y2="24000"/>
                        <a14:foregroundMark x1="4889" y1="48000" x2="4889" y2="48000"/>
                        <a14:foregroundMark x1="31111" y1="16000" x2="31111" y2="16000"/>
                        <a14:foregroundMark x1="36000" y1="64000" x2="36000" y2="64000"/>
                        <a14:foregroundMark x1="64000" y1="64889" x2="64000" y2="64889"/>
                        <a14:foregroundMark x1="62667" y1="64444" x2="89778" y2="64444"/>
                        <a14:foregroundMark x1="89778" y1="64444" x2="84000" y2="45333"/>
                        <a14:foregroundMark x1="90222" y1="48889" x2="76889" y2="18667"/>
                        <a14:foregroundMark x1="76889" y1="18667" x2="67111" y2="12000"/>
                        <a14:foregroundMark x1="93778" y1="38667" x2="94222" y2="56444"/>
                        <a14:foregroundMark x1="18222" y1="72444" x2="12444" y2="42667"/>
                        <a14:foregroundMark x1="12444" y1="42667" x2="31111" y2="14222"/>
                        <a14:foregroundMark x1="31111" y1="14222" x2="53333" y2="4889"/>
                        <a14:foregroundMark x1="53333" y1="4889" x2="71111" y2="28000"/>
                        <a14:foregroundMark x1="71111" y1="28000" x2="76444" y2="51111"/>
                        <a14:foregroundMark x1="76444" y1="51111" x2="76000" y2="57778"/>
                        <a14:foregroundMark x1="80444" y1="36889" x2="80444" y2="36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0203" y="2018394"/>
            <a:ext cx="1106713" cy="110671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6B6048-5E30-7EF0-79AE-ED280E3F4D1A}"/>
              </a:ext>
            </a:extLst>
          </p:cNvPr>
          <p:cNvCxnSpPr/>
          <p:nvPr/>
        </p:nvCxnSpPr>
        <p:spPr>
          <a:xfrm>
            <a:off x="4580164" y="1404257"/>
            <a:ext cx="0" cy="25390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D9DFA6-1DC9-C5C7-7E79-C7FBDB4FE22C}"/>
              </a:ext>
            </a:extLst>
          </p:cNvPr>
          <p:cNvSpPr txBox="1"/>
          <p:nvPr/>
        </p:nvSpPr>
        <p:spPr>
          <a:xfrm>
            <a:off x="1290203" y="3236650"/>
            <a:ext cx="114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&gt;=12.5g/dL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5F554A-79E4-DE03-41D5-D21EA31E9E16}"/>
              </a:ext>
            </a:extLst>
          </p:cNvPr>
          <p:cNvSpPr txBox="1"/>
          <p:nvPr/>
        </p:nvSpPr>
        <p:spPr>
          <a:xfrm>
            <a:off x="2771509" y="3236650"/>
            <a:ext cx="114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&gt;=13.0g/dL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575433-1A97-2536-5996-69550AAE0EF8}"/>
              </a:ext>
            </a:extLst>
          </p:cNvPr>
          <p:cNvSpPr txBox="1"/>
          <p:nvPr/>
        </p:nvSpPr>
        <p:spPr>
          <a:xfrm>
            <a:off x="5739920" y="3217860"/>
            <a:ext cx="945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32.25%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F50E3F-FFFB-A435-5FB4-CF1059F509C7}"/>
              </a:ext>
            </a:extLst>
          </p:cNvPr>
          <p:cNvSpPr txBox="1"/>
          <p:nvPr/>
        </p:nvSpPr>
        <p:spPr>
          <a:xfrm>
            <a:off x="7172201" y="3236650"/>
            <a:ext cx="945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16.26%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07A2C14-64B1-EFB2-74E0-37D6D72FE51C}"/>
              </a:ext>
            </a:extLst>
          </p:cNvPr>
          <p:cNvSpPr/>
          <p:nvPr/>
        </p:nvSpPr>
        <p:spPr>
          <a:xfrm>
            <a:off x="5503974" y="3217859"/>
            <a:ext cx="207583" cy="307777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978974D-A56A-538E-BFB9-00DB2DB3A89C}"/>
              </a:ext>
            </a:extLst>
          </p:cNvPr>
          <p:cNvSpPr/>
          <p:nvPr/>
        </p:nvSpPr>
        <p:spPr>
          <a:xfrm>
            <a:off x="6964618" y="3217858"/>
            <a:ext cx="207583" cy="307777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11812-8049-7DE0-698D-6E67AF73336B}"/>
              </a:ext>
            </a:extLst>
          </p:cNvPr>
          <p:cNvSpPr txBox="1"/>
          <p:nvPr/>
        </p:nvSpPr>
        <p:spPr>
          <a:xfrm>
            <a:off x="1590649" y="1465779"/>
            <a:ext cx="230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Donation Requirements</a:t>
            </a:r>
            <a:r>
              <a:rPr lang="en-SG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22529C-6FD8-B851-F786-C86C32FE0963}"/>
              </a:ext>
            </a:extLst>
          </p:cNvPr>
          <p:cNvSpPr txBox="1"/>
          <p:nvPr/>
        </p:nvSpPr>
        <p:spPr>
          <a:xfrm>
            <a:off x="5932358" y="1446070"/>
            <a:ext cx="188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Donation Attempts</a:t>
            </a:r>
            <a:r>
              <a:rPr lang="en-SG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 animBg="1"/>
      <p:bldP spid="30" grpId="0" animBg="1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82;p43">
            <a:extLst>
              <a:ext uri="{FF2B5EF4-FFF2-40B4-BE49-F238E27FC236}">
                <a16:creationId xmlns:a16="http://schemas.microsoft.com/office/drawing/2014/main" id="{9AB6C5F2-9930-0B4E-C272-F9E6EC6770C1}"/>
              </a:ext>
            </a:extLst>
          </p:cNvPr>
          <p:cNvSpPr txBox="1">
            <a:spLocks/>
          </p:cNvSpPr>
          <p:nvPr/>
        </p:nvSpPr>
        <p:spPr>
          <a:xfrm>
            <a:off x="2973847" y="348314"/>
            <a:ext cx="399422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SG" sz="3200" dirty="0">
                <a:solidFill>
                  <a:schemeClr val="tx1"/>
                </a:solidFill>
                <a:latin typeface="Rubik ExtraBold" panose="020B0604020202020204" charset="-79"/>
                <a:cs typeface="Rubik ExtraBold" panose="020B0604020202020204" charset="-79"/>
              </a:rPr>
              <a:t>Research Gap </a:t>
            </a:r>
            <a:r>
              <a:rPr lang="en-SG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Google Shape;1065;p42">
            <a:extLst>
              <a:ext uri="{FF2B5EF4-FFF2-40B4-BE49-F238E27FC236}">
                <a16:creationId xmlns:a16="http://schemas.microsoft.com/office/drawing/2014/main" id="{0E4EC1E6-E33A-4C45-7884-B95D7B8AEC23}"/>
              </a:ext>
            </a:extLst>
          </p:cNvPr>
          <p:cNvSpPr txBox="1">
            <a:spLocks/>
          </p:cNvSpPr>
          <p:nvPr/>
        </p:nvSpPr>
        <p:spPr>
          <a:xfrm>
            <a:off x="7042219" y="389421"/>
            <a:ext cx="823421" cy="6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2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 algn="l"/>
            <a:r>
              <a:rPr lang="en" sz="3200" dirty="0">
                <a:latin typeface="Rubik ExtraBold" panose="020B0604020202020204" charset="-79"/>
                <a:cs typeface="Rubik ExtraBold" panose="020B0604020202020204" charset="-79"/>
              </a:rPr>
              <a:t>02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5CA3E4-2464-E842-A703-5B8106DF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62" y="1723630"/>
            <a:ext cx="1468705" cy="11125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2217381-FE98-B768-3ECD-FDA803D9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921" y="1723630"/>
            <a:ext cx="1361479" cy="1112520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56CF0F7-B78A-B0B9-C446-1E2FDCCE4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50037"/>
              </p:ext>
            </p:extLst>
          </p:nvPr>
        </p:nvGraphicFramePr>
        <p:xfrm>
          <a:off x="663393" y="3078930"/>
          <a:ext cx="4061007" cy="11125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96134">
                  <a:extLst>
                    <a:ext uri="{9D8B030D-6E8A-4147-A177-3AD203B41FA5}">
                      <a16:colId xmlns:a16="http://schemas.microsoft.com/office/drawing/2014/main" val="3399296037"/>
                    </a:ext>
                  </a:extLst>
                </a:gridCol>
                <a:gridCol w="1517073">
                  <a:extLst>
                    <a:ext uri="{9D8B030D-6E8A-4147-A177-3AD203B41FA5}">
                      <a16:colId xmlns:a16="http://schemas.microsoft.com/office/drawing/2014/main" val="8258182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92965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Fingernail Bed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Fingers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3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Sensitivity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10911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744C8AB-1DE0-A594-F549-93F11D15B287}"/>
              </a:ext>
            </a:extLst>
          </p:cNvPr>
          <p:cNvCxnSpPr>
            <a:cxnSpLocks/>
          </p:cNvCxnSpPr>
          <p:nvPr/>
        </p:nvCxnSpPr>
        <p:spPr>
          <a:xfrm>
            <a:off x="5113564" y="1302203"/>
            <a:ext cx="0" cy="3207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A6163DDF-DCFF-95CD-0E6C-00A9DE90663C}"/>
              </a:ext>
            </a:extLst>
          </p:cNvPr>
          <p:cNvSpPr/>
          <p:nvPr/>
        </p:nvSpPr>
        <p:spPr>
          <a:xfrm>
            <a:off x="-200890" y="389421"/>
            <a:ext cx="5669159" cy="5056910"/>
          </a:xfrm>
          <a:prstGeom prst="mathMultiply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tar: 6 Points 4">
            <a:extLst>
              <a:ext uri="{FF2B5EF4-FFF2-40B4-BE49-F238E27FC236}">
                <a16:creationId xmlns:a16="http://schemas.microsoft.com/office/drawing/2014/main" id="{7562BE7D-1AAA-D2BE-544E-C8A83927DA31}"/>
              </a:ext>
            </a:extLst>
          </p:cNvPr>
          <p:cNvSpPr/>
          <p:nvPr/>
        </p:nvSpPr>
        <p:spPr>
          <a:xfrm>
            <a:off x="5857433" y="2036328"/>
            <a:ext cx="1835727" cy="2195946"/>
          </a:xfrm>
          <a:prstGeom prst="star6">
            <a:avLst/>
          </a:prstGeom>
          <a:ln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20F2E-81FA-FBCE-D28C-D9B52203B3E4}"/>
              </a:ext>
            </a:extLst>
          </p:cNvPr>
          <p:cNvSpPr txBox="1"/>
          <p:nvPr/>
        </p:nvSpPr>
        <p:spPr>
          <a:xfrm>
            <a:off x="6306055" y="2786542"/>
            <a:ext cx="112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± </a:t>
            </a:r>
            <a:r>
              <a:rPr lang="en-SG" sz="3200" dirty="0">
                <a:solidFill>
                  <a:schemeClr val="bg1"/>
                </a:solidFill>
              </a:rPr>
              <a:t>4%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CDE34-3E54-5F5A-112D-8B33049D233C}"/>
              </a:ext>
            </a:extLst>
          </p:cNvPr>
          <p:cNvSpPr txBox="1"/>
          <p:nvPr/>
        </p:nvSpPr>
        <p:spPr>
          <a:xfrm>
            <a:off x="5726137" y="1617808"/>
            <a:ext cx="209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Performance Criteria 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5;p42">
            <a:extLst>
              <a:ext uri="{FF2B5EF4-FFF2-40B4-BE49-F238E27FC236}">
                <a16:creationId xmlns:a16="http://schemas.microsoft.com/office/drawing/2014/main" id="{C069BBB6-1ECB-9E9A-D72D-B898508E8FE6}"/>
              </a:ext>
            </a:extLst>
          </p:cNvPr>
          <p:cNvSpPr txBox="1">
            <a:spLocks/>
          </p:cNvSpPr>
          <p:nvPr/>
        </p:nvSpPr>
        <p:spPr>
          <a:xfrm>
            <a:off x="1821787" y="515402"/>
            <a:ext cx="1905600" cy="64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2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 algn="l"/>
            <a:r>
              <a:rPr lang="en" sz="3200" dirty="0"/>
              <a:t>03</a:t>
            </a:r>
          </a:p>
        </p:txBody>
      </p:sp>
      <p:sp>
        <p:nvSpPr>
          <p:cNvPr id="6" name="Google Shape;1082;p43">
            <a:extLst>
              <a:ext uri="{FF2B5EF4-FFF2-40B4-BE49-F238E27FC236}">
                <a16:creationId xmlns:a16="http://schemas.microsoft.com/office/drawing/2014/main" id="{BEDE332F-88D9-0FFD-CC2B-1900B54107AB}"/>
              </a:ext>
            </a:extLst>
          </p:cNvPr>
          <p:cNvSpPr txBox="1">
            <a:spLocks/>
          </p:cNvSpPr>
          <p:nvPr/>
        </p:nvSpPr>
        <p:spPr>
          <a:xfrm>
            <a:off x="2774587" y="480019"/>
            <a:ext cx="399422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3200" dirty="0">
                <a:solidFill>
                  <a:schemeClr val="tx1"/>
                </a:solidFill>
                <a:latin typeface="Rubik ExtraBold" panose="020B0604020202020204" charset="-79"/>
                <a:cs typeface="Rubik ExtraBold" panose="020B0604020202020204" charset="-79"/>
              </a:rPr>
              <a:t>Aim of Project</a:t>
            </a:r>
            <a:endParaRPr lang="en-SG" sz="3200" dirty="0">
              <a:solidFill>
                <a:schemeClr val="tx1"/>
              </a:solidFill>
            </a:endParaRPr>
          </a:p>
        </p:txBody>
      </p:sp>
      <p:pic>
        <p:nvPicPr>
          <p:cNvPr id="23" name="Picture 22" descr="A picture containing icon&#10;&#10;Description automatically generated">
            <a:extLst>
              <a:ext uri="{FF2B5EF4-FFF2-40B4-BE49-F238E27FC236}">
                <a16:creationId xmlns:a16="http://schemas.microsoft.com/office/drawing/2014/main" id="{9F204868-B181-144E-896A-B9B0DF9B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1488867"/>
            <a:ext cx="2731707" cy="273170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484C80D-2A4D-23DA-8EDC-61FF4C0030E6}"/>
              </a:ext>
            </a:extLst>
          </p:cNvPr>
          <p:cNvSpPr/>
          <p:nvPr/>
        </p:nvSpPr>
        <p:spPr>
          <a:xfrm>
            <a:off x="3665042" y="1579418"/>
            <a:ext cx="532886" cy="525976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7697AC-0B50-08F0-BAED-1B5097928A7C}"/>
              </a:ext>
            </a:extLst>
          </p:cNvPr>
          <p:cNvSpPr/>
          <p:nvPr/>
        </p:nvSpPr>
        <p:spPr>
          <a:xfrm>
            <a:off x="4572000" y="2473035"/>
            <a:ext cx="532886" cy="525976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13C61-5AEE-0B3D-9C7D-F145A515C108}"/>
              </a:ext>
            </a:extLst>
          </p:cNvPr>
          <p:cNvSpPr/>
          <p:nvPr/>
        </p:nvSpPr>
        <p:spPr>
          <a:xfrm>
            <a:off x="3727387" y="3435926"/>
            <a:ext cx="532886" cy="525976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736FB-B3F4-0528-78F7-31A7DEC839BC}"/>
              </a:ext>
            </a:extLst>
          </p:cNvPr>
          <p:cNvSpPr txBox="1"/>
          <p:nvPr/>
        </p:nvSpPr>
        <p:spPr>
          <a:xfrm>
            <a:off x="4433454" y="3546764"/>
            <a:ext cx="285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Real-Time Blood Stock Update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DC2F5-01AF-1F51-4BB9-57EC6F606342}"/>
              </a:ext>
            </a:extLst>
          </p:cNvPr>
          <p:cNvSpPr txBox="1"/>
          <p:nvPr/>
        </p:nvSpPr>
        <p:spPr>
          <a:xfrm>
            <a:off x="4384962" y="1579418"/>
            <a:ext cx="323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Provides accurate haemoglobin level through deep learning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BE97A-FC46-4ED3-85B3-F6E2AEA79EAF}"/>
              </a:ext>
            </a:extLst>
          </p:cNvPr>
          <p:cNvSpPr txBox="1"/>
          <p:nvPr/>
        </p:nvSpPr>
        <p:spPr>
          <a:xfrm>
            <a:off x="5294283" y="2582134"/>
            <a:ext cx="285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Skip the Queue </a:t>
            </a:r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28CC05A9-7672-2C4E-2644-7DDD595AC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559" y="3463643"/>
            <a:ext cx="470541" cy="470541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480040B-E1D8-E5F3-6115-8F2D47015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9375" y1="33250" x2="69375" y2="33250"/>
                        <a14:foregroundMark x1="55750" y1="46250" x2="55750" y2="46250"/>
                        <a14:foregroundMark x1="57000" y1="33500" x2="57000" y2="33500"/>
                        <a14:foregroundMark x1="44375" y1="33250" x2="44375" y2="33250"/>
                        <a14:foregroundMark x1="43750" y1="42500" x2="43750" y2="42500"/>
                        <a14:foregroundMark x1="30750" y1="34375" x2="30750" y2="34375"/>
                        <a14:foregroundMark x1="30625" y1="43500" x2="30625" y2="43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8596" y="2426175"/>
            <a:ext cx="619694" cy="6196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25FF8F-183C-9A53-6CFC-B14B1A4A57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9778" r="91556">
                        <a14:foregroundMark x1="47556" y1="48444" x2="47556" y2="48444"/>
                        <a14:foregroundMark x1="91556" y1="52000" x2="91556" y2="5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6214" y="1605757"/>
            <a:ext cx="470541" cy="4705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82;p43">
            <a:extLst>
              <a:ext uri="{FF2B5EF4-FFF2-40B4-BE49-F238E27FC236}">
                <a16:creationId xmlns:a16="http://schemas.microsoft.com/office/drawing/2014/main" id="{9AB6C5F2-9930-0B4E-C272-F9E6EC6770C1}"/>
              </a:ext>
            </a:extLst>
          </p:cNvPr>
          <p:cNvSpPr txBox="1">
            <a:spLocks/>
          </p:cNvSpPr>
          <p:nvPr/>
        </p:nvSpPr>
        <p:spPr>
          <a:xfrm>
            <a:off x="1619180" y="2218500"/>
            <a:ext cx="399422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SG" sz="3200" dirty="0">
                <a:solidFill>
                  <a:schemeClr val="tx1"/>
                </a:solidFill>
                <a:latin typeface="Rubik ExtraBold" panose="020B0604020202020204" charset="-79"/>
                <a:cs typeface="Rubik ExtraBold" panose="020B0604020202020204" charset="-79"/>
              </a:rPr>
              <a:t>Conclusion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9" name="Google Shape;1065;p42">
            <a:extLst>
              <a:ext uri="{FF2B5EF4-FFF2-40B4-BE49-F238E27FC236}">
                <a16:creationId xmlns:a16="http://schemas.microsoft.com/office/drawing/2014/main" id="{0E4EC1E6-E33A-4C45-7884-B95D7B8AEC23}"/>
              </a:ext>
            </a:extLst>
          </p:cNvPr>
          <p:cNvSpPr txBox="1">
            <a:spLocks/>
          </p:cNvSpPr>
          <p:nvPr/>
        </p:nvSpPr>
        <p:spPr>
          <a:xfrm>
            <a:off x="4046220" y="1649864"/>
            <a:ext cx="823421" cy="6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2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 algn="l"/>
            <a:r>
              <a:rPr lang="en" sz="32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364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63"/>
          <p:cNvSpPr txBox="1">
            <a:spLocks noGrp="1"/>
          </p:cNvSpPr>
          <p:nvPr>
            <p:ph type="title"/>
          </p:nvPr>
        </p:nvSpPr>
        <p:spPr>
          <a:xfrm>
            <a:off x="713250" y="943000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!</a:t>
            </a:r>
            <a:endParaRPr dirty="0"/>
          </a:p>
        </p:txBody>
      </p:sp>
      <p:sp>
        <p:nvSpPr>
          <p:cNvPr id="1498" name="Google Shape;1498;p63"/>
          <p:cNvSpPr txBox="1">
            <a:spLocks noGrp="1"/>
          </p:cNvSpPr>
          <p:nvPr>
            <p:ph type="subTitle" idx="1"/>
          </p:nvPr>
        </p:nvSpPr>
        <p:spPr>
          <a:xfrm>
            <a:off x="2097300" y="2026920"/>
            <a:ext cx="4949400" cy="1521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SG" sz="4000" dirty="0"/>
              <a:t>Q&amp;A Session 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398752389"/>
      </p:ext>
    </p:extLst>
  </p:cSld>
  <p:clrMapOvr>
    <a:masterClrMapping/>
  </p:clrMapOvr>
</p:sld>
</file>

<file path=ppt/theme/theme1.xml><?xml version="1.0" encoding="utf-8"?>
<a:theme xmlns:a="http://schemas.openxmlformats.org/drawingml/2006/main" name="Sickle Cell Anemia by Slidesgo">
  <a:themeElements>
    <a:clrScheme name="Simple Light">
      <a:dk1>
        <a:srgbClr val="6E0001"/>
      </a:dk1>
      <a:lt1>
        <a:srgbClr val="FFFFFF"/>
      </a:lt1>
      <a:dk2>
        <a:srgbClr val="FFF0E7"/>
      </a:dk2>
      <a:lt2>
        <a:srgbClr val="FB948E"/>
      </a:lt2>
      <a:accent1>
        <a:srgbClr val="E84847"/>
      </a:accent1>
      <a:accent2>
        <a:srgbClr val="AD2223"/>
      </a:accent2>
      <a:accent3>
        <a:srgbClr val="FFBCB9"/>
      </a:accent3>
      <a:accent4>
        <a:srgbClr val="DD6465"/>
      </a:accent4>
      <a:accent5>
        <a:srgbClr val="923536"/>
      </a:accent5>
      <a:accent6>
        <a:srgbClr val="FF9E9D"/>
      </a:accent6>
      <a:hlink>
        <a:srgbClr val="6E00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104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Rubik Black</vt:lpstr>
      <vt:lpstr>arial</vt:lpstr>
      <vt:lpstr>arial</vt:lpstr>
      <vt:lpstr>Barlow Medium</vt:lpstr>
      <vt:lpstr>Rubik ExtraBold</vt:lpstr>
      <vt:lpstr>Work Sans</vt:lpstr>
      <vt:lpstr>Sickle Cell Anemia by Slidesgo</vt:lpstr>
      <vt:lpstr>Mobile Application for non-invasive detection of haemoglobin (Hb) level using deep learning model  </vt:lpstr>
      <vt:lpstr>01</vt:lpstr>
      <vt:lpstr>Background </vt:lpstr>
      <vt:lpstr>PowerPoint Presentation</vt:lpstr>
      <vt:lpstr>PowerPoint Presentation</vt:lpstr>
      <vt:lpstr>PowerPoint Presentation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for non-invasive detection of haemoglobin (Hb) level using deep learning model  </dc:title>
  <cp:lastModifiedBy>#SHOON ZHEN YONG#</cp:lastModifiedBy>
  <cp:revision>1</cp:revision>
  <dcterms:modified xsi:type="dcterms:W3CDTF">2022-11-08T04:05:11Z</dcterms:modified>
</cp:coreProperties>
</file>