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07D2-F9B4-4ECF-A35B-1233ABF33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3C9DF-0FDD-435B-AD3A-0DBA30A89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3681B-65AB-4C17-95F8-052677F9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29B82-5DEB-4D7A-930F-1F1FDAC3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27C84-8C18-497E-B9A5-7BE5C9B7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9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1D25-55BF-4C21-ABBD-2B6669CB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9A77B-DA22-4524-A00A-FA3406513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44D73-6724-45B6-A2EA-824A02C9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24ADC-09B4-4D8E-B300-B9B950B9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1FA1-30B6-4E5A-9A9C-30D61465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653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3EFD1-7114-4A92-902F-7DD44DDC3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0102C-3DBA-4F8D-B5F2-FBB20DDE7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1013D-B97D-4BE4-8659-585A9940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BE3C7-E027-4AC4-873A-122FEA1D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D2B67-BADC-46C2-8262-7E451994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199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A30A-5C3F-45CB-9728-EAA68E507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2D17-EAEC-4E04-9BBE-22882C08B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66C8F-619A-41F1-BD1C-C20577755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5D2FA-B604-459E-A411-2A60E4BE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182D9-BFDA-4F93-B0D9-806435E9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422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3598-1D03-4502-8751-D957742CE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3BB74-6DEF-478F-99F8-EC7E25CA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B8695-00C2-45CB-BE2C-C950FD5A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7F35-C3C7-4935-B380-E9DFD35F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C295B-6B37-490C-BED4-2C0370F6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423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74C8B-56B9-46F4-AE22-EC46F2B4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54CB-C7DD-4019-9AA3-E9CC603CA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97CF5-15F3-4B0A-B9CC-467DF76BD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D11FE-E0C8-4BC1-9C3A-AF307253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7A9FA-8E6C-417E-A063-748E34A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084B5-6AAA-43A1-8011-3DE2177E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820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4E3D-9F3A-45CA-B13E-492AF20F4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4E652-E2DB-4F1B-A2F1-35F02826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B138E-6977-4E4E-A2FC-F2BD4ADE9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ECB87B-3AF7-44B6-B0A9-1F41BF759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2F8C5-A6EE-43D3-821E-A2EC490EE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E702B-7329-4136-963D-8E2CD736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90A12-0786-4097-B787-BDA602E9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B7F30E-27F3-4179-8F7B-5AC1AC2D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397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9A02-AB28-424F-899E-F8503B083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790F5-C39F-4FF6-8B0F-B9A27312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50D05-1D31-4B09-ADC2-0C745FEF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1419A-5AB1-4338-9E9B-7F5E1E31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9277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1EA9F-415D-4A40-AB16-25475174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DDBBB-FBE8-4AB7-9AA6-9869C1AA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4EB4F-DD32-417D-835F-C538B94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2637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2211-0FED-4064-88C5-A1C841D9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F47E-6940-467A-92B4-8E85E5DA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C4C26-7F1C-466A-8829-9D249E21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A0CD3-3DAF-421B-AA67-28778CA17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90792-AD95-463D-8DD6-0E49A9393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8A286-3CED-4206-8B34-4BC7217A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809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B862-4CA1-4433-9B5B-E8D9FE86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1F260-2240-4795-BE13-F28454924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2AEB3-DBD2-4E80-A4C7-2F43329E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AB416-CD94-4A99-96C4-DBF776DD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2C36E-ACB7-477E-B115-A170B621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C770D-12F8-4C2F-B518-CB549BD6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233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13FEF-827A-4B8C-853D-566FCDCF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0FC8-5225-432E-8B04-87F660CB8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8D397-123E-49A2-BA47-43E75DF27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6D924-8C68-4614-950A-5AFF0FF8944E}" type="datetimeFigureOut">
              <a:rPr lang="en-SG" smtClean="0"/>
              <a:t>16/8/2022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BA4E-72BD-4991-9290-A6BD4597D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1E453-AEC0-4D5E-AA35-309F6B6E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BC2B4-454C-4604-8E09-8AE1EDFBC28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054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CBBB0C-E944-430F-9D1C-F71FC2259765}"/>
              </a:ext>
            </a:extLst>
          </p:cNvPr>
          <p:cNvSpPr/>
          <p:nvPr/>
        </p:nvSpPr>
        <p:spPr>
          <a:xfrm>
            <a:off x="5133475" y="1572126"/>
            <a:ext cx="232610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15D5C1-47B4-42D8-AA51-0424F3899526}"/>
              </a:ext>
            </a:extLst>
          </p:cNvPr>
          <p:cNvSpPr/>
          <p:nvPr/>
        </p:nvSpPr>
        <p:spPr>
          <a:xfrm>
            <a:off x="8077200" y="3721768"/>
            <a:ext cx="232610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8DE964-FB84-4585-95E6-9F6207DC7426}"/>
              </a:ext>
            </a:extLst>
          </p:cNvPr>
          <p:cNvSpPr/>
          <p:nvPr/>
        </p:nvSpPr>
        <p:spPr>
          <a:xfrm>
            <a:off x="5133476" y="3721768"/>
            <a:ext cx="232610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1307C1-E134-47D2-ADC1-E961454A7A59}"/>
              </a:ext>
            </a:extLst>
          </p:cNvPr>
          <p:cNvSpPr/>
          <p:nvPr/>
        </p:nvSpPr>
        <p:spPr>
          <a:xfrm>
            <a:off x="2406316" y="3761874"/>
            <a:ext cx="2326105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0EA1FE-EF5D-45CC-BB09-B9BF1D02778C}"/>
              </a:ext>
            </a:extLst>
          </p:cNvPr>
          <p:cNvSpPr txBox="1"/>
          <p:nvPr/>
        </p:nvSpPr>
        <p:spPr>
          <a:xfrm>
            <a:off x="778041" y="577516"/>
            <a:ext cx="325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Case Study (Part 1) Site Map </a:t>
            </a:r>
            <a:endParaRPr lang="en-SG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C0703-C33D-4BC0-A72B-76C0B6D8DB66}"/>
              </a:ext>
            </a:extLst>
          </p:cNvPr>
          <p:cNvSpPr txBox="1"/>
          <p:nvPr/>
        </p:nvSpPr>
        <p:spPr>
          <a:xfrm>
            <a:off x="5887452" y="2013102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Home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A63EDE-A7CB-4D18-AE09-40D014C372F1}"/>
              </a:ext>
            </a:extLst>
          </p:cNvPr>
          <p:cNvSpPr txBox="1"/>
          <p:nvPr/>
        </p:nvSpPr>
        <p:spPr>
          <a:xfrm>
            <a:off x="3236498" y="4202850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Menu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60D3E-132B-446E-9974-3345BEFF7615}"/>
              </a:ext>
            </a:extLst>
          </p:cNvPr>
          <p:cNvSpPr txBox="1"/>
          <p:nvPr/>
        </p:nvSpPr>
        <p:spPr>
          <a:xfrm>
            <a:off x="5899487" y="4202850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Music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06838E-FDDC-4C8E-A0C1-3D226D80BC2F}"/>
              </a:ext>
            </a:extLst>
          </p:cNvPr>
          <p:cNvSpPr txBox="1"/>
          <p:nvPr/>
        </p:nvSpPr>
        <p:spPr>
          <a:xfrm>
            <a:off x="8907381" y="4202850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Job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5588B2-7E01-4B2C-B946-2F21137D6289}"/>
              </a:ext>
            </a:extLst>
          </p:cNvPr>
          <p:cNvCxnSpPr>
            <a:stCxn id="4" idx="2"/>
          </p:cNvCxnSpPr>
          <p:nvPr/>
        </p:nvCxnSpPr>
        <p:spPr>
          <a:xfrm flipH="1">
            <a:off x="6296527" y="2823410"/>
            <a:ext cx="1" cy="401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8034DB-0EE5-4F0A-8827-EE6CBFB02AEF}"/>
              </a:ext>
            </a:extLst>
          </p:cNvPr>
          <p:cNvCxnSpPr/>
          <p:nvPr/>
        </p:nvCxnSpPr>
        <p:spPr>
          <a:xfrm>
            <a:off x="3765887" y="3224463"/>
            <a:ext cx="5474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C1E7B1-79B5-423F-A461-66CE0A181841}"/>
              </a:ext>
            </a:extLst>
          </p:cNvPr>
          <p:cNvCxnSpPr/>
          <p:nvPr/>
        </p:nvCxnSpPr>
        <p:spPr>
          <a:xfrm>
            <a:off x="3765887" y="3224463"/>
            <a:ext cx="0" cy="537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BFA263-81B7-4846-80A1-93A0EC8F7BE3}"/>
              </a:ext>
            </a:extLst>
          </p:cNvPr>
          <p:cNvCxnSpPr>
            <a:endCxn id="6" idx="0"/>
          </p:cNvCxnSpPr>
          <p:nvPr/>
        </p:nvCxnSpPr>
        <p:spPr>
          <a:xfrm>
            <a:off x="6296527" y="3224463"/>
            <a:ext cx="2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5B8B9E-80F4-45A0-A7E5-555FFF6DF984}"/>
              </a:ext>
            </a:extLst>
          </p:cNvPr>
          <p:cNvCxnSpPr>
            <a:endCxn id="5" idx="0"/>
          </p:cNvCxnSpPr>
          <p:nvPr/>
        </p:nvCxnSpPr>
        <p:spPr>
          <a:xfrm>
            <a:off x="9240252" y="3224463"/>
            <a:ext cx="1" cy="497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14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#SHOON ZHEN YONG#</dc:creator>
  <cp:lastModifiedBy>#SHOON ZHEN YONG#</cp:lastModifiedBy>
  <cp:revision>1</cp:revision>
  <dcterms:created xsi:type="dcterms:W3CDTF">2022-08-16T06:56:15Z</dcterms:created>
  <dcterms:modified xsi:type="dcterms:W3CDTF">2022-08-16T06:59:36Z</dcterms:modified>
</cp:coreProperties>
</file>