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Semi Condensed" panose="00000506000000000000" pitchFamily="2" charset="0"/>
      <p:regular r:id="rId9"/>
      <p:bold r:id="rId10"/>
      <p:italic r:id="rId11"/>
      <p:boldItalic r:id="rId12"/>
    </p:embeddedFont>
    <p:embeddedFont>
      <p:font typeface="Fira Sans Condensed" panose="020B0503050000020004" pitchFamily="34" charset="0"/>
      <p:regular r:id="rId13"/>
      <p:bold r:id="rId14"/>
      <p:italic r:id="rId15"/>
      <p:boldItalic r:id="rId16"/>
    </p:embeddedFont>
    <p:embeddedFont>
      <p:font typeface="Fjalla One" panose="02000506040000020004" pitchFamily="2" charset="0"/>
      <p:regular r:id="rId17"/>
    </p:embeddedFont>
    <p:embeddedFont>
      <p:font typeface="Palanquin" panose="020B0004020203020204" pitchFamily="34" charset="0"/>
      <p:regular r:id="rId18"/>
      <p:bold r:id="rId19"/>
    </p:embeddedFont>
    <p:embeddedFont>
      <p:font typeface="Ramabhadra" panose="020B0604020202020204" charset="0"/>
      <p:regular r:id="rId20"/>
    </p:embeddedFont>
    <p:embeddedFont>
      <p:font typeface="Roboto" panose="02000000000000000000" pitchFamily="2" charset="0"/>
      <p:regular r:id="rId21"/>
      <p:bold r:id="rId22"/>
      <p:italic r:id="rId23"/>
      <p:boldItalic r:id="rId24"/>
    </p:embeddedFont>
    <p:embeddedFont>
      <p:font typeface="Roboto Condensed Light" panose="02000000000000000000" pitchFamily="2" charset="0"/>
      <p:regular r:id="rId25"/>
      <p:italic r:id="rId26"/>
    </p:embeddedFont>
    <p:embeddedFont>
      <p:font typeface="Varela Round" panose="00000500000000000000" pitchFamily="2" charset="-79"/>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09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3e041e2f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3e041e2f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3e041e2f0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3e041e2f0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e041e2f0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e041e2f0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a2365e03a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a2365e03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3e041e2f0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3e041e2f0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3e041e2f0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3e041e2f0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4260153" y="2029799"/>
            <a:ext cx="3665844" cy="3113699"/>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95124" y="-97186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226" y="1136000"/>
            <a:ext cx="5156100" cy="20526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3"/>
              </a:buClr>
              <a:buSzPts val="5200"/>
              <a:buNone/>
              <a:defRPr sz="5000" b="1">
                <a:solidFill>
                  <a:schemeClr val="accent3"/>
                </a:solidFill>
                <a:latin typeface="Varela Round"/>
                <a:ea typeface="Varela Round"/>
                <a:cs typeface="Varela Round"/>
                <a:sym typeface="Varela Round"/>
              </a:defRPr>
            </a:lvl1pPr>
            <a:lvl2pPr lvl="1" algn="ctr">
              <a:spcBef>
                <a:spcPts val="0"/>
              </a:spcBef>
              <a:spcAft>
                <a:spcPts val="0"/>
              </a:spcAft>
              <a:buClr>
                <a:schemeClr val="accent3"/>
              </a:buClr>
              <a:buSzPts val="5200"/>
              <a:buNone/>
              <a:defRPr sz="5200">
                <a:solidFill>
                  <a:schemeClr val="accent3"/>
                </a:solidFill>
              </a:defRPr>
            </a:lvl2pPr>
            <a:lvl3pPr lvl="2" algn="ctr">
              <a:spcBef>
                <a:spcPts val="0"/>
              </a:spcBef>
              <a:spcAft>
                <a:spcPts val="0"/>
              </a:spcAft>
              <a:buClr>
                <a:schemeClr val="accent3"/>
              </a:buClr>
              <a:buSzPts val="5200"/>
              <a:buNone/>
              <a:defRPr sz="5200">
                <a:solidFill>
                  <a:schemeClr val="accent3"/>
                </a:solidFill>
              </a:defRPr>
            </a:lvl3pPr>
            <a:lvl4pPr lvl="3" algn="ctr">
              <a:spcBef>
                <a:spcPts val="0"/>
              </a:spcBef>
              <a:spcAft>
                <a:spcPts val="0"/>
              </a:spcAft>
              <a:buClr>
                <a:schemeClr val="accent3"/>
              </a:buClr>
              <a:buSzPts val="5200"/>
              <a:buNone/>
              <a:defRPr sz="5200">
                <a:solidFill>
                  <a:schemeClr val="accent3"/>
                </a:solidFill>
              </a:defRPr>
            </a:lvl4pPr>
            <a:lvl5pPr lvl="4" algn="ctr">
              <a:spcBef>
                <a:spcPts val="0"/>
              </a:spcBef>
              <a:spcAft>
                <a:spcPts val="0"/>
              </a:spcAft>
              <a:buClr>
                <a:schemeClr val="accent3"/>
              </a:buClr>
              <a:buSzPts val="5200"/>
              <a:buNone/>
              <a:defRPr sz="5200">
                <a:solidFill>
                  <a:schemeClr val="accent3"/>
                </a:solidFill>
              </a:defRPr>
            </a:lvl5pPr>
            <a:lvl6pPr lvl="5" algn="ctr">
              <a:spcBef>
                <a:spcPts val="0"/>
              </a:spcBef>
              <a:spcAft>
                <a:spcPts val="0"/>
              </a:spcAft>
              <a:buClr>
                <a:schemeClr val="accent3"/>
              </a:buClr>
              <a:buSzPts val="5200"/>
              <a:buNone/>
              <a:defRPr sz="5200">
                <a:solidFill>
                  <a:schemeClr val="accent3"/>
                </a:solidFill>
              </a:defRPr>
            </a:lvl6pPr>
            <a:lvl7pPr lvl="6" algn="ctr">
              <a:spcBef>
                <a:spcPts val="0"/>
              </a:spcBef>
              <a:spcAft>
                <a:spcPts val="0"/>
              </a:spcAft>
              <a:buClr>
                <a:schemeClr val="accent3"/>
              </a:buClr>
              <a:buSzPts val="5200"/>
              <a:buNone/>
              <a:defRPr sz="5200">
                <a:solidFill>
                  <a:schemeClr val="accent3"/>
                </a:solidFill>
              </a:defRPr>
            </a:lvl7pPr>
            <a:lvl8pPr lvl="7" algn="ctr">
              <a:spcBef>
                <a:spcPts val="0"/>
              </a:spcBef>
              <a:spcAft>
                <a:spcPts val="0"/>
              </a:spcAft>
              <a:buClr>
                <a:schemeClr val="accent3"/>
              </a:buClr>
              <a:buSzPts val="5200"/>
              <a:buNone/>
              <a:defRPr sz="5200">
                <a:solidFill>
                  <a:schemeClr val="accent3"/>
                </a:solidFill>
              </a:defRPr>
            </a:lvl8pPr>
            <a:lvl9pPr lvl="8" algn="ctr">
              <a:spcBef>
                <a:spcPts val="0"/>
              </a:spcBef>
              <a:spcAft>
                <a:spcPts val="0"/>
              </a:spcAft>
              <a:buClr>
                <a:schemeClr val="accent3"/>
              </a:buClr>
              <a:buSzPts val="5200"/>
              <a:buNone/>
              <a:defRPr sz="5200">
                <a:solidFill>
                  <a:schemeClr val="accent3"/>
                </a:solidFill>
              </a:defRPr>
            </a:lvl9pPr>
          </a:lstStyle>
          <a:p>
            <a:endParaRPr/>
          </a:p>
        </p:txBody>
      </p:sp>
      <p:sp>
        <p:nvSpPr>
          <p:cNvPr id="12" name="Google Shape;12;p2"/>
          <p:cNvSpPr txBox="1">
            <a:spLocks noGrp="1"/>
          </p:cNvSpPr>
          <p:nvPr>
            <p:ph type="subTitle" idx="1"/>
          </p:nvPr>
        </p:nvSpPr>
        <p:spPr>
          <a:xfrm>
            <a:off x="713225" y="3225550"/>
            <a:ext cx="25269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Varela Round"/>
                <a:ea typeface="Varela Round"/>
                <a:cs typeface="Varela Round"/>
                <a:sym typeface="Varela Rou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713225" y="1106125"/>
            <a:ext cx="57471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89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713225" y="2984325"/>
            <a:ext cx="5747100" cy="55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40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1"/>
          <p:cNvSpPr/>
          <p:nvPr/>
        </p:nvSpPr>
        <p:spPr>
          <a:xfrm>
            <a:off x="4557439" y="981113"/>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p:nvPr/>
        </p:nvSpPr>
        <p:spPr>
          <a:xfrm>
            <a:off x="-650261" y="-920475"/>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6"/>
        <p:cNvGrpSpPr/>
        <p:nvPr/>
      </p:nvGrpSpPr>
      <p:grpSpPr>
        <a:xfrm>
          <a:off x="0" y="0"/>
          <a:ext cx="0" cy="0"/>
          <a:chOff x="0" y="0"/>
          <a:chExt cx="0" cy="0"/>
        </a:xfrm>
      </p:grpSpPr>
      <p:sp>
        <p:nvSpPr>
          <p:cNvPr id="57" name="Google Shape;57;p13"/>
          <p:cNvSpPr/>
          <p:nvPr/>
        </p:nvSpPr>
        <p:spPr>
          <a:xfrm>
            <a:off x="5778200" y="407887"/>
            <a:ext cx="4708114" cy="3998983"/>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rot="4788363">
            <a:off x="-890006" y="3720813"/>
            <a:ext cx="2726717"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subTitle" idx="1"/>
          </p:nvPr>
        </p:nvSpPr>
        <p:spPr>
          <a:xfrm>
            <a:off x="1689136" y="1590600"/>
            <a:ext cx="1798800" cy="4365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b="1"/>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0" name="Google Shape;60;p13"/>
          <p:cNvSpPr txBox="1">
            <a:spLocks noGrp="1"/>
          </p:cNvSpPr>
          <p:nvPr>
            <p:ph type="title"/>
          </p:nvPr>
        </p:nvSpPr>
        <p:spPr>
          <a:xfrm>
            <a:off x="713225" y="42976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61" name="Google Shape;61;p13">
            <a:hlinkClick r:id="" action="ppaction://noaction"/>
          </p:cNvPr>
          <p:cNvSpPr txBox="1">
            <a:spLocks noGrp="1"/>
          </p:cNvSpPr>
          <p:nvPr>
            <p:ph type="title" idx="2" hasCustomPrompt="1"/>
          </p:nvPr>
        </p:nvSpPr>
        <p:spPr>
          <a:xfrm>
            <a:off x="674435" y="1634875"/>
            <a:ext cx="10146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5000">
                <a:solidFill>
                  <a:schemeClr val="accen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62" name="Google Shape;62;p13">
            <a:hlinkClick r:id="" action="ppaction://noaction"/>
          </p:cNvPr>
          <p:cNvSpPr txBox="1">
            <a:spLocks noGrp="1"/>
          </p:cNvSpPr>
          <p:nvPr>
            <p:ph type="subTitle" idx="3"/>
          </p:nvPr>
        </p:nvSpPr>
        <p:spPr>
          <a:xfrm>
            <a:off x="1689135" y="1996425"/>
            <a:ext cx="17988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63" name="Google Shape;63;p13"/>
          <p:cNvSpPr txBox="1">
            <a:spLocks noGrp="1"/>
          </p:cNvSpPr>
          <p:nvPr>
            <p:ph type="title" idx="4" hasCustomPrompt="1"/>
          </p:nvPr>
        </p:nvSpPr>
        <p:spPr>
          <a:xfrm>
            <a:off x="674435" y="2867725"/>
            <a:ext cx="10146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5000">
                <a:solidFill>
                  <a:schemeClr val="accen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64" name="Google Shape;64;p13"/>
          <p:cNvSpPr txBox="1">
            <a:spLocks noGrp="1"/>
          </p:cNvSpPr>
          <p:nvPr>
            <p:ph type="subTitle" idx="5"/>
          </p:nvPr>
        </p:nvSpPr>
        <p:spPr>
          <a:xfrm>
            <a:off x="1689136" y="3236075"/>
            <a:ext cx="17988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65" name="Google Shape;65;p13">
            <a:hlinkClick r:id="" action="ppaction://noaction"/>
          </p:cNvPr>
          <p:cNvSpPr txBox="1">
            <a:spLocks noGrp="1"/>
          </p:cNvSpPr>
          <p:nvPr>
            <p:ph type="title" idx="6" hasCustomPrompt="1"/>
          </p:nvPr>
        </p:nvSpPr>
        <p:spPr>
          <a:xfrm>
            <a:off x="3235565" y="1634875"/>
            <a:ext cx="10146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5000">
                <a:solidFill>
                  <a:schemeClr val="accen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66" name="Google Shape;66;p13">
            <a:hlinkClick r:id="" action="ppaction://noaction"/>
          </p:cNvPr>
          <p:cNvSpPr txBox="1">
            <a:spLocks noGrp="1"/>
          </p:cNvSpPr>
          <p:nvPr>
            <p:ph type="subTitle" idx="7"/>
          </p:nvPr>
        </p:nvSpPr>
        <p:spPr>
          <a:xfrm>
            <a:off x="4250262" y="1996416"/>
            <a:ext cx="17988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67" name="Google Shape;67;p13">
            <a:hlinkClick r:id="" action="ppaction://noaction"/>
          </p:cNvPr>
          <p:cNvSpPr txBox="1">
            <a:spLocks noGrp="1"/>
          </p:cNvSpPr>
          <p:nvPr>
            <p:ph type="title" idx="8" hasCustomPrompt="1"/>
          </p:nvPr>
        </p:nvSpPr>
        <p:spPr>
          <a:xfrm>
            <a:off x="3235565" y="2867713"/>
            <a:ext cx="10146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5000">
                <a:solidFill>
                  <a:schemeClr val="accen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68" name="Google Shape;68;p13">
            <a:hlinkClick r:id="" action="ppaction://noaction"/>
          </p:cNvPr>
          <p:cNvSpPr txBox="1">
            <a:spLocks noGrp="1"/>
          </p:cNvSpPr>
          <p:nvPr>
            <p:ph type="subTitle" idx="9"/>
          </p:nvPr>
        </p:nvSpPr>
        <p:spPr>
          <a:xfrm>
            <a:off x="4250251" y="3236025"/>
            <a:ext cx="17988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69" name="Google Shape;69;p13"/>
          <p:cNvSpPr txBox="1">
            <a:spLocks noGrp="1"/>
          </p:cNvSpPr>
          <p:nvPr>
            <p:ph type="subTitle" idx="13"/>
          </p:nvPr>
        </p:nvSpPr>
        <p:spPr>
          <a:xfrm>
            <a:off x="4250248" y="1590600"/>
            <a:ext cx="1798800" cy="436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0" name="Google Shape;70;p13"/>
          <p:cNvSpPr txBox="1">
            <a:spLocks noGrp="1"/>
          </p:cNvSpPr>
          <p:nvPr>
            <p:ph type="subTitle" idx="14"/>
          </p:nvPr>
        </p:nvSpPr>
        <p:spPr>
          <a:xfrm>
            <a:off x="1689136" y="2832150"/>
            <a:ext cx="1798800" cy="436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1" name="Google Shape;71;p13"/>
          <p:cNvSpPr txBox="1">
            <a:spLocks noGrp="1"/>
          </p:cNvSpPr>
          <p:nvPr>
            <p:ph type="subTitle" idx="15"/>
          </p:nvPr>
        </p:nvSpPr>
        <p:spPr>
          <a:xfrm>
            <a:off x="4250251" y="2832149"/>
            <a:ext cx="1798800" cy="436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2" name="Google Shape;72;p13">
            <a:hlinkClick r:id="" action="ppaction://noaction"/>
          </p:cNvPr>
          <p:cNvSpPr txBox="1">
            <a:spLocks noGrp="1"/>
          </p:cNvSpPr>
          <p:nvPr>
            <p:ph type="title" idx="16" hasCustomPrompt="1"/>
          </p:nvPr>
        </p:nvSpPr>
        <p:spPr>
          <a:xfrm>
            <a:off x="5796694" y="1634875"/>
            <a:ext cx="10146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5000">
                <a:solidFill>
                  <a:schemeClr val="accen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3" name="Google Shape;73;p13">
            <a:hlinkClick r:id="" action="ppaction://noaction"/>
          </p:cNvPr>
          <p:cNvSpPr txBox="1">
            <a:spLocks noGrp="1"/>
          </p:cNvSpPr>
          <p:nvPr>
            <p:ph type="subTitle" idx="17"/>
          </p:nvPr>
        </p:nvSpPr>
        <p:spPr>
          <a:xfrm>
            <a:off x="6811388" y="1996416"/>
            <a:ext cx="17988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74" name="Google Shape;74;p13">
            <a:hlinkClick r:id="" action="ppaction://noaction"/>
          </p:cNvPr>
          <p:cNvSpPr txBox="1">
            <a:spLocks noGrp="1"/>
          </p:cNvSpPr>
          <p:nvPr>
            <p:ph type="title" idx="18" hasCustomPrompt="1"/>
          </p:nvPr>
        </p:nvSpPr>
        <p:spPr>
          <a:xfrm>
            <a:off x="5796694" y="2867713"/>
            <a:ext cx="10146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5000">
                <a:solidFill>
                  <a:schemeClr val="accen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5" name="Google Shape;75;p13">
            <a:hlinkClick r:id="" action="ppaction://noaction"/>
          </p:cNvPr>
          <p:cNvSpPr txBox="1">
            <a:spLocks noGrp="1"/>
          </p:cNvSpPr>
          <p:nvPr>
            <p:ph type="subTitle" idx="19"/>
          </p:nvPr>
        </p:nvSpPr>
        <p:spPr>
          <a:xfrm>
            <a:off x="6811367" y="3236025"/>
            <a:ext cx="17988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76" name="Google Shape;76;p13"/>
          <p:cNvSpPr txBox="1">
            <a:spLocks noGrp="1"/>
          </p:cNvSpPr>
          <p:nvPr>
            <p:ph type="subTitle" idx="20"/>
          </p:nvPr>
        </p:nvSpPr>
        <p:spPr>
          <a:xfrm>
            <a:off x="6811360" y="1590600"/>
            <a:ext cx="1798800" cy="436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 name="Google Shape;77;p13"/>
          <p:cNvSpPr txBox="1">
            <a:spLocks noGrp="1"/>
          </p:cNvSpPr>
          <p:nvPr>
            <p:ph type="subTitle" idx="21"/>
          </p:nvPr>
        </p:nvSpPr>
        <p:spPr>
          <a:xfrm>
            <a:off x="6811367" y="2832149"/>
            <a:ext cx="1798800" cy="436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2">
    <p:spTree>
      <p:nvGrpSpPr>
        <p:cNvPr id="1" name="Shape 78"/>
        <p:cNvGrpSpPr/>
        <p:nvPr/>
      </p:nvGrpSpPr>
      <p:grpSpPr>
        <a:xfrm>
          <a:off x="0" y="0"/>
          <a:ext cx="0" cy="0"/>
          <a:chOff x="0" y="0"/>
          <a:chExt cx="0" cy="0"/>
        </a:xfrm>
      </p:grpSpPr>
      <p:sp>
        <p:nvSpPr>
          <p:cNvPr id="79" name="Google Shape;79;p14"/>
          <p:cNvSpPr/>
          <p:nvPr/>
        </p:nvSpPr>
        <p:spPr>
          <a:xfrm rot="-359948" flipH="1">
            <a:off x="1999319" y="1881652"/>
            <a:ext cx="3627057" cy="3080753"/>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flipH="1">
            <a:off x="7191364" y="-366050"/>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title"/>
          </p:nvPr>
        </p:nvSpPr>
        <p:spPr>
          <a:xfrm>
            <a:off x="1920000" y="431750"/>
            <a:ext cx="651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82" name="Google Shape;82;p14"/>
          <p:cNvSpPr txBox="1">
            <a:spLocks noGrp="1"/>
          </p:cNvSpPr>
          <p:nvPr>
            <p:ph type="subTitle" idx="1"/>
          </p:nvPr>
        </p:nvSpPr>
        <p:spPr>
          <a:xfrm>
            <a:off x="5569261" y="2722450"/>
            <a:ext cx="2792400" cy="80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Arial"/>
              <a:buChar char="●"/>
              <a:defRPr sz="1400">
                <a:latin typeface="Palanquin"/>
                <a:ea typeface="Palanquin"/>
                <a:cs typeface="Palanquin"/>
                <a:sym typeface="Palanquin"/>
              </a:defRPr>
            </a:lvl1pPr>
            <a:lvl2pPr lvl="1">
              <a:lnSpc>
                <a:spcPct val="100000"/>
              </a:lnSpc>
              <a:spcBef>
                <a:spcPts val="0"/>
              </a:spcBef>
              <a:spcAft>
                <a:spcPts val="0"/>
              </a:spcAft>
              <a:buSzPts val="1400"/>
              <a:buFont typeface="Arial"/>
              <a:buChar char="○"/>
              <a:defRPr/>
            </a:lvl2pPr>
            <a:lvl3pPr lvl="2">
              <a:lnSpc>
                <a:spcPct val="100000"/>
              </a:lnSpc>
              <a:spcBef>
                <a:spcPts val="1600"/>
              </a:spcBef>
              <a:spcAft>
                <a:spcPts val="0"/>
              </a:spcAft>
              <a:buSzPts val="1400"/>
              <a:buFont typeface="Arial"/>
              <a:buChar char="■"/>
              <a:defRPr/>
            </a:lvl3pPr>
            <a:lvl4pPr lvl="3">
              <a:lnSpc>
                <a:spcPct val="100000"/>
              </a:lnSpc>
              <a:spcBef>
                <a:spcPts val="1600"/>
              </a:spcBef>
              <a:spcAft>
                <a:spcPts val="0"/>
              </a:spcAft>
              <a:buSzPts val="1400"/>
              <a:buFont typeface="Arial"/>
              <a:buChar char="●"/>
              <a:defRPr/>
            </a:lvl4pPr>
            <a:lvl5pPr lvl="4">
              <a:lnSpc>
                <a:spcPct val="100000"/>
              </a:lnSpc>
              <a:spcBef>
                <a:spcPts val="1600"/>
              </a:spcBef>
              <a:spcAft>
                <a:spcPts val="0"/>
              </a:spcAft>
              <a:buSzPts val="1400"/>
              <a:buFont typeface="Arial"/>
              <a:buChar char="○"/>
              <a:defRPr/>
            </a:lvl5pPr>
            <a:lvl6pPr lvl="5">
              <a:lnSpc>
                <a:spcPct val="100000"/>
              </a:lnSpc>
              <a:spcBef>
                <a:spcPts val="1600"/>
              </a:spcBef>
              <a:spcAft>
                <a:spcPts val="0"/>
              </a:spcAft>
              <a:buSzPts val="1400"/>
              <a:buFont typeface="Arial"/>
              <a:buChar char="■"/>
              <a:defRPr/>
            </a:lvl6pPr>
            <a:lvl7pPr lvl="6">
              <a:lnSpc>
                <a:spcPct val="100000"/>
              </a:lnSpc>
              <a:spcBef>
                <a:spcPts val="1600"/>
              </a:spcBef>
              <a:spcAft>
                <a:spcPts val="0"/>
              </a:spcAft>
              <a:buSzPts val="1400"/>
              <a:buFont typeface="Arial"/>
              <a:buChar char="●"/>
              <a:defRPr/>
            </a:lvl7pPr>
            <a:lvl8pPr lvl="7">
              <a:lnSpc>
                <a:spcPct val="100000"/>
              </a:lnSpc>
              <a:spcBef>
                <a:spcPts val="1600"/>
              </a:spcBef>
              <a:spcAft>
                <a:spcPts val="0"/>
              </a:spcAft>
              <a:buSzPts val="1400"/>
              <a:buFont typeface="Arial"/>
              <a:buChar char="○"/>
              <a:defRPr/>
            </a:lvl8pPr>
            <a:lvl9pPr lvl="8">
              <a:lnSpc>
                <a:spcPct val="100000"/>
              </a:lnSpc>
              <a:spcBef>
                <a:spcPts val="1600"/>
              </a:spcBef>
              <a:spcAft>
                <a:spcPts val="1600"/>
              </a:spcAft>
              <a:buSzPts val="1400"/>
              <a:buFont typeface="Arial"/>
              <a:buChar char="■"/>
              <a:defRPr/>
            </a:lvl9pPr>
          </a:lstStyle>
          <a:p>
            <a:endParaRPr/>
          </a:p>
        </p:txBody>
      </p:sp>
      <p:sp>
        <p:nvSpPr>
          <p:cNvPr id="83" name="Google Shape;83;p14"/>
          <p:cNvSpPr txBox="1">
            <a:spLocks noGrp="1"/>
          </p:cNvSpPr>
          <p:nvPr>
            <p:ph type="subTitle" idx="2"/>
          </p:nvPr>
        </p:nvSpPr>
        <p:spPr>
          <a:xfrm>
            <a:off x="2417611" y="2722450"/>
            <a:ext cx="2792400" cy="808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Arial"/>
              <a:buChar char="●"/>
              <a:defRPr sz="1400">
                <a:latin typeface="Palanquin"/>
                <a:ea typeface="Palanquin"/>
                <a:cs typeface="Palanquin"/>
                <a:sym typeface="Palanquin"/>
              </a:defRPr>
            </a:lvl1pPr>
            <a:lvl2pPr lvl="1" rtl="0">
              <a:lnSpc>
                <a:spcPct val="100000"/>
              </a:lnSpc>
              <a:spcBef>
                <a:spcPts val="0"/>
              </a:spcBef>
              <a:spcAft>
                <a:spcPts val="0"/>
              </a:spcAft>
              <a:buSzPts val="1400"/>
              <a:buFont typeface="Arial"/>
              <a:buChar char="○"/>
              <a:defRPr/>
            </a:lvl2pPr>
            <a:lvl3pPr lvl="2" rtl="0">
              <a:lnSpc>
                <a:spcPct val="100000"/>
              </a:lnSpc>
              <a:spcBef>
                <a:spcPts val="1600"/>
              </a:spcBef>
              <a:spcAft>
                <a:spcPts val="0"/>
              </a:spcAft>
              <a:buSzPts val="1400"/>
              <a:buFont typeface="Arial"/>
              <a:buChar char="■"/>
              <a:defRPr/>
            </a:lvl3pPr>
            <a:lvl4pPr lvl="3" rtl="0">
              <a:lnSpc>
                <a:spcPct val="100000"/>
              </a:lnSpc>
              <a:spcBef>
                <a:spcPts val="1600"/>
              </a:spcBef>
              <a:spcAft>
                <a:spcPts val="0"/>
              </a:spcAft>
              <a:buSzPts val="1400"/>
              <a:buFont typeface="Arial"/>
              <a:buChar char="●"/>
              <a:defRPr/>
            </a:lvl4pPr>
            <a:lvl5pPr lvl="4" rtl="0">
              <a:lnSpc>
                <a:spcPct val="100000"/>
              </a:lnSpc>
              <a:spcBef>
                <a:spcPts val="1600"/>
              </a:spcBef>
              <a:spcAft>
                <a:spcPts val="0"/>
              </a:spcAft>
              <a:buSzPts val="1400"/>
              <a:buFont typeface="Arial"/>
              <a:buChar char="○"/>
              <a:defRPr/>
            </a:lvl5pPr>
            <a:lvl6pPr lvl="5" rtl="0">
              <a:lnSpc>
                <a:spcPct val="100000"/>
              </a:lnSpc>
              <a:spcBef>
                <a:spcPts val="1600"/>
              </a:spcBef>
              <a:spcAft>
                <a:spcPts val="0"/>
              </a:spcAft>
              <a:buSzPts val="1400"/>
              <a:buFont typeface="Arial"/>
              <a:buChar char="■"/>
              <a:defRPr/>
            </a:lvl6pPr>
            <a:lvl7pPr lvl="6" rtl="0">
              <a:lnSpc>
                <a:spcPct val="100000"/>
              </a:lnSpc>
              <a:spcBef>
                <a:spcPts val="1600"/>
              </a:spcBef>
              <a:spcAft>
                <a:spcPts val="0"/>
              </a:spcAft>
              <a:buSzPts val="1400"/>
              <a:buFont typeface="Arial"/>
              <a:buChar char="●"/>
              <a:defRPr/>
            </a:lvl7pPr>
            <a:lvl8pPr lvl="7" rtl="0">
              <a:lnSpc>
                <a:spcPct val="100000"/>
              </a:lnSpc>
              <a:spcBef>
                <a:spcPts val="1600"/>
              </a:spcBef>
              <a:spcAft>
                <a:spcPts val="0"/>
              </a:spcAft>
              <a:buSzPts val="1400"/>
              <a:buFont typeface="Arial"/>
              <a:buChar char="○"/>
              <a:defRPr/>
            </a:lvl8pPr>
            <a:lvl9pPr lvl="8" rtl="0">
              <a:lnSpc>
                <a:spcPct val="100000"/>
              </a:lnSpc>
              <a:spcBef>
                <a:spcPts val="1600"/>
              </a:spcBef>
              <a:spcAft>
                <a:spcPts val="1600"/>
              </a:spcAft>
              <a:buSzPts val="1400"/>
              <a:buFont typeface="Arial"/>
              <a:buChar char="■"/>
              <a:defRPr/>
            </a:lvl9pPr>
          </a:lstStyle>
          <a:p>
            <a:endParaRPr/>
          </a:p>
        </p:txBody>
      </p:sp>
      <p:sp>
        <p:nvSpPr>
          <p:cNvPr id="84" name="Google Shape;84;p14"/>
          <p:cNvSpPr txBox="1">
            <a:spLocks noGrp="1"/>
          </p:cNvSpPr>
          <p:nvPr>
            <p:ph type="subTitle" idx="3"/>
          </p:nvPr>
        </p:nvSpPr>
        <p:spPr>
          <a:xfrm>
            <a:off x="2417611" y="2079388"/>
            <a:ext cx="1684800" cy="399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solidFill>
                  <a:schemeClr val="accent3"/>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
        <p:nvSpPr>
          <p:cNvPr id="85" name="Google Shape;85;p14"/>
          <p:cNvSpPr txBox="1">
            <a:spLocks noGrp="1"/>
          </p:cNvSpPr>
          <p:nvPr>
            <p:ph type="subTitle" idx="4"/>
          </p:nvPr>
        </p:nvSpPr>
        <p:spPr>
          <a:xfrm>
            <a:off x="5569248" y="2079388"/>
            <a:ext cx="1684800" cy="399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solidFill>
                  <a:schemeClr val="accent3"/>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2">
    <p:spTree>
      <p:nvGrpSpPr>
        <p:cNvPr id="1" name="Shape 86"/>
        <p:cNvGrpSpPr/>
        <p:nvPr/>
      </p:nvGrpSpPr>
      <p:grpSpPr>
        <a:xfrm>
          <a:off x="0" y="0"/>
          <a:ext cx="0" cy="0"/>
          <a:chOff x="0" y="0"/>
          <a:chExt cx="0" cy="0"/>
        </a:xfrm>
      </p:grpSpPr>
      <p:sp>
        <p:nvSpPr>
          <p:cNvPr id="87" name="Google Shape;87;p15"/>
          <p:cNvSpPr/>
          <p:nvPr/>
        </p:nvSpPr>
        <p:spPr>
          <a:xfrm flipH="1">
            <a:off x="342039" y="1310226"/>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4769614" y="-109451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txBox="1">
            <a:spLocks noGrp="1"/>
          </p:cNvSpPr>
          <p:nvPr>
            <p:ph type="title"/>
          </p:nvPr>
        </p:nvSpPr>
        <p:spPr>
          <a:xfrm>
            <a:off x="4869000" y="2918463"/>
            <a:ext cx="3561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5"/>
          <p:cNvSpPr txBox="1">
            <a:spLocks noGrp="1"/>
          </p:cNvSpPr>
          <p:nvPr>
            <p:ph type="subTitle" idx="1"/>
          </p:nvPr>
        </p:nvSpPr>
        <p:spPr>
          <a:xfrm>
            <a:off x="4869000" y="1681038"/>
            <a:ext cx="3561900" cy="130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91"/>
        <p:cNvGrpSpPr/>
        <p:nvPr/>
      </p:nvGrpSpPr>
      <p:grpSpPr>
        <a:xfrm>
          <a:off x="0" y="0"/>
          <a:ext cx="0" cy="0"/>
          <a:chOff x="0" y="0"/>
          <a:chExt cx="0" cy="0"/>
        </a:xfrm>
      </p:grpSpPr>
      <p:sp>
        <p:nvSpPr>
          <p:cNvPr id="92" name="Google Shape;92;p16"/>
          <p:cNvSpPr/>
          <p:nvPr/>
        </p:nvSpPr>
        <p:spPr>
          <a:xfrm rot="-1139187" flipH="1">
            <a:off x="819082" y="3043013"/>
            <a:ext cx="3484445" cy="317558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4788363">
            <a:off x="4640169" y="-1337437"/>
            <a:ext cx="2726717"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subTitle" idx="1"/>
          </p:nvPr>
        </p:nvSpPr>
        <p:spPr>
          <a:xfrm>
            <a:off x="7011600" y="3574114"/>
            <a:ext cx="1277100" cy="4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16"/>
          <p:cNvSpPr txBox="1">
            <a:spLocks noGrp="1"/>
          </p:cNvSpPr>
          <p:nvPr>
            <p:ph type="subTitle" idx="2"/>
          </p:nvPr>
        </p:nvSpPr>
        <p:spPr>
          <a:xfrm>
            <a:off x="7011600" y="2514526"/>
            <a:ext cx="1277100" cy="4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16"/>
          <p:cNvSpPr txBox="1">
            <a:spLocks noGrp="1"/>
          </p:cNvSpPr>
          <p:nvPr>
            <p:ph type="subTitle" idx="3"/>
          </p:nvPr>
        </p:nvSpPr>
        <p:spPr>
          <a:xfrm>
            <a:off x="7011600" y="1454938"/>
            <a:ext cx="1277100" cy="4365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7" name="Google Shape;97;p16"/>
          <p:cNvSpPr txBox="1">
            <a:spLocks noGrp="1"/>
          </p:cNvSpPr>
          <p:nvPr>
            <p:ph type="title"/>
          </p:nvPr>
        </p:nvSpPr>
        <p:spPr>
          <a:xfrm>
            <a:off x="1920000" y="427300"/>
            <a:ext cx="6510900" cy="5727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8" name="Google Shape;98;p16"/>
          <p:cNvSpPr txBox="1">
            <a:spLocks noGrp="1"/>
          </p:cNvSpPr>
          <p:nvPr>
            <p:ph type="subTitle" idx="4"/>
          </p:nvPr>
        </p:nvSpPr>
        <p:spPr>
          <a:xfrm>
            <a:off x="2568675" y="1454938"/>
            <a:ext cx="3952800" cy="43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99" name="Google Shape;99;p16">
            <a:hlinkClick r:id="" action="ppaction://noaction"/>
          </p:cNvPr>
          <p:cNvSpPr txBox="1">
            <a:spLocks noGrp="1"/>
          </p:cNvSpPr>
          <p:nvPr>
            <p:ph type="subTitle" idx="5"/>
          </p:nvPr>
        </p:nvSpPr>
        <p:spPr>
          <a:xfrm>
            <a:off x="2568700" y="2514526"/>
            <a:ext cx="3952800" cy="43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100" name="Google Shape;100;p16">
            <a:hlinkClick r:id="" action="ppaction://noaction"/>
          </p:cNvPr>
          <p:cNvSpPr txBox="1">
            <a:spLocks noGrp="1"/>
          </p:cNvSpPr>
          <p:nvPr>
            <p:ph type="subTitle" idx="6"/>
          </p:nvPr>
        </p:nvSpPr>
        <p:spPr>
          <a:xfrm>
            <a:off x="2568700" y="3574114"/>
            <a:ext cx="3952800" cy="43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CUSTOM_12">
    <p:spTree>
      <p:nvGrpSpPr>
        <p:cNvPr id="1" name="Shape 101"/>
        <p:cNvGrpSpPr/>
        <p:nvPr/>
      </p:nvGrpSpPr>
      <p:grpSpPr>
        <a:xfrm>
          <a:off x="0" y="0"/>
          <a:ext cx="0" cy="0"/>
          <a:chOff x="0" y="0"/>
          <a:chExt cx="0" cy="0"/>
        </a:xfrm>
      </p:grpSpPr>
      <p:sp>
        <p:nvSpPr>
          <p:cNvPr id="102" name="Google Shape;102;p17"/>
          <p:cNvSpPr/>
          <p:nvPr/>
        </p:nvSpPr>
        <p:spPr>
          <a:xfrm flipH="1">
            <a:off x="1456951" y="1539176"/>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7537514" y="548662"/>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txBox="1">
            <a:spLocks noGrp="1"/>
          </p:cNvSpPr>
          <p:nvPr>
            <p:ph type="subTitle" idx="1"/>
          </p:nvPr>
        </p:nvSpPr>
        <p:spPr>
          <a:xfrm>
            <a:off x="2701550" y="3248625"/>
            <a:ext cx="2078700" cy="4365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lvl1pPr>
            <a:lvl2pPr lvl="1" algn="ctr">
              <a:spcBef>
                <a:spcPts val="1600"/>
              </a:spcBef>
              <a:spcAft>
                <a:spcPts val="0"/>
              </a:spcAft>
              <a:buSzPts val="1800"/>
              <a:buNone/>
              <a:defRPr sz="1800" b="1"/>
            </a:lvl2pPr>
            <a:lvl3pPr lvl="2" algn="ctr">
              <a:spcBef>
                <a:spcPts val="1600"/>
              </a:spcBef>
              <a:spcAft>
                <a:spcPts val="0"/>
              </a:spcAft>
              <a:buSzPts val="1800"/>
              <a:buNone/>
              <a:defRPr sz="1800" b="1"/>
            </a:lvl3pPr>
            <a:lvl4pPr lvl="3" algn="ctr">
              <a:spcBef>
                <a:spcPts val="1600"/>
              </a:spcBef>
              <a:spcAft>
                <a:spcPts val="0"/>
              </a:spcAft>
              <a:buSzPts val="1800"/>
              <a:buNone/>
              <a:defRPr sz="1800" b="1"/>
            </a:lvl4pPr>
            <a:lvl5pPr lvl="4" algn="ctr">
              <a:spcBef>
                <a:spcPts val="1600"/>
              </a:spcBef>
              <a:spcAft>
                <a:spcPts val="0"/>
              </a:spcAft>
              <a:buSzPts val="1800"/>
              <a:buNone/>
              <a:defRPr sz="1800" b="1"/>
            </a:lvl5pPr>
            <a:lvl6pPr lvl="5" algn="ctr">
              <a:spcBef>
                <a:spcPts val="1600"/>
              </a:spcBef>
              <a:spcAft>
                <a:spcPts val="0"/>
              </a:spcAft>
              <a:buSzPts val="1800"/>
              <a:buNone/>
              <a:defRPr sz="1800" b="1"/>
            </a:lvl6pPr>
            <a:lvl7pPr lvl="6" algn="ctr">
              <a:spcBef>
                <a:spcPts val="1600"/>
              </a:spcBef>
              <a:spcAft>
                <a:spcPts val="0"/>
              </a:spcAft>
              <a:buSzPts val="1800"/>
              <a:buNone/>
              <a:defRPr sz="1800" b="1"/>
            </a:lvl7pPr>
            <a:lvl8pPr lvl="7" algn="ctr">
              <a:spcBef>
                <a:spcPts val="1600"/>
              </a:spcBef>
              <a:spcAft>
                <a:spcPts val="0"/>
              </a:spcAft>
              <a:buSzPts val="1800"/>
              <a:buNone/>
              <a:defRPr sz="1800" b="1"/>
            </a:lvl8pPr>
            <a:lvl9pPr lvl="8" algn="ctr">
              <a:spcBef>
                <a:spcPts val="1600"/>
              </a:spcBef>
              <a:spcAft>
                <a:spcPts val="1600"/>
              </a:spcAft>
              <a:buSzPts val="1800"/>
              <a:buNone/>
              <a:defRPr sz="1800" b="1"/>
            </a:lvl9pPr>
          </a:lstStyle>
          <a:p>
            <a:endParaRPr/>
          </a:p>
        </p:txBody>
      </p:sp>
      <p:sp>
        <p:nvSpPr>
          <p:cNvPr id="105" name="Google Shape;105;p17"/>
          <p:cNvSpPr txBox="1">
            <a:spLocks noGrp="1"/>
          </p:cNvSpPr>
          <p:nvPr>
            <p:ph type="subTitle" idx="2"/>
          </p:nvPr>
        </p:nvSpPr>
        <p:spPr>
          <a:xfrm>
            <a:off x="5567450" y="3248700"/>
            <a:ext cx="2078700" cy="4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06" name="Google Shape;106;p17"/>
          <p:cNvSpPr txBox="1">
            <a:spLocks noGrp="1"/>
          </p:cNvSpPr>
          <p:nvPr>
            <p:ph type="title"/>
          </p:nvPr>
        </p:nvSpPr>
        <p:spPr>
          <a:xfrm>
            <a:off x="1920000" y="427300"/>
            <a:ext cx="65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17"/>
          <p:cNvSpPr txBox="1">
            <a:spLocks noGrp="1"/>
          </p:cNvSpPr>
          <p:nvPr>
            <p:ph type="subTitle" idx="3"/>
          </p:nvPr>
        </p:nvSpPr>
        <p:spPr>
          <a:xfrm>
            <a:off x="2701550" y="3644499"/>
            <a:ext cx="2078700" cy="689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108" name="Google Shape;108;p17">
            <a:hlinkClick r:id="" action="ppaction://noaction"/>
          </p:cNvPr>
          <p:cNvSpPr txBox="1">
            <a:spLocks noGrp="1"/>
          </p:cNvSpPr>
          <p:nvPr>
            <p:ph type="subTitle" idx="4"/>
          </p:nvPr>
        </p:nvSpPr>
        <p:spPr>
          <a:xfrm>
            <a:off x="5567458" y="3649244"/>
            <a:ext cx="2078700" cy="689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5">
    <p:spTree>
      <p:nvGrpSpPr>
        <p:cNvPr id="1" name="Shape 109"/>
        <p:cNvGrpSpPr/>
        <p:nvPr/>
      </p:nvGrpSpPr>
      <p:grpSpPr>
        <a:xfrm>
          <a:off x="0" y="0"/>
          <a:ext cx="0" cy="0"/>
          <a:chOff x="0" y="0"/>
          <a:chExt cx="0" cy="0"/>
        </a:xfrm>
      </p:grpSpPr>
      <p:sp>
        <p:nvSpPr>
          <p:cNvPr id="110" name="Google Shape;110;p18"/>
          <p:cNvSpPr/>
          <p:nvPr/>
        </p:nvSpPr>
        <p:spPr>
          <a:xfrm>
            <a:off x="5017264" y="1157813"/>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3973889" y="-132501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txBox="1">
            <a:spLocks noGrp="1"/>
          </p:cNvSpPr>
          <p:nvPr>
            <p:ph type="subTitle" idx="1"/>
          </p:nvPr>
        </p:nvSpPr>
        <p:spPr>
          <a:xfrm>
            <a:off x="864833" y="1343625"/>
            <a:ext cx="2047200" cy="436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13" name="Google Shape;113;p18"/>
          <p:cNvSpPr txBox="1">
            <a:spLocks noGrp="1"/>
          </p:cNvSpPr>
          <p:nvPr>
            <p:ph type="subTitle" idx="2"/>
          </p:nvPr>
        </p:nvSpPr>
        <p:spPr>
          <a:xfrm>
            <a:off x="3655821" y="1343700"/>
            <a:ext cx="2098500" cy="436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14" name="Google Shape;114;p18"/>
          <p:cNvSpPr txBox="1">
            <a:spLocks noGrp="1"/>
          </p:cNvSpPr>
          <p:nvPr>
            <p:ph type="title"/>
          </p:nvPr>
        </p:nvSpPr>
        <p:spPr>
          <a:xfrm>
            <a:off x="713225" y="4273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8"/>
          <p:cNvSpPr txBox="1">
            <a:spLocks noGrp="1"/>
          </p:cNvSpPr>
          <p:nvPr>
            <p:ph type="subTitle" idx="3"/>
          </p:nvPr>
        </p:nvSpPr>
        <p:spPr>
          <a:xfrm>
            <a:off x="864833" y="1825088"/>
            <a:ext cx="20472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116" name="Google Shape;116;p18">
            <a:hlinkClick r:id="" action="ppaction://noaction"/>
          </p:cNvPr>
          <p:cNvSpPr txBox="1">
            <a:spLocks noGrp="1"/>
          </p:cNvSpPr>
          <p:nvPr>
            <p:ph type="subTitle" idx="4"/>
          </p:nvPr>
        </p:nvSpPr>
        <p:spPr>
          <a:xfrm>
            <a:off x="3655821" y="1825034"/>
            <a:ext cx="20985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117" name="Google Shape;117;p18"/>
          <p:cNvSpPr txBox="1">
            <a:spLocks noGrp="1"/>
          </p:cNvSpPr>
          <p:nvPr>
            <p:ph type="subTitle" idx="5"/>
          </p:nvPr>
        </p:nvSpPr>
        <p:spPr>
          <a:xfrm>
            <a:off x="864833" y="2896975"/>
            <a:ext cx="2047200" cy="436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18" name="Google Shape;118;p18"/>
          <p:cNvSpPr txBox="1">
            <a:spLocks noGrp="1"/>
          </p:cNvSpPr>
          <p:nvPr>
            <p:ph type="subTitle" idx="6"/>
          </p:nvPr>
        </p:nvSpPr>
        <p:spPr>
          <a:xfrm>
            <a:off x="3655821" y="2897053"/>
            <a:ext cx="2098500" cy="436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19" name="Google Shape;119;p18"/>
          <p:cNvSpPr txBox="1">
            <a:spLocks noGrp="1"/>
          </p:cNvSpPr>
          <p:nvPr>
            <p:ph type="subTitle" idx="7"/>
          </p:nvPr>
        </p:nvSpPr>
        <p:spPr>
          <a:xfrm>
            <a:off x="864833" y="3381425"/>
            <a:ext cx="20472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120" name="Google Shape;120;p18">
            <a:hlinkClick r:id="" action="ppaction://noaction"/>
          </p:cNvPr>
          <p:cNvSpPr txBox="1">
            <a:spLocks noGrp="1"/>
          </p:cNvSpPr>
          <p:nvPr>
            <p:ph type="subTitle" idx="8"/>
          </p:nvPr>
        </p:nvSpPr>
        <p:spPr>
          <a:xfrm>
            <a:off x="3655821" y="3381425"/>
            <a:ext cx="2098500" cy="68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20">
    <p:spTree>
      <p:nvGrpSpPr>
        <p:cNvPr id="1" name="Shape 121"/>
        <p:cNvGrpSpPr/>
        <p:nvPr/>
      </p:nvGrpSpPr>
      <p:grpSpPr>
        <a:xfrm>
          <a:off x="0" y="0"/>
          <a:ext cx="0" cy="0"/>
          <a:chOff x="0" y="0"/>
          <a:chExt cx="0" cy="0"/>
        </a:xfrm>
      </p:grpSpPr>
      <p:sp>
        <p:nvSpPr>
          <p:cNvPr id="122" name="Google Shape;122;p19"/>
          <p:cNvSpPr/>
          <p:nvPr/>
        </p:nvSpPr>
        <p:spPr>
          <a:xfrm flipH="1">
            <a:off x="-490924" y="1971401"/>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7571989" y="-777038"/>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txBox="1">
            <a:spLocks noGrp="1"/>
          </p:cNvSpPr>
          <p:nvPr>
            <p:ph type="subTitle" idx="1"/>
          </p:nvPr>
        </p:nvSpPr>
        <p:spPr>
          <a:xfrm>
            <a:off x="628550" y="1682503"/>
            <a:ext cx="2262900" cy="4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25" name="Google Shape;125;p19"/>
          <p:cNvSpPr txBox="1">
            <a:spLocks noGrp="1"/>
          </p:cNvSpPr>
          <p:nvPr>
            <p:ph type="subTitle" idx="2"/>
          </p:nvPr>
        </p:nvSpPr>
        <p:spPr>
          <a:xfrm>
            <a:off x="3483388" y="1682503"/>
            <a:ext cx="2319900" cy="4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26" name="Google Shape;126;p19"/>
          <p:cNvSpPr txBox="1">
            <a:spLocks noGrp="1"/>
          </p:cNvSpPr>
          <p:nvPr>
            <p:ph type="title"/>
          </p:nvPr>
        </p:nvSpPr>
        <p:spPr>
          <a:xfrm>
            <a:off x="713225" y="427300"/>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7" name="Google Shape;127;p19"/>
          <p:cNvSpPr txBox="1">
            <a:spLocks noGrp="1"/>
          </p:cNvSpPr>
          <p:nvPr>
            <p:ph type="subTitle" idx="3"/>
          </p:nvPr>
        </p:nvSpPr>
        <p:spPr>
          <a:xfrm>
            <a:off x="628716" y="2087698"/>
            <a:ext cx="2262900" cy="689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a:solidFill>
                  <a:schemeClr val="accent3"/>
                </a:solidFill>
              </a:defRPr>
            </a:lvl2pPr>
            <a:lvl3pPr lvl="2" algn="ctr" rtl="0">
              <a:spcBef>
                <a:spcPts val="1600"/>
              </a:spcBef>
              <a:spcAft>
                <a:spcPts val="0"/>
              </a:spcAft>
              <a:buClr>
                <a:schemeClr val="accent3"/>
              </a:buClr>
              <a:buSzPts val="1400"/>
              <a:buNone/>
              <a:defRPr>
                <a:solidFill>
                  <a:schemeClr val="accent3"/>
                </a:solidFill>
              </a:defRPr>
            </a:lvl3pPr>
            <a:lvl4pPr lvl="3" algn="ctr" rtl="0">
              <a:spcBef>
                <a:spcPts val="1600"/>
              </a:spcBef>
              <a:spcAft>
                <a:spcPts val="0"/>
              </a:spcAft>
              <a:buClr>
                <a:schemeClr val="accent3"/>
              </a:buClr>
              <a:buSzPts val="1400"/>
              <a:buNone/>
              <a:defRPr>
                <a:solidFill>
                  <a:schemeClr val="accent3"/>
                </a:solidFill>
              </a:defRPr>
            </a:lvl4pPr>
            <a:lvl5pPr lvl="4" algn="ctr" rtl="0">
              <a:spcBef>
                <a:spcPts val="1600"/>
              </a:spcBef>
              <a:spcAft>
                <a:spcPts val="0"/>
              </a:spcAft>
              <a:buClr>
                <a:schemeClr val="accent3"/>
              </a:buClr>
              <a:buSzPts val="1400"/>
              <a:buNone/>
              <a:defRPr>
                <a:solidFill>
                  <a:schemeClr val="accent3"/>
                </a:solidFill>
              </a:defRPr>
            </a:lvl5pPr>
            <a:lvl6pPr lvl="5" algn="ctr" rtl="0">
              <a:spcBef>
                <a:spcPts val="1600"/>
              </a:spcBef>
              <a:spcAft>
                <a:spcPts val="0"/>
              </a:spcAft>
              <a:buClr>
                <a:schemeClr val="accent3"/>
              </a:buClr>
              <a:buSzPts val="1400"/>
              <a:buNone/>
              <a:defRPr>
                <a:solidFill>
                  <a:schemeClr val="accent3"/>
                </a:solidFill>
              </a:defRPr>
            </a:lvl6pPr>
            <a:lvl7pPr lvl="6" algn="ctr" rtl="0">
              <a:spcBef>
                <a:spcPts val="1600"/>
              </a:spcBef>
              <a:spcAft>
                <a:spcPts val="0"/>
              </a:spcAft>
              <a:buClr>
                <a:schemeClr val="accent3"/>
              </a:buClr>
              <a:buSzPts val="1400"/>
              <a:buNone/>
              <a:defRPr>
                <a:solidFill>
                  <a:schemeClr val="accent3"/>
                </a:solidFill>
              </a:defRPr>
            </a:lvl7pPr>
            <a:lvl8pPr lvl="7" algn="ctr" rtl="0">
              <a:spcBef>
                <a:spcPts val="1600"/>
              </a:spcBef>
              <a:spcAft>
                <a:spcPts val="0"/>
              </a:spcAft>
              <a:buClr>
                <a:schemeClr val="accent3"/>
              </a:buClr>
              <a:buSzPts val="1400"/>
              <a:buNone/>
              <a:defRPr>
                <a:solidFill>
                  <a:schemeClr val="accent3"/>
                </a:solidFill>
              </a:defRPr>
            </a:lvl8pPr>
            <a:lvl9pPr lvl="8" algn="ctr" rtl="0">
              <a:spcBef>
                <a:spcPts val="1600"/>
              </a:spcBef>
              <a:spcAft>
                <a:spcPts val="1600"/>
              </a:spcAft>
              <a:buClr>
                <a:schemeClr val="accent3"/>
              </a:buClr>
              <a:buSzPts val="1400"/>
              <a:buNone/>
              <a:defRPr>
                <a:solidFill>
                  <a:schemeClr val="accent3"/>
                </a:solidFill>
              </a:defRPr>
            </a:lvl9pPr>
          </a:lstStyle>
          <a:p>
            <a:endParaRPr/>
          </a:p>
        </p:txBody>
      </p:sp>
      <p:sp>
        <p:nvSpPr>
          <p:cNvPr id="128" name="Google Shape;128;p19">
            <a:hlinkClick r:id="" action="ppaction://noaction"/>
          </p:cNvPr>
          <p:cNvSpPr txBox="1">
            <a:spLocks noGrp="1"/>
          </p:cNvSpPr>
          <p:nvPr>
            <p:ph type="subTitle" idx="4"/>
          </p:nvPr>
        </p:nvSpPr>
        <p:spPr>
          <a:xfrm>
            <a:off x="3483558" y="2087698"/>
            <a:ext cx="2319900" cy="689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a:solidFill>
                  <a:schemeClr val="accent3"/>
                </a:solidFill>
              </a:defRPr>
            </a:lvl2pPr>
            <a:lvl3pPr lvl="2" algn="ctr" rtl="0">
              <a:spcBef>
                <a:spcPts val="1600"/>
              </a:spcBef>
              <a:spcAft>
                <a:spcPts val="0"/>
              </a:spcAft>
              <a:buClr>
                <a:schemeClr val="accent3"/>
              </a:buClr>
              <a:buSzPts val="1400"/>
              <a:buNone/>
              <a:defRPr>
                <a:solidFill>
                  <a:schemeClr val="accent3"/>
                </a:solidFill>
              </a:defRPr>
            </a:lvl3pPr>
            <a:lvl4pPr lvl="3" algn="ctr" rtl="0">
              <a:spcBef>
                <a:spcPts val="1600"/>
              </a:spcBef>
              <a:spcAft>
                <a:spcPts val="0"/>
              </a:spcAft>
              <a:buClr>
                <a:schemeClr val="accent3"/>
              </a:buClr>
              <a:buSzPts val="1400"/>
              <a:buNone/>
              <a:defRPr>
                <a:solidFill>
                  <a:schemeClr val="accent3"/>
                </a:solidFill>
              </a:defRPr>
            </a:lvl4pPr>
            <a:lvl5pPr lvl="4" algn="ctr" rtl="0">
              <a:spcBef>
                <a:spcPts val="1600"/>
              </a:spcBef>
              <a:spcAft>
                <a:spcPts val="0"/>
              </a:spcAft>
              <a:buClr>
                <a:schemeClr val="accent3"/>
              </a:buClr>
              <a:buSzPts val="1400"/>
              <a:buNone/>
              <a:defRPr>
                <a:solidFill>
                  <a:schemeClr val="accent3"/>
                </a:solidFill>
              </a:defRPr>
            </a:lvl5pPr>
            <a:lvl6pPr lvl="5" algn="ctr" rtl="0">
              <a:spcBef>
                <a:spcPts val="1600"/>
              </a:spcBef>
              <a:spcAft>
                <a:spcPts val="0"/>
              </a:spcAft>
              <a:buClr>
                <a:schemeClr val="accent3"/>
              </a:buClr>
              <a:buSzPts val="1400"/>
              <a:buNone/>
              <a:defRPr>
                <a:solidFill>
                  <a:schemeClr val="accent3"/>
                </a:solidFill>
              </a:defRPr>
            </a:lvl6pPr>
            <a:lvl7pPr lvl="6" algn="ctr" rtl="0">
              <a:spcBef>
                <a:spcPts val="1600"/>
              </a:spcBef>
              <a:spcAft>
                <a:spcPts val="0"/>
              </a:spcAft>
              <a:buClr>
                <a:schemeClr val="accent3"/>
              </a:buClr>
              <a:buSzPts val="1400"/>
              <a:buNone/>
              <a:defRPr>
                <a:solidFill>
                  <a:schemeClr val="accent3"/>
                </a:solidFill>
              </a:defRPr>
            </a:lvl7pPr>
            <a:lvl8pPr lvl="7" algn="ctr" rtl="0">
              <a:spcBef>
                <a:spcPts val="1600"/>
              </a:spcBef>
              <a:spcAft>
                <a:spcPts val="0"/>
              </a:spcAft>
              <a:buClr>
                <a:schemeClr val="accent3"/>
              </a:buClr>
              <a:buSzPts val="1400"/>
              <a:buNone/>
              <a:defRPr>
                <a:solidFill>
                  <a:schemeClr val="accent3"/>
                </a:solidFill>
              </a:defRPr>
            </a:lvl8pPr>
            <a:lvl9pPr lvl="8" algn="ctr" rtl="0">
              <a:spcBef>
                <a:spcPts val="1600"/>
              </a:spcBef>
              <a:spcAft>
                <a:spcPts val="1600"/>
              </a:spcAft>
              <a:buClr>
                <a:schemeClr val="accent3"/>
              </a:buClr>
              <a:buSzPts val="1400"/>
              <a:buNone/>
              <a:defRPr>
                <a:solidFill>
                  <a:schemeClr val="accent3"/>
                </a:solidFill>
              </a:defRPr>
            </a:lvl9pPr>
          </a:lstStyle>
          <a:p>
            <a:endParaRPr/>
          </a:p>
        </p:txBody>
      </p:sp>
      <p:sp>
        <p:nvSpPr>
          <p:cNvPr id="129" name="Google Shape;129;p19"/>
          <p:cNvSpPr txBox="1">
            <a:spLocks noGrp="1"/>
          </p:cNvSpPr>
          <p:nvPr>
            <p:ph type="subTitle" idx="5"/>
          </p:nvPr>
        </p:nvSpPr>
        <p:spPr>
          <a:xfrm>
            <a:off x="628480" y="3302341"/>
            <a:ext cx="2262900" cy="4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30" name="Google Shape;130;p19"/>
          <p:cNvSpPr txBox="1">
            <a:spLocks noGrp="1"/>
          </p:cNvSpPr>
          <p:nvPr>
            <p:ph type="subTitle" idx="6"/>
          </p:nvPr>
        </p:nvSpPr>
        <p:spPr>
          <a:xfrm>
            <a:off x="3483522" y="3302344"/>
            <a:ext cx="2319900" cy="4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31" name="Google Shape;131;p19"/>
          <p:cNvSpPr txBox="1">
            <a:spLocks noGrp="1"/>
          </p:cNvSpPr>
          <p:nvPr>
            <p:ph type="subTitle" idx="7"/>
          </p:nvPr>
        </p:nvSpPr>
        <p:spPr>
          <a:xfrm>
            <a:off x="628646" y="3710591"/>
            <a:ext cx="2262900" cy="689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lt2"/>
                </a:solidFill>
              </a:defRPr>
            </a:lvl1pPr>
            <a:lvl2pPr lvl="1" algn="ctr" rtl="0">
              <a:spcBef>
                <a:spcPts val="0"/>
              </a:spcBef>
              <a:spcAft>
                <a:spcPts val="0"/>
              </a:spcAft>
              <a:buClr>
                <a:schemeClr val="accent3"/>
              </a:buClr>
              <a:buSzPts val="1400"/>
              <a:buNone/>
              <a:defRPr>
                <a:solidFill>
                  <a:schemeClr val="accent3"/>
                </a:solidFill>
              </a:defRPr>
            </a:lvl2pPr>
            <a:lvl3pPr lvl="2" algn="ctr" rtl="0">
              <a:spcBef>
                <a:spcPts val="1600"/>
              </a:spcBef>
              <a:spcAft>
                <a:spcPts val="0"/>
              </a:spcAft>
              <a:buClr>
                <a:schemeClr val="accent3"/>
              </a:buClr>
              <a:buSzPts val="1400"/>
              <a:buNone/>
              <a:defRPr>
                <a:solidFill>
                  <a:schemeClr val="accent3"/>
                </a:solidFill>
              </a:defRPr>
            </a:lvl3pPr>
            <a:lvl4pPr lvl="3" algn="ctr" rtl="0">
              <a:spcBef>
                <a:spcPts val="1600"/>
              </a:spcBef>
              <a:spcAft>
                <a:spcPts val="0"/>
              </a:spcAft>
              <a:buClr>
                <a:schemeClr val="accent3"/>
              </a:buClr>
              <a:buSzPts val="1400"/>
              <a:buNone/>
              <a:defRPr>
                <a:solidFill>
                  <a:schemeClr val="accent3"/>
                </a:solidFill>
              </a:defRPr>
            </a:lvl4pPr>
            <a:lvl5pPr lvl="4" algn="ctr" rtl="0">
              <a:spcBef>
                <a:spcPts val="1600"/>
              </a:spcBef>
              <a:spcAft>
                <a:spcPts val="0"/>
              </a:spcAft>
              <a:buClr>
                <a:schemeClr val="accent3"/>
              </a:buClr>
              <a:buSzPts val="1400"/>
              <a:buNone/>
              <a:defRPr>
                <a:solidFill>
                  <a:schemeClr val="accent3"/>
                </a:solidFill>
              </a:defRPr>
            </a:lvl5pPr>
            <a:lvl6pPr lvl="5" algn="ctr" rtl="0">
              <a:spcBef>
                <a:spcPts val="1600"/>
              </a:spcBef>
              <a:spcAft>
                <a:spcPts val="0"/>
              </a:spcAft>
              <a:buClr>
                <a:schemeClr val="accent3"/>
              </a:buClr>
              <a:buSzPts val="1400"/>
              <a:buNone/>
              <a:defRPr>
                <a:solidFill>
                  <a:schemeClr val="accent3"/>
                </a:solidFill>
              </a:defRPr>
            </a:lvl6pPr>
            <a:lvl7pPr lvl="6" algn="ctr" rtl="0">
              <a:spcBef>
                <a:spcPts val="1600"/>
              </a:spcBef>
              <a:spcAft>
                <a:spcPts val="0"/>
              </a:spcAft>
              <a:buClr>
                <a:schemeClr val="accent3"/>
              </a:buClr>
              <a:buSzPts val="1400"/>
              <a:buNone/>
              <a:defRPr>
                <a:solidFill>
                  <a:schemeClr val="accent3"/>
                </a:solidFill>
              </a:defRPr>
            </a:lvl7pPr>
            <a:lvl8pPr lvl="7" algn="ctr" rtl="0">
              <a:spcBef>
                <a:spcPts val="1600"/>
              </a:spcBef>
              <a:spcAft>
                <a:spcPts val="0"/>
              </a:spcAft>
              <a:buClr>
                <a:schemeClr val="accent3"/>
              </a:buClr>
              <a:buSzPts val="1400"/>
              <a:buNone/>
              <a:defRPr>
                <a:solidFill>
                  <a:schemeClr val="accent3"/>
                </a:solidFill>
              </a:defRPr>
            </a:lvl8pPr>
            <a:lvl9pPr lvl="8" algn="ctr" rtl="0">
              <a:spcBef>
                <a:spcPts val="1600"/>
              </a:spcBef>
              <a:spcAft>
                <a:spcPts val="1600"/>
              </a:spcAft>
              <a:buClr>
                <a:schemeClr val="accent3"/>
              </a:buClr>
              <a:buSzPts val="1400"/>
              <a:buNone/>
              <a:defRPr>
                <a:solidFill>
                  <a:schemeClr val="accent3"/>
                </a:solidFill>
              </a:defRPr>
            </a:lvl9pPr>
          </a:lstStyle>
          <a:p>
            <a:endParaRPr/>
          </a:p>
        </p:txBody>
      </p:sp>
      <p:sp>
        <p:nvSpPr>
          <p:cNvPr id="132" name="Google Shape;132;p19">
            <a:hlinkClick r:id="" action="ppaction://noaction"/>
          </p:cNvPr>
          <p:cNvSpPr txBox="1">
            <a:spLocks noGrp="1"/>
          </p:cNvSpPr>
          <p:nvPr>
            <p:ph type="subTitle" idx="8"/>
          </p:nvPr>
        </p:nvSpPr>
        <p:spPr>
          <a:xfrm>
            <a:off x="3483610" y="3710516"/>
            <a:ext cx="2319900" cy="689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a:solidFill>
                  <a:schemeClr val="accent3"/>
                </a:solidFill>
              </a:defRPr>
            </a:lvl2pPr>
            <a:lvl3pPr lvl="2" algn="ctr" rtl="0">
              <a:spcBef>
                <a:spcPts val="1600"/>
              </a:spcBef>
              <a:spcAft>
                <a:spcPts val="0"/>
              </a:spcAft>
              <a:buClr>
                <a:schemeClr val="accent3"/>
              </a:buClr>
              <a:buSzPts val="1400"/>
              <a:buNone/>
              <a:defRPr>
                <a:solidFill>
                  <a:schemeClr val="accent3"/>
                </a:solidFill>
              </a:defRPr>
            </a:lvl3pPr>
            <a:lvl4pPr lvl="3" algn="ctr" rtl="0">
              <a:spcBef>
                <a:spcPts val="1600"/>
              </a:spcBef>
              <a:spcAft>
                <a:spcPts val="0"/>
              </a:spcAft>
              <a:buClr>
                <a:schemeClr val="accent3"/>
              </a:buClr>
              <a:buSzPts val="1400"/>
              <a:buNone/>
              <a:defRPr>
                <a:solidFill>
                  <a:schemeClr val="accent3"/>
                </a:solidFill>
              </a:defRPr>
            </a:lvl4pPr>
            <a:lvl5pPr lvl="4" algn="ctr" rtl="0">
              <a:spcBef>
                <a:spcPts val="1600"/>
              </a:spcBef>
              <a:spcAft>
                <a:spcPts val="0"/>
              </a:spcAft>
              <a:buClr>
                <a:schemeClr val="accent3"/>
              </a:buClr>
              <a:buSzPts val="1400"/>
              <a:buNone/>
              <a:defRPr>
                <a:solidFill>
                  <a:schemeClr val="accent3"/>
                </a:solidFill>
              </a:defRPr>
            </a:lvl5pPr>
            <a:lvl6pPr lvl="5" algn="ctr" rtl="0">
              <a:spcBef>
                <a:spcPts val="1600"/>
              </a:spcBef>
              <a:spcAft>
                <a:spcPts val="0"/>
              </a:spcAft>
              <a:buClr>
                <a:schemeClr val="accent3"/>
              </a:buClr>
              <a:buSzPts val="1400"/>
              <a:buNone/>
              <a:defRPr>
                <a:solidFill>
                  <a:schemeClr val="accent3"/>
                </a:solidFill>
              </a:defRPr>
            </a:lvl6pPr>
            <a:lvl7pPr lvl="6" algn="ctr" rtl="0">
              <a:spcBef>
                <a:spcPts val="1600"/>
              </a:spcBef>
              <a:spcAft>
                <a:spcPts val="0"/>
              </a:spcAft>
              <a:buClr>
                <a:schemeClr val="accent3"/>
              </a:buClr>
              <a:buSzPts val="1400"/>
              <a:buNone/>
              <a:defRPr>
                <a:solidFill>
                  <a:schemeClr val="accent3"/>
                </a:solidFill>
              </a:defRPr>
            </a:lvl7pPr>
            <a:lvl8pPr lvl="7" algn="ctr" rtl="0">
              <a:spcBef>
                <a:spcPts val="1600"/>
              </a:spcBef>
              <a:spcAft>
                <a:spcPts val="0"/>
              </a:spcAft>
              <a:buClr>
                <a:schemeClr val="accent3"/>
              </a:buClr>
              <a:buSzPts val="1400"/>
              <a:buNone/>
              <a:defRPr>
                <a:solidFill>
                  <a:schemeClr val="accent3"/>
                </a:solidFill>
              </a:defRPr>
            </a:lvl8pPr>
            <a:lvl9pPr lvl="8" algn="ctr" rtl="0">
              <a:spcBef>
                <a:spcPts val="1600"/>
              </a:spcBef>
              <a:spcAft>
                <a:spcPts val="1600"/>
              </a:spcAft>
              <a:buClr>
                <a:schemeClr val="accent3"/>
              </a:buClr>
              <a:buSzPts val="1400"/>
              <a:buNone/>
              <a:defRPr>
                <a:solidFill>
                  <a:schemeClr val="accent3"/>
                </a:solidFill>
              </a:defRPr>
            </a:lvl9pPr>
          </a:lstStyle>
          <a:p>
            <a:endParaRPr/>
          </a:p>
        </p:txBody>
      </p:sp>
      <p:sp>
        <p:nvSpPr>
          <p:cNvPr id="133" name="Google Shape;133;p19"/>
          <p:cNvSpPr txBox="1">
            <a:spLocks noGrp="1"/>
          </p:cNvSpPr>
          <p:nvPr>
            <p:ph type="subTitle" idx="9"/>
          </p:nvPr>
        </p:nvSpPr>
        <p:spPr>
          <a:xfrm>
            <a:off x="6138075" y="1682503"/>
            <a:ext cx="2377500" cy="4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34" name="Google Shape;134;p19">
            <a:hlinkClick r:id="" action="ppaction://noaction"/>
          </p:cNvPr>
          <p:cNvSpPr txBox="1">
            <a:spLocks noGrp="1"/>
          </p:cNvSpPr>
          <p:nvPr>
            <p:ph type="subTitle" idx="13"/>
          </p:nvPr>
        </p:nvSpPr>
        <p:spPr>
          <a:xfrm>
            <a:off x="6138255" y="2087698"/>
            <a:ext cx="2377500" cy="689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0"/>
              </a:spcBef>
              <a:spcAft>
                <a:spcPts val="0"/>
              </a:spcAft>
              <a:buClr>
                <a:schemeClr val="accent3"/>
              </a:buClr>
              <a:buSzPts val="1400"/>
              <a:buNone/>
              <a:defRPr>
                <a:solidFill>
                  <a:schemeClr val="accent3"/>
                </a:solidFill>
              </a:defRPr>
            </a:lvl2pPr>
            <a:lvl3pPr lvl="2" algn="ctr" rtl="0">
              <a:spcBef>
                <a:spcPts val="1600"/>
              </a:spcBef>
              <a:spcAft>
                <a:spcPts val="0"/>
              </a:spcAft>
              <a:buClr>
                <a:schemeClr val="accent3"/>
              </a:buClr>
              <a:buSzPts val="1400"/>
              <a:buNone/>
              <a:defRPr>
                <a:solidFill>
                  <a:schemeClr val="accent3"/>
                </a:solidFill>
              </a:defRPr>
            </a:lvl3pPr>
            <a:lvl4pPr lvl="3" algn="ctr" rtl="0">
              <a:spcBef>
                <a:spcPts val="1600"/>
              </a:spcBef>
              <a:spcAft>
                <a:spcPts val="0"/>
              </a:spcAft>
              <a:buClr>
                <a:schemeClr val="accent3"/>
              </a:buClr>
              <a:buSzPts val="1400"/>
              <a:buNone/>
              <a:defRPr>
                <a:solidFill>
                  <a:schemeClr val="accent3"/>
                </a:solidFill>
              </a:defRPr>
            </a:lvl4pPr>
            <a:lvl5pPr lvl="4" algn="ctr" rtl="0">
              <a:spcBef>
                <a:spcPts val="1600"/>
              </a:spcBef>
              <a:spcAft>
                <a:spcPts val="0"/>
              </a:spcAft>
              <a:buClr>
                <a:schemeClr val="accent3"/>
              </a:buClr>
              <a:buSzPts val="1400"/>
              <a:buNone/>
              <a:defRPr>
                <a:solidFill>
                  <a:schemeClr val="accent3"/>
                </a:solidFill>
              </a:defRPr>
            </a:lvl5pPr>
            <a:lvl6pPr lvl="5" algn="ctr" rtl="0">
              <a:spcBef>
                <a:spcPts val="1600"/>
              </a:spcBef>
              <a:spcAft>
                <a:spcPts val="0"/>
              </a:spcAft>
              <a:buClr>
                <a:schemeClr val="accent3"/>
              </a:buClr>
              <a:buSzPts val="1400"/>
              <a:buNone/>
              <a:defRPr>
                <a:solidFill>
                  <a:schemeClr val="accent3"/>
                </a:solidFill>
              </a:defRPr>
            </a:lvl6pPr>
            <a:lvl7pPr lvl="6" algn="ctr" rtl="0">
              <a:spcBef>
                <a:spcPts val="1600"/>
              </a:spcBef>
              <a:spcAft>
                <a:spcPts val="0"/>
              </a:spcAft>
              <a:buClr>
                <a:schemeClr val="accent3"/>
              </a:buClr>
              <a:buSzPts val="1400"/>
              <a:buNone/>
              <a:defRPr>
                <a:solidFill>
                  <a:schemeClr val="accent3"/>
                </a:solidFill>
              </a:defRPr>
            </a:lvl7pPr>
            <a:lvl8pPr lvl="7" algn="ctr" rtl="0">
              <a:spcBef>
                <a:spcPts val="1600"/>
              </a:spcBef>
              <a:spcAft>
                <a:spcPts val="0"/>
              </a:spcAft>
              <a:buClr>
                <a:schemeClr val="accent3"/>
              </a:buClr>
              <a:buSzPts val="1400"/>
              <a:buNone/>
              <a:defRPr>
                <a:solidFill>
                  <a:schemeClr val="accent3"/>
                </a:solidFill>
              </a:defRPr>
            </a:lvl8pPr>
            <a:lvl9pPr lvl="8" algn="ctr" rtl="0">
              <a:spcBef>
                <a:spcPts val="1600"/>
              </a:spcBef>
              <a:spcAft>
                <a:spcPts val="1600"/>
              </a:spcAft>
              <a:buClr>
                <a:schemeClr val="accent3"/>
              </a:buClr>
              <a:buSzPts val="1400"/>
              <a:buNone/>
              <a:defRPr>
                <a:solidFill>
                  <a:schemeClr val="accent3"/>
                </a:solidFill>
              </a:defRPr>
            </a:lvl9pPr>
          </a:lstStyle>
          <a:p>
            <a:endParaRPr/>
          </a:p>
        </p:txBody>
      </p:sp>
      <p:sp>
        <p:nvSpPr>
          <p:cNvPr id="135" name="Google Shape;135;p19"/>
          <p:cNvSpPr txBox="1">
            <a:spLocks noGrp="1"/>
          </p:cNvSpPr>
          <p:nvPr>
            <p:ph type="subTitle" idx="14"/>
          </p:nvPr>
        </p:nvSpPr>
        <p:spPr>
          <a:xfrm>
            <a:off x="6138261" y="3302341"/>
            <a:ext cx="2377500" cy="43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136" name="Google Shape;136;p19">
            <a:hlinkClick r:id="" action="ppaction://noaction"/>
          </p:cNvPr>
          <p:cNvSpPr txBox="1">
            <a:spLocks noGrp="1"/>
          </p:cNvSpPr>
          <p:nvPr>
            <p:ph type="subTitle" idx="15"/>
          </p:nvPr>
        </p:nvSpPr>
        <p:spPr>
          <a:xfrm>
            <a:off x="6138271" y="3710514"/>
            <a:ext cx="2377500" cy="689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400"/>
              <a:buNone/>
              <a:defRPr sz="1400">
                <a:solidFill>
                  <a:schemeClr val="accent3"/>
                </a:solidFill>
              </a:defRPr>
            </a:lvl1pPr>
            <a:lvl2pPr lvl="1" algn="ctr" rtl="0">
              <a:spcBef>
                <a:spcPts val="1600"/>
              </a:spcBef>
              <a:spcAft>
                <a:spcPts val="0"/>
              </a:spcAft>
              <a:buClr>
                <a:schemeClr val="accent3"/>
              </a:buClr>
              <a:buSzPts val="1400"/>
              <a:buNone/>
              <a:defRPr>
                <a:solidFill>
                  <a:schemeClr val="accent3"/>
                </a:solidFill>
              </a:defRPr>
            </a:lvl2pPr>
            <a:lvl3pPr lvl="2" algn="ctr" rtl="0">
              <a:spcBef>
                <a:spcPts val="1600"/>
              </a:spcBef>
              <a:spcAft>
                <a:spcPts val="0"/>
              </a:spcAft>
              <a:buClr>
                <a:schemeClr val="accent3"/>
              </a:buClr>
              <a:buSzPts val="1400"/>
              <a:buNone/>
              <a:defRPr>
                <a:solidFill>
                  <a:schemeClr val="accent3"/>
                </a:solidFill>
              </a:defRPr>
            </a:lvl3pPr>
            <a:lvl4pPr lvl="3" algn="ctr" rtl="0">
              <a:spcBef>
                <a:spcPts val="1600"/>
              </a:spcBef>
              <a:spcAft>
                <a:spcPts val="0"/>
              </a:spcAft>
              <a:buClr>
                <a:schemeClr val="accent3"/>
              </a:buClr>
              <a:buSzPts val="1400"/>
              <a:buNone/>
              <a:defRPr>
                <a:solidFill>
                  <a:schemeClr val="accent3"/>
                </a:solidFill>
              </a:defRPr>
            </a:lvl4pPr>
            <a:lvl5pPr lvl="4" algn="ctr" rtl="0">
              <a:spcBef>
                <a:spcPts val="1600"/>
              </a:spcBef>
              <a:spcAft>
                <a:spcPts val="0"/>
              </a:spcAft>
              <a:buClr>
                <a:schemeClr val="accent3"/>
              </a:buClr>
              <a:buSzPts val="1400"/>
              <a:buNone/>
              <a:defRPr>
                <a:solidFill>
                  <a:schemeClr val="accent3"/>
                </a:solidFill>
              </a:defRPr>
            </a:lvl5pPr>
            <a:lvl6pPr lvl="5" algn="ctr" rtl="0">
              <a:spcBef>
                <a:spcPts val="1600"/>
              </a:spcBef>
              <a:spcAft>
                <a:spcPts val="0"/>
              </a:spcAft>
              <a:buClr>
                <a:schemeClr val="accent3"/>
              </a:buClr>
              <a:buSzPts val="1400"/>
              <a:buNone/>
              <a:defRPr>
                <a:solidFill>
                  <a:schemeClr val="accent3"/>
                </a:solidFill>
              </a:defRPr>
            </a:lvl6pPr>
            <a:lvl7pPr lvl="6" algn="ctr" rtl="0">
              <a:spcBef>
                <a:spcPts val="1600"/>
              </a:spcBef>
              <a:spcAft>
                <a:spcPts val="0"/>
              </a:spcAft>
              <a:buClr>
                <a:schemeClr val="accent3"/>
              </a:buClr>
              <a:buSzPts val="1400"/>
              <a:buNone/>
              <a:defRPr>
                <a:solidFill>
                  <a:schemeClr val="accent3"/>
                </a:solidFill>
              </a:defRPr>
            </a:lvl7pPr>
            <a:lvl8pPr lvl="7" algn="ctr" rtl="0">
              <a:spcBef>
                <a:spcPts val="1600"/>
              </a:spcBef>
              <a:spcAft>
                <a:spcPts val="0"/>
              </a:spcAft>
              <a:buClr>
                <a:schemeClr val="accent3"/>
              </a:buClr>
              <a:buSzPts val="1400"/>
              <a:buNone/>
              <a:defRPr>
                <a:solidFill>
                  <a:schemeClr val="accent3"/>
                </a:solidFill>
              </a:defRPr>
            </a:lvl8pPr>
            <a:lvl9pPr lvl="8" algn="ctr" rtl="0">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7"/>
        <p:cNvGrpSpPr/>
        <p:nvPr/>
      </p:nvGrpSpPr>
      <p:grpSpPr>
        <a:xfrm>
          <a:off x="0" y="0"/>
          <a:ext cx="0" cy="0"/>
          <a:chOff x="0" y="0"/>
          <a:chExt cx="0" cy="0"/>
        </a:xfrm>
      </p:grpSpPr>
      <p:sp>
        <p:nvSpPr>
          <p:cNvPr id="138" name="Google Shape;138;p20"/>
          <p:cNvSpPr/>
          <p:nvPr/>
        </p:nvSpPr>
        <p:spPr>
          <a:xfrm>
            <a:off x="3515125" y="1585975"/>
            <a:ext cx="3990839" cy="3389744"/>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7067414" y="-144896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txBox="1">
            <a:spLocks noGrp="1"/>
          </p:cNvSpPr>
          <p:nvPr>
            <p:ph type="title"/>
          </p:nvPr>
        </p:nvSpPr>
        <p:spPr>
          <a:xfrm>
            <a:off x="1920000" y="429768"/>
            <a:ext cx="651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flipH="1">
            <a:off x="496421" y="949487"/>
            <a:ext cx="4169079" cy="3541137"/>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890689" y="-108021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665900" y="2136500"/>
            <a:ext cx="3765300" cy="755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3600"/>
              <a:buNone/>
              <a:defRPr sz="4800">
                <a:solidFill>
                  <a:schemeClr val="accent3"/>
                </a:solidFill>
              </a:defRPr>
            </a:lvl1pPr>
            <a:lvl2pPr lvl="1" algn="ctr" rtl="0">
              <a:spcBef>
                <a:spcPts val="0"/>
              </a:spcBef>
              <a:spcAft>
                <a:spcPts val="0"/>
              </a:spcAft>
              <a:buClr>
                <a:schemeClr val="accent3"/>
              </a:buClr>
              <a:buSzPts val="3600"/>
              <a:buNone/>
              <a:defRPr sz="3600">
                <a:solidFill>
                  <a:schemeClr val="accent3"/>
                </a:solidFill>
              </a:defRPr>
            </a:lvl2pPr>
            <a:lvl3pPr lvl="2" algn="ctr" rtl="0">
              <a:spcBef>
                <a:spcPts val="0"/>
              </a:spcBef>
              <a:spcAft>
                <a:spcPts val="0"/>
              </a:spcAft>
              <a:buClr>
                <a:schemeClr val="accent3"/>
              </a:buClr>
              <a:buSzPts val="3600"/>
              <a:buNone/>
              <a:defRPr sz="3600">
                <a:solidFill>
                  <a:schemeClr val="accent3"/>
                </a:solidFill>
              </a:defRPr>
            </a:lvl3pPr>
            <a:lvl4pPr lvl="3" algn="ctr" rtl="0">
              <a:spcBef>
                <a:spcPts val="0"/>
              </a:spcBef>
              <a:spcAft>
                <a:spcPts val="0"/>
              </a:spcAft>
              <a:buClr>
                <a:schemeClr val="accent3"/>
              </a:buClr>
              <a:buSzPts val="3600"/>
              <a:buNone/>
              <a:defRPr sz="3600">
                <a:solidFill>
                  <a:schemeClr val="accent3"/>
                </a:solidFill>
              </a:defRPr>
            </a:lvl4pPr>
            <a:lvl5pPr lvl="4" algn="ctr" rtl="0">
              <a:spcBef>
                <a:spcPts val="0"/>
              </a:spcBef>
              <a:spcAft>
                <a:spcPts val="0"/>
              </a:spcAft>
              <a:buClr>
                <a:schemeClr val="accent3"/>
              </a:buClr>
              <a:buSzPts val="3600"/>
              <a:buNone/>
              <a:defRPr sz="3600">
                <a:solidFill>
                  <a:schemeClr val="accent3"/>
                </a:solidFill>
              </a:defRPr>
            </a:lvl5pPr>
            <a:lvl6pPr lvl="5" algn="ctr" rtl="0">
              <a:spcBef>
                <a:spcPts val="0"/>
              </a:spcBef>
              <a:spcAft>
                <a:spcPts val="0"/>
              </a:spcAft>
              <a:buClr>
                <a:schemeClr val="accent3"/>
              </a:buClr>
              <a:buSzPts val="3600"/>
              <a:buNone/>
              <a:defRPr sz="3600">
                <a:solidFill>
                  <a:schemeClr val="accent3"/>
                </a:solidFill>
              </a:defRPr>
            </a:lvl6pPr>
            <a:lvl7pPr lvl="6" algn="ctr" rtl="0">
              <a:spcBef>
                <a:spcPts val="0"/>
              </a:spcBef>
              <a:spcAft>
                <a:spcPts val="0"/>
              </a:spcAft>
              <a:buClr>
                <a:schemeClr val="accent3"/>
              </a:buClr>
              <a:buSzPts val="3600"/>
              <a:buNone/>
              <a:defRPr sz="3600">
                <a:solidFill>
                  <a:schemeClr val="accent3"/>
                </a:solidFill>
              </a:defRPr>
            </a:lvl7pPr>
            <a:lvl8pPr lvl="7" algn="ctr" rtl="0">
              <a:spcBef>
                <a:spcPts val="0"/>
              </a:spcBef>
              <a:spcAft>
                <a:spcPts val="0"/>
              </a:spcAft>
              <a:buClr>
                <a:schemeClr val="accent3"/>
              </a:buClr>
              <a:buSzPts val="3600"/>
              <a:buNone/>
              <a:defRPr sz="3600">
                <a:solidFill>
                  <a:schemeClr val="accent3"/>
                </a:solidFill>
              </a:defRPr>
            </a:lvl8pPr>
            <a:lvl9pPr lvl="8" algn="ctr" rtl="0">
              <a:spcBef>
                <a:spcPts val="0"/>
              </a:spcBef>
              <a:spcAft>
                <a:spcPts val="0"/>
              </a:spcAft>
              <a:buClr>
                <a:schemeClr val="accent3"/>
              </a:buClr>
              <a:buSzPts val="3600"/>
              <a:buNone/>
              <a:defRPr sz="3600">
                <a:solidFill>
                  <a:schemeClr val="accent3"/>
                </a:solidFill>
              </a:defRPr>
            </a:lvl9pPr>
          </a:lstStyle>
          <a:p>
            <a:endParaRPr/>
          </a:p>
        </p:txBody>
      </p:sp>
      <p:sp>
        <p:nvSpPr>
          <p:cNvPr id="17" name="Google Shape;17;p3"/>
          <p:cNvSpPr txBox="1">
            <a:spLocks noGrp="1"/>
          </p:cNvSpPr>
          <p:nvPr>
            <p:ph type="title" idx="2" hasCustomPrompt="1"/>
          </p:nvPr>
        </p:nvSpPr>
        <p:spPr>
          <a:xfrm>
            <a:off x="4665900" y="1053450"/>
            <a:ext cx="3765300" cy="123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75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4665900" y="2922188"/>
            <a:ext cx="3765300" cy="368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accent3"/>
              </a:buClr>
              <a:buSzPts val="1400"/>
              <a:buNone/>
              <a:defRPr sz="1400">
                <a:solidFill>
                  <a:schemeClr val="accent3"/>
                </a:solidFill>
              </a:defRPr>
            </a:lvl1pPr>
            <a:lvl2pPr lvl="1" algn="r" rtl="0">
              <a:spcBef>
                <a:spcPts val="0"/>
              </a:spcBef>
              <a:spcAft>
                <a:spcPts val="0"/>
              </a:spcAft>
              <a:buClr>
                <a:schemeClr val="accent3"/>
              </a:buClr>
              <a:buSzPts val="1400"/>
              <a:buNone/>
              <a:defRPr>
                <a:solidFill>
                  <a:schemeClr val="accent3"/>
                </a:solidFill>
              </a:defRPr>
            </a:lvl2pPr>
            <a:lvl3pPr lvl="2" algn="r" rtl="0">
              <a:spcBef>
                <a:spcPts val="1600"/>
              </a:spcBef>
              <a:spcAft>
                <a:spcPts val="0"/>
              </a:spcAft>
              <a:buClr>
                <a:schemeClr val="accent3"/>
              </a:buClr>
              <a:buSzPts val="1400"/>
              <a:buNone/>
              <a:defRPr>
                <a:solidFill>
                  <a:schemeClr val="accent3"/>
                </a:solidFill>
              </a:defRPr>
            </a:lvl3pPr>
            <a:lvl4pPr lvl="3" algn="r" rtl="0">
              <a:spcBef>
                <a:spcPts val="1600"/>
              </a:spcBef>
              <a:spcAft>
                <a:spcPts val="0"/>
              </a:spcAft>
              <a:buClr>
                <a:schemeClr val="accent3"/>
              </a:buClr>
              <a:buSzPts val="1400"/>
              <a:buNone/>
              <a:defRPr>
                <a:solidFill>
                  <a:schemeClr val="accent3"/>
                </a:solidFill>
              </a:defRPr>
            </a:lvl4pPr>
            <a:lvl5pPr lvl="4" algn="r" rtl="0">
              <a:spcBef>
                <a:spcPts val="1600"/>
              </a:spcBef>
              <a:spcAft>
                <a:spcPts val="0"/>
              </a:spcAft>
              <a:buClr>
                <a:schemeClr val="accent3"/>
              </a:buClr>
              <a:buSzPts val="1400"/>
              <a:buNone/>
              <a:defRPr>
                <a:solidFill>
                  <a:schemeClr val="accent3"/>
                </a:solidFill>
              </a:defRPr>
            </a:lvl5pPr>
            <a:lvl6pPr lvl="5" algn="r" rtl="0">
              <a:spcBef>
                <a:spcPts val="1600"/>
              </a:spcBef>
              <a:spcAft>
                <a:spcPts val="0"/>
              </a:spcAft>
              <a:buClr>
                <a:schemeClr val="accent3"/>
              </a:buClr>
              <a:buSzPts val="1400"/>
              <a:buNone/>
              <a:defRPr>
                <a:solidFill>
                  <a:schemeClr val="accent3"/>
                </a:solidFill>
              </a:defRPr>
            </a:lvl6pPr>
            <a:lvl7pPr lvl="6" algn="r" rtl="0">
              <a:spcBef>
                <a:spcPts val="1600"/>
              </a:spcBef>
              <a:spcAft>
                <a:spcPts val="0"/>
              </a:spcAft>
              <a:buClr>
                <a:schemeClr val="accent3"/>
              </a:buClr>
              <a:buSzPts val="1400"/>
              <a:buNone/>
              <a:defRPr>
                <a:solidFill>
                  <a:schemeClr val="accent3"/>
                </a:solidFill>
              </a:defRPr>
            </a:lvl7pPr>
            <a:lvl8pPr lvl="7" algn="r" rtl="0">
              <a:spcBef>
                <a:spcPts val="1600"/>
              </a:spcBef>
              <a:spcAft>
                <a:spcPts val="0"/>
              </a:spcAft>
              <a:buClr>
                <a:schemeClr val="accent3"/>
              </a:buClr>
              <a:buSzPts val="1400"/>
              <a:buNone/>
              <a:defRPr>
                <a:solidFill>
                  <a:schemeClr val="accent3"/>
                </a:solidFill>
              </a:defRPr>
            </a:lvl8pPr>
            <a:lvl9pPr lvl="8" algn="r" rtl="0">
              <a:spcBef>
                <a:spcPts val="1600"/>
              </a:spcBef>
              <a:spcAft>
                <a:spcPts val="1600"/>
              </a:spcAft>
              <a:buClr>
                <a:schemeClr val="accent3"/>
              </a:buClr>
              <a:buSzPts val="1400"/>
              <a:buNone/>
              <a:defRPr>
                <a:solidFill>
                  <a:schemeClr val="accent3"/>
                </a:solidFill>
              </a:defRPr>
            </a:lvl9pPr>
          </a:lstStyle>
          <a:p>
            <a:endParaRPr/>
          </a:p>
        </p:txBody>
      </p:sp>
      <p:sp>
        <p:nvSpPr>
          <p:cNvPr id="19" name="Google Shape;19;p3"/>
          <p:cNvSpPr txBox="1">
            <a:spLocks noGrp="1"/>
          </p:cNvSpPr>
          <p:nvPr>
            <p:ph type="subTitle" idx="3"/>
          </p:nvPr>
        </p:nvSpPr>
        <p:spPr>
          <a:xfrm>
            <a:off x="4666200" y="3350475"/>
            <a:ext cx="3765300" cy="368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accent3"/>
              </a:buClr>
              <a:buSzPts val="1400"/>
              <a:buNone/>
              <a:defRPr sz="1400">
                <a:solidFill>
                  <a:schemeClr val="accent3"/>
                </a:solidFill>
              </a:defRPr>
            </a:lvl1pPr>
            <a:lvl2pPr lvl="1" algn="r" rtl="0">
              <a:spcBef>
                <a:spcPts val="1600"/>
              </a:spcBef>
              <a:spcAft>
                <a:spcPts val="0"/>
              </a:spcAft>
              <a:buClr>
                <a:schemeClr val="accent3"/>
              </a:buClr>
              <a:buSzPts val="1400"/>
              <a:buNone/>
              <a:defRPr>
                <a:solidFill>
                  <a:schemeClr val="accent3"/>
                </a:solidFill>
              </a:defRPr>
            </a:lvl2pPr>
            <a:lvl3pPr lvl="2" algn="r" rtl="0">
              <a:spcBef>
                <a:spcPts val="1600"/>
              </a:spcBef>
              <a:spcAft>
                <a:spcPts val="0"/>
              </a:spcAft>
              <a:buClr>
                <a:schemeClr val="accent3"/>
              </a:buClr>
              <a:buSzPts val="1400"/>
              <a:buNone/>
              <a:defRPr>
                <a:solidFill>
                  <a:schemeClr val="accent3"/>
                </a:solidFill>
              </a:defRPr>
            </a:lvl3pPr>
            <a:lvl4pPr lvl="3" algn="r" rtl="0">
              <a:spcBef>
                <a:spcPts val="1600"/>
              </a:spcBef>
              <a:spcAft>
                <a:spcPts val="0"/>
              </a:spcAft>
              <a:buClr>
                <a:schemeClr val="accent3"/>
              </a:buClr>
              <a:buSzPts val="1400"/>
              <a:buNone/>
              <a:defRPr>
                <a:solidFill>
                  <a:schemeClr val="accent3"/>
                </a:solidFill>
              </a:defRPr>
            </a:lvl4pPr>
            <a:lvl5pPr lvl="4" algn="r" rtl="0">
              <a:spcBef>
                <a:spcPts val="1600"/>
              </a:spcBef>
              <a:spcAft>
                <a:spcPts val="0"/>
              </a:spcAft>
              <a:buClr>
                <a:schemeClr val="accent3"/>
              </a:buClr>
              <a:buSzPts val="1400"/>
              <a:buNone/>
              <a:defRPr>
                <a:solidFill>
                  <a:schemeClr val="accent3"/>
                </a:solidFill>
              </a:defRPr>
            </a:lvl5pPr>
            <a:lvl6pPr lvl="5" algn="r" rtl="0">
              <a:spcBef>
                <a:spcPts val="1600"/>
              </a:spcBef>
              <a:spcAft>
                <a:spcPts val="0"/>
              </a:spcAft>
              <a:buClr>
                <a:schemeClr val="accent3"/>
              </a:buClr>
              <a:buSzPts val="1400"/>
              <a:buNone/>
              <a:defRPr>
                <a:solidFill>
                  <a:schemeClr val="accent3"/>
                </a:solidFill>
              </a:defRPr>
            </a:lvl6pPr>
            <a:lvl7pPr lvl="6" algn="r" rtl="0">
              <a:spcBef>
                <a:spcPts val="1600"/>
              </a:spcBef>
              <a:spcAft>
                <a:spcPts val="0"/>
              </a:spcAft>
              <a:buClr>
                <a:schemeClr val="accent3"/>
              </a:buClr>
              <a:buSzPts val="1400"/>
              <a:buNone/>
              <a:defRPr>
                <a:solidFill>
                  <a:schemeClr val="accent3"/>
                </a:solidFill>
              </a:defRPr>
            </a:lvl7pPr>
            <a:lvl8pPr lvl="7" algn="r" rtl="0">
              <a:spcBef>
                <a:spcPts val="1600"/>
              </a:spcBef>
              <a:spcAft>
                <a:spcPts val="0"/>
              </a:spcAft>
              <a:buClr>
                <a:schemeClr val="accent3"/>
              </a:buClr>
              <a:buSzPts val="1400"/>
              <a:buNone/>
              <a:defRPr>
                <a:solidFill>
                  <a:schemeClr val="accent3"/>
                </a:solidFill>
              </a:defRPr>
            </a:lvl8pPr>
            <a:lvl9pPr lvl="8" algn="r" rtl="0">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41"/>
        <p:cNvGrpSpPr/>
        <p:nvPr/>
      </p:nvGrpSpPr>
      <p:grpSpPr>
        <a:xfrm>
          <a:off x="0" y="0"/>
          <a:ext cx="0" cy="0"/>
          <a:chOff x="0" y="0"/>
          <a:chExt cx="0" cy="0"/>
        </a:xfrm>
      </p:grpSpPr>
      <p:sp>
        <p:nvSpPr>
          <p:cNvPr id="142" name="Google Shape;142;p21"/>
          <p:cNvSpPr/>
          <p:nvPr/>
        </p:nvSpPr>
        <p:spPr>
          <a:xfrm flipH="1">
            <a:off x="7166914" y="-623325"/>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txBox="1">
            <a:spLocks noGrp="1"/>
          </p:cNvSpPr>
          <p:nvPr>
            <p:ph type="title"/>
          </p:nvPr>
        </p:nvSpPr>
        <p:spPr>
          <a:xfrm>
            <a:off x="1920000" y="429768"/>
            <a:ext cx="65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6_1">
    <p:spTree>
      <p:nvGrpSpPr>
        <p:cNvPr id="1" name="Shape 144"/>
        <p:cNvGrpSpPr/>
        <p:nvPr/>
      </p:nvGrpSpPr>
      <p:grpSpPr>
        <a:xfrm>
          <a:off x="0" y="0"/>
          <a:ext cx="0" cy="0"/>
          <a:chOff x="0" y="0"/>
          <a:chExt cx="0" cy="0"/>
        </a:xfrm>
      </p:grpSpPr>
      <p:sp>
        <p:nvSpPr>
          <p:cNvPr id="145" name="Google Shape;145;p22"/>
          <p:cNvSpPr/>
          <p:nvPr/>
        </p:nvSpPr>
        <p:spPr>
          <a:xfrm flipH="1">
            <a:off x="7166914" y="-623325"/>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txBox="1">
            <a:spLocks noGrp="1"/>
          </p:cNvSpPr>
          <p:nvPr>
            <p:ph type="title"/>
          </p:nvPr>
        </p:nvSpPr>
        <p:spPr>
          <a:xfrm>
            <a:off x="713225" y="42977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CUSTOM_8">
    <p:spTree>
      <p:nvGrpSpPr>
        <p:cNvPr id="1" name="Shape 147"/>
        <p:cNvGrpSpPr/>
        <p:nvPr/>
      </p:nvGrpSpPr>
      <p:grpSpPr>
        <a:xfrm>
          <a:off x="0" y="0"/>
          <a:ext cx="0" cy="0"/>
          <a:chOff x="0" y="0"/>
          <a:chExt cx="0" cy="0"/>
        </a:xfrm>
      </p:grpSpPr>
      <p:sp>
        <p:nvSpPr>
          <p:cNvPr id="148" name="Google Shape;148;p23"/>
          <p:cNvSpPr/>
          <p:nvPr/>
        </p:nvSpPr>
        <p:spPr>
          <a:xfrm flipH="1">
            <a:off x="2850164" y="1491988"/>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7129289" y="-891238"/>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txBox="1">
            <a:spLocks noGrp="1"/>
          </p:cNvSpPr>
          <p:nvPr>
            <p:ph type="title"/>
          </p:nvPr>
        </p:nvSpPr>
        <p:spPr>
          <a:xfrm>
            <a:off x="1920000" y="429768"/>
            <a:ext cx="65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CUSTOM_11">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1920000" y="431750"/>
            <a:ext cx="65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153" name="Google Shape;153;p24"/>
          <p:cNvSpPr/>
          <p:nvPr/>
        </p:nvSpPr>
        <p:spPr>
          <a:xfrm flipH="1">
            <a:off x="2117264" y="1645888"/>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6921864" y="-32466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1">
  <p:cSld name="CUSTOM_13">
    <p:spTree>
      <p:nvGrpSpPr>
        <p:cNvPr id="1" name="Shape 155"/>
        <p:cNvGrpSpPr/>
        <p:nvPr/>
      </p:nvGrpSpPr>
      <p:grpSpPr>
        <a:xfrm>
          <a:off x="0" y="0"/>
          <a:ext cx="0" cy="0"/>
          <a:chOff x="0" y="0"/>
          <a:chExt cx="0" cy="0"/>
        </a:xfrm>
      </p:grpSpPr>
      <p:sp>
        <p:nvSpPr>
          <p:cNvPr id="156" name="Google Shape;156;p25"/>
          <p:cNvSpPr/>
          <p:nvPr/>
        </p:nvSpPr>
        <p:spPr>
          <a:xfrm>
            <a:off x="4059351" y="1037126"/>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p:nvPr/>
        </p:nvSpPr>
        <p:spPr>
          <a:xfrm>
            <a:off x="1332639" y="-944938"/>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txBox="1">
            <a:spLocks noGrp="1"/>
          </p:cNvSpPr>
          <p:nvPr>
            <p:ph type="title"/>
          </p:nvPr>
        </p:nvSpPr>
        <p:spPr>
          <a:xfrm>
            <a:off x="713225" y="1896563"/>
            <a:ext cx="2797800" cy="592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20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159" name="Google Shape;159;p25"/>
          <p:cNvSpPr txBox="1">
            <a:spLocks noGrp="1"/>
          </p:cNvSpPr>
          <p:nvPr>
            <p:ph type="subTitle" idx="1"/>
          </p:nvPr>
        </p:nvSpPr>
        <p:spPr>
          <a:xfrm>
            <a:off x="713225" y="2500904"/>
            <a:ext cx="2797800" cy="93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2">
  <p:cSld name="CUSTOM_16">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881200" y="1343325"/>
            <a:ext cx="3961800" cy="1084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20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162" name="Google Shape;162;p26"/>
          <p:cNvSpPr txBox="1">
            <a:spLocks noGrp="1"/>
          </p:cNvSpPr>
          <p:nvPr>
            <p:ph type="subTitle" idx="1"/>
          </p:nvPr>
        </p:nvSpPr>
        <p:spPr>
          <a:xfrm>
            <a:off x="881200" y="2423491"/>
            <a:ext cx="2797800" cy="93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163" name="Google Shape;163;p26"/>
          <p:cNvSpPr/>
          <p:nvPr/>
        </p:nvSpPr>
        <p:spPr>
          <a:xfrm>
            <a:off x="4433525" y="739039"/>
            <a:ext cx="4494836" cy="3817829"/>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356436" y="3546212"/>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165"/>
        <p:cNvGrpSpPr/>
        <p:nvPr/>
      </p:nvGrpSpPr>
      <p:grpSpPr>
        <a:xfrm>
          <a:off x="0" y="0"/>
          <a:ext cx="0" cy="0"/>
          <a:chOff x="0" y="0"/>
          <a:chExt cx="0" cy="0"/>
        </a:xfrm>
      </p:grpSpPr>
      <p:sp>
        <p:nvSpPr>
          <p:cNvPr id="166" name="Google Shape;166;p27"/>
          <p:cNvSpPr/>
          <p:nvPr/>
        </p:nvSpPr>
        <p:spPr>
          <a:xfrm>
            <a:off x="7876839" y="-702975"/>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rot="-228831" flipH="1">
            <a:off x="375005" y="1284152"/>
            <a:ext cx="4233297" cy="3595683"/>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txBox="1">
            <a:spLocks noGrp="1"/>
          </p:cNvSpPr>
          <p:nvPr>
            <p:ph type="title"/>
          </p:nvPr>
        </p:nvSpPr>
        <p:spPr>
          <a:xfrm>
            <a:off x="713100" y="429768"/>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19">
    <p:spTree>
      <p:nvGrpSpPr>
        <p:cNvPr id="1" name="Shape 169"/>
        <p:cNvGrpSpPr/>
        <p:nvPr/>
      </p:nvGrpSpPr>
      <p:grpSpPr>
        <a:xfrm>
          <a:off x="0" y="0"/>
          <a:ext cx="0" cy="0"/>
          <a:chOff x="0" y="0"/>
          <a:chExt cx="0" cy="0"/>
        </a:xfrm>
      </p:grpSpPr>
      <p:sp>
        <p:nvSpPr>
          <p:cNvPr id="170" name="Google Shape;170;p28"/>
          <p:cNvSpPr/>
          <p:nvPr/>
        </p:nvSpPr>
        <p:spPr>
          <a:xfrm flipH="1">
            <a:off x="138076" y="1362426"/>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7351914" y="-815138"/>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txBox="1">
            <a:spLocks noGrp="1"/>
          </p:cNvSpPr>
          <p:nvPr>
            <p:ph type="title"/>
          </p:nvPr>
        </p:nvSpPr>
        <p:spPr>
          <a:xfrm>
            <a:off x="713100" y="42976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8"/>
          <p:cNvSpPr txBox="1">
            <a:spLocks noGrp="1"/>
          </p:cNvSpPr>
          <p:nvPr>
            <p:ph type="subTitle" idx="1"/>
          </p:nvPr>
        </p:nvSpPr>
        <p:spPr>
          <a:xfrm>
            <a:off x="713103" y="3131677"/>
            <a:ext cx="2579100" cy="39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Ramabhadra"/>
              <a:buNone/>
              <a:defRPr sz="1800" b="1"/>
            </a:lvl1pPr>
            <a:lvl2pPr lvl="1" rtl="0">
              <a:spcBef>
                <a:spcPts val="1600"/>
              </a:spcBef>
              <a:spcAft>
                <a:spcPts val="0"/>
              </a:spcAft>
              <a:buSzPts val="1400"/>
              <a:buFont typeface="Ramabhadra"/>
              <a:buNone/>
              <a:defRPr>
                <a:latin typeface="Ramabhadra"/>
                <a:ea typeface="Ramabhadra"/>
                <a:cs typeface="Ramabhadra"/>
                <a:sym typeface="Ramabhadra"/>
              </a:defRPr>
            </a:lvl2pPr>
            <a:lvl3pPr lvl="2" rtl="0">
              <a:spcBef>
                <a:spcPts val="1600"/>
              </a:spcBef>
              <a:spcAft>
                <a:spcPts val="0"/>
              </a:spcAft>
              <a:buSzPts val="1400"/>
              <a:buFont typeface="Ramabhadra"/>
              <a:buNone/>
              <a:defRPr>
                <a:latin typeface="Ramabhadra"/>
                <a:ea typeface="Ramabhadra"/>
                <a:cs typeface="Ramabhadra"/>
                <a:sym typeface="Ramabhadra"/>
              </a:defRPr>
            </a:lvl3pPr>
            <a:lvl4pPr lvl="3" rtl="0">
              <a:spcBef>
                <a:spcPts val="1600"/>
              </a:spcBef>
              <a:spcAft>
                <a:spcPts val="0"/>
              </a:spcAft>
              <a:buSzPts val="1400"/>
              <a:buFont typeface="Ramabhadra"/>
              <a:buNone/>
              <a:defRPr>
                <a:latin typeface="Ramabhadra"/>
                <a:ea typeface="Ramabhadra"/>
                <a:cs typeface="Ramabhadra"/>
                <a:sym typeface="Ramabhadra"/>
              </a:defRPr>
            </a:lvl4pPr>
            <a:lvl5pPr lvl="4" rtl="0">
              <a:spcBef>
                <a:spcPts val="1600"/>
              </a:spcBef>
              <a:spcAft>
                <a:spcPts val="0"/>
              </a:spcAft>
              <a:buSzPts val="1400"/>
              <a:buFont typeface="Ramabhadra"/>
              <a:buNone/>
              <a:defRPr>
                <a:latin typeface="Ramabhadra"/>
                <a:ea typeface="Ramabhadra"/>
                <a:cs typeface="Ramabhadra"/>
                <a:sym typeface="Ramabhadra"/>
              </a:defRPr>
            </a:lvl5pPr>
            <a:lvl6pPr lvl="5" rtl="0">
              <a:spcBef>
                <a:spcPts val="1600"/>
              </a:spcBef>
              <a:spcAft>
                <a:spcPts val="0"/>
              </a:spcAft>
              <a:buSzPts val="1400"/>
              <a:buFont typeface="Ramabhadra"/>
              <a:buNone/>
              <a:defRPr>
                <a:latin typeface="Ramabhadra"/>
                <a:ea typeface="Ramabhadra"/>
                <a:cs typeface="Ramabhadra"/>
                <a:sym typeface="Ramabhadra"/>
              </a:defRPr>
            </a:lvl6pPr>
            <a:lvl7pPr lvl="6" rtl="0">
              <a:spcBef>
                <a:spcPts val="1600"/>
              </a:spcBef>
              <a:spcAft>
                <a:spcPts val="0"/>
              </a:spcAft>
              <a:buSzPts val="1400"/>
              <a:buFont typeface="Ramabhadra"/>
              <a:buNone/>
              <a:defRPr>
                <a:latin typeface="Ramabhadra"/>
                <a:ea typeface="Ramabhadra"/>
                <a:cs typeface="Ramabhadra"/>
                <a:sym typeface="Ramabhadra"/>
              </a:defRPr>
            </a:lvl7pPr>
            <a:lvl8pPr lvl="7" rtl="0">
              <a:spcBef>
                <a:spcPts val="1600"/>
              </a:spcBef>
              <a:spcAft>
                <a:spcPts val="0"/>
              </a:spcAft>
              <a:buSzPts val="1400"/>
              <a:buFont typeface="Ramabhadra"/>
              <a:buNone/>
              <a:defRPr>
                <a:latin typeface="Ramabhadra"/>
                <a:ea typeface="Ramabhadra"/>
                <a:cs typeface="Ramabhadra"/>
                <a:sym typeface="Ramabhadra"/>
              </a:defRPr>
            </a:lvl8pPr>
            <a:lvl9pPr lvl="8" rtl="0">
              <a:spcBef>
                <a:spcPts val="1600"/>
              </a:spcBef>
              <a:spcAft>
                <a:spcPts val="1600"/>
              </a:spcAft>
              <a:buSzPts val="1400"/>
              <a:buFont typeface="Ramabhadra"/>
              <a:buNone/>
              <a:defRPr>
                <a:latin typeface="Ramabhadra"/>
                <a:ea typeface="Ramabhadra"/>
                <a:cs typeface="Ramabhadra"/>
                <a:sym typeface="Ramabhadra"/>
              </a:defRPr>
            </a:lvl9pPr>
          </a:lstStyle>
          <a:p>
            <a:endParaRPr/>
          </a:p>
        </p:txBody>
      </p:sp>
      <p:sp>
        <p:nvSpPr>
          <p:cNvPr id="174" name="Google Shape;174;p28"/>
          <p:cNvSpPr txBox="1">
            <a:spLocks noGrp="1"/>
          </p:cNvSpPr>
          <p:nvPr>
            <p:ph type="subTitle" idx="2"/>
          </p:nvPr>
        </p:nvSpPr>
        <p:spPr>
          <a:xfrm>
            <a:off x="3282450" y="3128200"/>
            <a:ext cx="2579100" cy="39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Ramabhadra"/>
              <a:buNone/>
              <a:defRPr sz="1800" b="1"/>
            </a:lvl1pPr>
            <a:lvl2pPr lvl="1" rtl="0">
              <a:spcBef>
                <a:spcPts val="1600"/>
              </a:spcBef>
              <a:spcAft>
                <a:spcPts val="0"/>
              </a:spcAft>
              <a:buSzPts val="1400"/>
              <a:buFont typeface="Ramabhadra"/>
              <a:buNone/>
              <a:defRPr>
                <a:latin typeface="Ramabhadra"/>
                <a:ea typeface="Ramabhadra"/>
                <a:cs typeface="Ramabhadra"/>
                <a:sym typeface="Ramabhadra"/>
              </a:defRPr>
            </a:lvl2pPr>
            <a:lvl3pPr lvl="2" rtl="0">
              <a:spcBef>
                <a:spcPts val="1600"/>
              </a:spcBef>
              <a:spcAft>
                <a:spcPts val="0"/>
              </a:spcAft>
              <a:buSzPts val="1400"/>
              <a:buFont typeface="Ramabhadra"/>
              <a:buNone/>
              <a:defRPr>
                <a:latin typeface="Ramabhadra"/>
                <a:ea typeface="Ramabhadra"/>
                <a:cs typeface="Ramabhadra"/>
                <a:sym typeface="Ramabhadra"/>
              </a:defRPr>
            </a:lvl3pPr>
            <a:lvl4pPr lvl="3" rtl="0">
              <a:spcBef>
                <a:spcPts val="1600"/>
              </a:spcBef>
              <a:spcAft>
                <a:spcPts val="0"/>
              </a:spcAft>
              <a:buSzPts val="1400"/>
              <a:buFont typeface="Ramabhadra"/>
              <a:buNone/>
              <a:defRPr>
                <a:latin typeface="Ramabhadra"/>
                <a:ea typeface="Ramabhadra"/>
                <a:cs typeface="Ramabhadra"/>
                <a:sym typeface="Ramabhadra"/>
              </a:defRPr>
            </a:lvl4pPr>
            <a:lvl5pPr lvl="4" rtl="0">
              <a:spcBef>
                <a:spcPts val="1600"/>
              </a:spcBef>
              <a:spcAft>
                <a:spcPts val="0"/>
              </a:spcAft>
              <a:buSzPts val="1400"/>
              <a:buFont typeface="Ramabhadra"/>
              <a:buNone/>
              <a:defRPr>
                <a:latin typeface="Ramabhadra"/>
                <a:ea typeface="Ramabhadra"/>
                <a:cs typeface="Ramabhadra"/>
                <a:sym typeface="Ramabhadra"/>
              </a:defRPr>
            </a:lvl5pPr>
            <a:lvl6pPr lvl="5" rtl="0">
              <a:spcBef>
                <a:spcPts val="1600"/>
              </a:spcBef>
              <a:spcAft>
                <a:spcPts val="0"/>
              </a:spcAft>
              <a:buSzPts val="1400"/>
              <a:buFont typeface="Ramabhadra"/>
              <a:buNone/>
              <a:defRPr>
                <a:latin typeface="Ramabhadra"/>
                <a:ea typeface="Ramabhadra"/>
                <a:cs typeface="Ramabhadra"/>
                <a:sym typeface="Ramabhadra"/>
              </a:defRPr>
            </a:lvl6pPr>
            <a:lvl7pPr lvl="6" rtl="0">
              <a:spcBef>
                <a:spcPts val="1600"/>
              </a:spcBef>
              <a:spcAft>
                <a:spcPts val="0"/>
              </a:spcAft>
              <a:buSzPts val="1400"/>
              <a:buFont typeface="Ramabhadra"/>
              <a:buNone/>
              <a:defRPr>
                <a:latin typeface="Ramabhadra"/>
                <a:ea typeface="Ramabhadra"/>
                <a:cs typeface="Ramabhadra"/>
                <a:sym typeface="Ramabhadra"/>
              </a:defRPr>
            </a:lvl7pPr>
            <a:lvl8pPr lvl="7" rtl="0">
              <a:spcBef>
                <a:spcPts val="1600"/>
              </a:spcBef>
              <a:spcAft>
                <a:spcPts val="0"/>
              </a:spcAft>
              <a:buSzPts val="1400"/>
              <a:buFont typeface="Ramabhadra"/>
              <a:buNone/>
              <a:defRPr>
                <a:latin typeface="Ramabhadra"/>
                <a:ea typeface="Ramabhadra"/>
                <a:cs typeface="Ramabhadra"/>
                <a:sym typeface="Ramabhadra"/>
              </a:defRPr>
            </a:lvl8pPr>
            <a:lvl9pPr lvl="8" rtl="0">
              <a:spcBef>
                <a:spcPts val="1600"/>
              </a:spcBef>
              <a:spcAft>
                <a:spcPts val="1600"/>
              </a:spcAft>
              <a:buSzPts val="1400"/>
              <a:buFont typeface="Ramabhadra"/>
              <a:buNone/>
              <a:defRPr>
                <a:latin typeface="Ramabhadra"/>
                <a:ea typeface="Ramabhadra"/>
                <a:cs typeface="Ramabhadra"/>
                <a:sym typeface="Ramabhadra"/>
              </a:defRPr>
            </a:lvl9pPr>
          </a:lstStyle>
          <a:p>
            <a:endParaRPr/>
          </a:p>
        </p:txBody>
      </p:sp>
      <p:sp>
        <p:nvSpPr>
          <p:cNvPr id="175" name="Google Shape;175;p28"/>
          <p:cNvSpPr txBox="1">
            <a:spLocks noGrp="1"/>
          </p:cNvSpPr>
          <p:nvPr>
            <p:ph type="subTitle" idx="3"/>
          </p:nvPr>
        </p:nvSpPr>
        <p:spPr>
          <a:xfrm>
            <a:off x="877503" y="3524500"/>
            <a:ext cx="22503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6" name="Google Shape;176;p28"/>
          <p:cNvSpPr txBox="1">
            <a:spLocks noGrp="1"/>
          </p:cNvSpPr>
          <p:nvPr>
            <p:ph type="subTitle" idx="4"/>
          </p:nvPr>
        </p:nvSpPr>
        <p:spPr>
          <a:xfrm>
            <a:off x="3446850" y="3524500"/>
            <a:ext cx="22503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7" name="Google Shape;177;p28"/>
          <p:cNvSpPr txBox="1">
            <a:spLocks noGrp="1"/>
          </p:cNvSpPr>
          <p:nvPr>
            <p:ph type="title" idx="5" hasCustomPrompt="1"/>
          </p:nvPr>
        </p:nvSpPr>
        <p:spPr>
          <a:xfrm>
            <a:off x="713103" y="2589050"/>
            <a:ext cx="2579100" cy="63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800"/>
              <a:buNone/>
              <a:defRPr sz="1800">
                <a:solidFill>
                  <a:schemeClr val="accent2"/>
                </a:solidFill>
              </a:defRPr>
            </a:lvl1pPr>
            <a:lvl2pPr lvl="1" algn="ctr" rtl="0">
              <a:spcBef>
                <a:spcPts val="0"/>
              </a:spcBef>
              <a:spcAft>
                <a:spcPts val="0"/>
              </a:spcAft>
              <a:buClr>
                <a:schemeClr val="accent2"/>
              </a:buClr>
              <a:buSzPts val="2800"/>
              <a:buNone/>
              <a:defRPr>
                <a:solidFill>
                  <a:schemeClr val="accent2"/>
                </a:solidFill>
              </a:defRPr>
            </a:lvl2pPr>
            <a:lvl3pPr lvl="2" algn="ctr" rtl="0">
              <a:spcBef>
                <a:spcPts val="0"/>
              </a:spcBef>
              <a:spcAft>
                <a:spcPts val="0"/>
              </a:spcAft>
              <a:buClr>
                <a:schemeClr val="accent2"/>
              </a:buClr>
              <a:buSzPts val="2800"/>
              <a:buNone/>
              <a:defRPr>
                <a:solidFill>
                  <a:schemeClr val="accent2"/>
                </a:solidFill>
              </a:defRPr>
            </a:lvl3pPr>
            <a:lvl4pPr lvl="3" algn="ctr" rtl="0">
              <a:spcBef>
                <a:spcPts val="0"/>
              </a:spcBef>
              <a:spcAft>
                <a:spcPts val="0"/>
              </a:spcAft>
              <a:buClr>
                <a:schemeClr val="accent2"/>
              </a:buClr>
              <a:buSzPts val="2800"/>
              <a:buNone/>
              <a:defRPr>
                <a:solidFill>
                  <a:schemeClr val="accent2"/>
                </a:solidFill>
              </a:defRPr>
            </a:lvl4pPr>
            <a:lvl5pPr lvl="4" algn="ctr" rtl="0">
              <a:spcBef>
                <a:spcPts val="0"/>
              </a:spcBef>
              <a:spcAft>
                <a:spcPts val="0"/>
              </a:spcAft>
              <a:buClr>
                <a:schemeClr val="accent2"/>
              </a:buClr>
              <a:buSzPts val="2800"/>
              <a:buNone/>
              <a:defRPr>
                <a:solidFill>
                  <a:schemeClr val="accent2"/>
                </a:solidFill>
              </a:defRPr>
            </a:lvl5pPr>
            <a:lvl6pPr lvl="5" algn="ctr" rtl="0">
              <a:spcBef>
                <a:spcPts val="0"/>
              </a:spcBef>
              <a:spcAft>
                <a:spcPts val="0"/>
              </a:spcAft>
              <a:buClr>
                <a:schemeClr val="accent2"/>
              </a:buClr>
              <a:buSzPts val="2800"/>
              <a:buNone/>
              <a:defRPr>
                <a:solidFill>
                  <a:schemeClr val="accent2"/>
                </a:solidFill>
              </a:defRPr>
            </a:lvl6pPr>
            <a:lvl7pPr lvl="6" algn="ctr" rtl="0">
              <a:spcBef>
                <a:spcPts val="0"/>
              </a:spcBef>
              <a:spcAft>
                <a:spcPts val="0"/>
              </a:spcAft>
              <a:buClr>
                <a:schemeClr val="accent2"/>
              </a:buClr>
              <a:buSzPts val="2800"/>
              <a:buNone/>
              <a:defRPr>
                <a:solidFill>
                  <a:schemeClr val="accent2"/>
                </a:solidFill>
              </a:defRPr>
            </a:lvl7pPr>
            <a:lvl8pPr lvl="7" algn="ctr" rtl="0">
              <a:spcBef>
                <a:spcPts val="0"/>
              </a:spcBef>
              <a:spcAft>
                <a:spcPts val="0"/>
              </a:spcAft>
              <a:buClr>
                <a:schemeClr val="accent2"/>
              </a:buClr>
              <a:buSzPts val="2800"/>
              <a:buNone/>
              <a:defRPr>
                <a:solidFill>
                  <a:schemeClr val="accent2"/>
                </a:solidFill>
              </a:defRPr>
            </a:lvl8pPr>
            <a:lvl9pPr lvl="8" algn="ctr" rtl="0">
              <a:spcBef>
                <a:spcPts val="0"/>
              </a:spcBef>
              <a:spcAft>
                <a:spcPts val="0"/>
              </a:spcAft>
              <a:buClr>
                <a:schemeClr val="accent2"/>
              </a:buClr>
              <a:buSzPts val="2800"/>
              <a:buNone/>
              <a:defRPr>
                <a:solidFill>
                  <a:schemeClr val="accent2"/>
                </a:solidFill>
              </a:defRPr>
            </a:lvl9pPr>
          </a:lstStyle>
          <a:p>
            <a:r>
              <a:t>xx%</a:t>
            </a:r>
          </a:p>
        </p:txBody>
      </p:sp>
      <p:sp>
        <p:nvSpPr>
          <p:cNvPr id="178" name="Google Shape;178;p28"/>
          <p:cNvSpPr txBox="1">
            <a:spLocks noGrp="1"/>
          </p:cNvSpPr>
          <p:nvPr>
            <p:ph type="title" idx="6" hasCustomPrompt="1"/>
          </p:nvPr>
        </p:nvSpPr>
        <p:spPr>
          <a:xfrm>
            <a:off x="3282454" y="2589050"/>
            <a:ext cx="2579100" cy="63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800"/>
              <a:buNone/>
              <a:defRPr sz="1800">
                <a:solidFill>
                  <a:schemeClr val="accent2"/>
                </a:solidFill>
              </a:defRPr>
            </a:lvl1pPr>
            <a:lvl2pPr lvl="1" algn="ctr" rtl="0">
              <a:spcBef>
                <a:spcPts val="0"/>
              </a:spcBef>
              <a:spcAft>
                <a:spcPts val="0"/>
              </a:spcAft>
              <a:buClr>
                <a:schemeClr val="accent2"/>
              </a:buClr>
              <a:buSzPts val="2800"/>
              <a:buNone/>
              <a:defRPr>
                <a:solidFill>
                  <a:schemeClr val="accent2"/>
                </a:solidFill>
              </a:defRPr>
            </a:lvl2pPr>
            <a:lvl3pPr lvl="2" algn="ctr" rtl="0">
              <a:spcBef>
                <a:spcPts val="0"/>
              </a:spcBef>
              <a:spcAft>
                <a:spcPts val="0"/>
              </a:spcAft>
              <a:buClr>
                <a:schemeClr val="accent2"/>
              </a:buClr>
              <a:buSzPts val="2800"/>
              <a:buNone/>
              <a:defRPr>
                <a:solidFill>
                  <a:schemeClr val="accent2"/>
                </a:solidFill>
              </a:defRPr>
            </a:lvl3pPr>
            <a:lvl4pPr lvl="3" algn="ctr" rtl="0">
              <a:spcBef>
                <a:spcPts val="0"/>
              </a:spcBef>
              <a:spcAft>
                <a:spcPts val="0"/>
              </a:spcAft>
              <a:buClr>
                <a:schemeClr val="accent2"/>
              </a:buClr>
              <a:buSzPts val="2800"/>
              <a:buNone/>
              <a:defRPr>
                <a:solidFill>
                  <a:schemeClr val="accent2"/>
                </a:solidFill>
              </a:defRPr>
            </a:lvl4pPr>
            <a:lvl5pPr lvl="4" algn="ctr" rtl="0">
              <a:spcBef>
                <a:spcPts val="0"/>
              </a:spcBef>
              <a:spcAft>
                <a:spcPts val="0"/>
              </a:spcAft>
              <a:buClr>
                <a:schemeClr val="accent2"/>
              </a:buClr>
              <a:buSzPts val="2800"/>
              <a:buNone/>
              <a:defRPr>
                <a:solidFill>
                  <a:schemeClr val="accent2"/>
                </a:solidFill>
              </a:defRPr>
            </a:lvl5pPr>
            <a:lvl6pPr lvl="5" algn="ctr" rtl="0">
              <a:spcBef>
                <a:spcPts val="0"/>
              </a:spcBef>
              <a:spcAft>
                <a:spcPts val="0"/>
              </a:spcAft>
              <a:buClr>
                <a:schemeClr val="accent2"/>
              </a:buClr>
              <a:buSzPts val="2800"/>
              <a:buNone/>
              <a:defRPr>
                <a:solidFill>
                  <a:schemeClr val="accent2"/>
                </a:solidFill>
              </a:defRPr>
            </a:lvl6pPr>
            <a:lvl7pPr lvl="6" algn="ctr" rtl="0">
              <a:spcBef>
                <a:spcPts val="0"/>
              </a:spcBef>
              <a:spcAft>
                <a:spcPts val="0"/>
              </a:spcAft>
              <a:buClr>
                <a:schemeClr val="accent2"/>
              </a:buClr>
              <a:buSzPts val="2800"/>
              <a:buNone/>
              <a:defRPr>
                <a:solidFill>
                  <a:schemeClr val="accent2"/>
                </a:solidFill>
              </a:defRPr>
            </a:lvl7pPr>
            <a:lvl8pPr lvl="7" algn="ctr" rtl="0">
              <a:spcBef>
                <a:spcPts val="0"/>
              </a:spcBef>
              <a:spcAft>
                <a:spcPts val="0"/>
              </a:spcAft>
              <a:buClr>
                <a:schemeClr val="accent2"/>
              </a:buClr>
              <a:buSzPts val="2800"/>
              <a:buNone/>
              <a:defRPr>
                <a:solidFill>
                  <a:schemeClr val="accent2"/>
                </a:solidFill>
              </a:defRPr>
            </a:lvl8pPr>
            <a:lvl9pPr lvl="8" algn="ctr" rtl="0">
              <a:spcBef>
                <a:spcPts val="0"/>
              </a:spcBef>
              <a:spcAft>
                <a:spcPts val="0"/>
              </a:spcAft>
              <a:buClr>
                <a:schemeClr val="accent2"/>
              </a:buClr>
              <a:buSzPts val="2800"/>
              <a:buNone/>
              <a:defRPr>
                <a:solidFill>
                  <a:schemeClr val="accent2"/>
                </a:solidFill>
              </a:defRPr>
            </a:lvl9pPr>
          </a:lstStyle>
          <a:p>
            <a:r>
              <a:t>xx%</a:t>
            </a:r>
          </a:p>
        </p:txBody>
      </p:sp>
      <p:sp>
        <p:nvSpPr>
          <p:cNvPr id="179" name="Google Shape;179;p28"/>
          <p:cNvSpPr txBox="1">
            <a:spLocks noGrp="1"/>
          </p:cNvSpPr>
          <p:nvPr>
            <p:ph type="subTitle" idx="7"/>
          </p:nvPr>
        </p:nvSpPr>
        <p:spPr>
          <a:xfrm>
            <a:off x="5833375" y="3128200"/>
            <a:ext cx="2579100" cy="39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Ramabhadra"/>
              <a:buNone/>
              <a:defRPr sz="1800" b="1"/>
            </a:lvl1pPr>
            <a:lvl2pPr lvl="1" rtl="0">
              <a:spcBef>
                <a:spcPts val="1600"/>
              </a:spcBef>
              <a:spcAft>
                <a:spcPts val="0"/>
              </a:spcAft>
              <a:buSzPts val="1400"/>
              <a:buFont typeface="Ramabhadra"/>
              <a:buNone/>
              <a:defRPr>
                <a:latin typeface="Ramabhadra"/>
                <a:ea typeface="Ramabhadra"/>
                <a:cs typeface="Ramabhadra"/>
                <a:sym typeface="Ramabhadra"/>
              </a:defRPr>
            </a:lvl2pPr>
            <a:lvl3pPr lvl="2" rtl="0">
              <a:spcBef>
                <a:spcPts val="1600"/>
              </a:spcBef>
              <a:spcAft>
                <a:spcPts val="0"/>
              </a:spcAft>
              <a:buSzPts val="1400"/>
              <a:buFont typeface="Ramabhadra"/>
              <a:buNone/>
              <a:defRPr>
                <a:latin typeface="Ramabhadra"/>
                <a:ea typeface="Ramabhadra"/>
                <a:cs typeface="Ramabhadra"/>
                <a:sym typeface="Ramabhadra"/>
              </a:defRPr>
            </a:lvl3pPr>
            <a:lvl4pPr lvl="3" rtl="0">
              <a:spcBef>
                <a:spcPts val="1600"/>
              </a:spcBef>
              <a:spcAft>
                <a:spcPts val="0"/>
              </a:spcAft>
              <a:buSzPts val="1400"/>
              <a:buFont typeface="Ramabhadra"/>
              <a:buNone/>
              <a:defRPr>
                <a:latin typeface="Ramabhadra"/>
                <a:ea typeface="Ramabhadra"/>
                <a:cs typeface="Ramabhadra"/>
                <a:sym typeface="Ramabhadra"/>
              </a:defRPr>
            </a:lvl4pPr>
            <a:lvl5pPr lvl="4" rtl="0">
              <a:spcBef>
                <a:spcPts val="1600"/>
              </a:spcBef>
              <a:spcAft>
                <a:spcPts val="0"/>
              </a:spcAft>
              <a:buSzPts val="1400"/>
              <a:buFont typeface="Ramabhadra"/>
              <a:buNone/>
              <a:defRPr>
                <a:latin typeface="Ramabhadra"/>
                <a:ea typeface="Ramabhadra"/>
                <a:cs typeface="Ramabhadra"/>
                <a:sym typeface="Ramabhadra"/>
              </a:defRPr>
            </a:lvl5pPr>
            <a:lvl6pPr lvl="5" rtl="0">
              <a:spcBef>
                <a:spcPts val="1600"/>
              </a:spcBef>
              <a:spcAft>
                <a:spcPts val="0"/>
              </a:spcAft>
              <a:buSzPts val="1400"/>
              <a:buFont typeface="Ramabhadra"/>
              <a:buNone/>
              <a:defRPr>
                <a:latin typeface="Ramabhadra"/>
                <a:ea typeface="Ramabhadra"/>
                <a:cs typeface="Ramabhadra"/>
                <a:sym typeface="Ramabhadra"/>
              </a:defRPr>
            </a:lvl6pPr>
            <a:lvl7pPr lvl="6" rtl="0">
              <a:spcBef>
                <a:spcPts val="1600"/>
              </a:spcBef>
              <a:spcAft>
                <a:spcPts val="0"/>
              </a:spcAft>
              <a:buSzPts val="1400"/>
              <a:buFont typeface="Ramabhadra"/>
              <a:buNone/>
              <a:defRPr>
                <a:latin typeface="Ramabhadra"/>
                <a:ea typeface="Ramabhadra"/>
                <a:cs typeface="Ramabhadra"/>
                <a:sym typeface="Ramabhadra"/>
              </a:defRPr>
            </a:lvl7pPr>
            <a:lvl8pPr lvl="7" rtl="0">
              <a:spcBef>
                <a:spcPts val="1600"/>
              </a:spcBef>
              <a:spcAft>
                <a:spcPts val="0"/>
              </a:spcAft>
              <a:buSzPts val="1400"/>
              <a:buFont typeface="Ramabhadra"/>
              <a:buNone/>
              <a:defRPr>
                <a:latin typeface="Ramabhadra"/>
                <a:ea typeface="Ramabhadra"/>
                <a:cs typeface="Ramabhadra"/>
                <a:sym typeface="Ramabhadra"/>
              </a:defRPr>
            </a:lvl8pPr>
            <a:lvl9pPr lvl="8" rtl="0">
              <a:spcBef>
                <a:spcPts val="1600"/>
              </a:spcBef>
              <a:spcAft>
                <a:spcPts val="1600"/>
              </a:spcAft>
              <a:buSzPts val="1400"/>
              <a:buFont typeface="Ramabhadra"/>
              <a:buNone/>
              <a:defRPr>
                <a:latin typeface="Ramabhadra"/>
                <a:ea typeface="Ramabhadra"/>
                <a:cs typeface="Ramabhadra"/>
                <a:sym typeface="Ramabhadra"/>
              </a:defRPr>
            </a:lvl9pPr>
          </a:lstStyle>
          <a:p>
            <a:endParaRPr/>
          </a:p>
        </p:txBody>
      </p:sp>
      <p:sp>
        <p:nvSpPr>
          <p:cNvPr id="180" name="Google Shape;180;p28"/>
          <p:cNvSpPr txBox="1">
            <a:spLocks noGrp="1"/>
          </p:cNvSpPr>
          <p:nvPr>
            <p:ph type="subTitle" idx="8"/>
          </p:nvPr>
        </p:nvSpPr>
        <p:spPr>
          <a:xfrm>
            <a:off x="6016225" y="3524500"/>
            <a:ext cx="22503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1" name="Google Shape;181;p28"/>
          <p:cNvSpPr txBox="1">
            <a:spLocks noGrp="1"/>
          </p:cNvSpPr>
          <p:nvPr>
            <p:ph type="title" idx="9" hasCustomPrompt="1"/>
          </p:nvPr>
        </p:nvSpPr>
        <p:spPr>
          <a:xfrm>
            <a:off x="5833376" y="2589075"/>
            <a:ext cx="2579100" cy="63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2800"/>
              <a:buNone/>
              <a:defRPr sz="1800">
                <a:solidFill>
                  <a:schemeClr val="accent2"/>
                </a:solidFill>
              </a:defRPr>
            </a:lvl1pPr>
            <a:lvl2pPr lvl="1" algn="ctr" rtl="0">
              <a:spcBef>
                <a:spcPts val="0"/>
              </a:spcBef>
              <a:spcAft>
                <a:spcPts val="0"/>
              </a:spcAft>
              <a:buClr>
                <a:schemeClr val="accent2"/>
              </a:buClr>
              <a:buSzPts val="2800"/>
              <a:buNone/>
              <a:defRPr>
                <a:solidFill>
                  <a:schemeClr val="accent2"/>
                </a:solidFill>
              </a:defRPr>
            </a:lvl2pPr>
            <a:lvl3pPr lvl="2" algn="ctr" rtl="0">
              <a:spcBef>
                <a:spcPts val="0"/>
              </a:spcBef>
              <a:spcAft>
                <a:spcPts val="0"/>
              </a:spcAft>
              <a:buClr>
                <a:schemeClr val="accent2"/>
              </a:buClr>
              <a:buSzPts val="2800"/>
              <a:buNone/>
              <a:defRPr>
                <a:solidFill>
                  <a:schemeClr val="accent2"/>
                </a:solidFill>
              </a:defRPr>
            </a:lvl3pPr>
            <a:lvl4pPr lvl="3" algn="ctr" rtl="0">
              <a:spcBef>
                <a:spcPts val="0"/>
              </a:spcBef>
              <a:spcAft>
                <a:spcPts val="0"/>
              </a:spcAft>
              <a:buClr>
                <a:schemeClr val="accent2"/>
              </a:buClr>
              <a:buSzPts val="2800"/>
              <a:buNone/>
              <a:defRPr>
                <a:solidFill>
                  <a:schemeClr val="accent2"/>
                </a:solidFill>
              </a:defRPr>
            </a:lvl4pPr>
            <a:lvl5pPr lvl="4" algn="ctr" rtl="0">
              <a:spcBef>
                <a:spcPts val="0"/>
              </a:spcBef>
              <a:spcAft>
                <a:spcPts val="0"/>
              </a:spcAft>
              <a:buClr>
                <a:schemeClr val="accent2"/>
              </a:buClr>
              <a:buSzPts val="2800"/>
              <a:buNone/>
              <a:defRPr>
                <a:solidFill>
                  <a:schemeClr val="accent2"/>
                </a:solidFill>
              </a:defRPr>
            </a:lvl5pPr>
            <a:lvl6pPr lvl="5" algn="ctr" rtl="0">
              <a:spcBef>
                <a:spcPts val="0"/>
              </a:spcBef>
              <a:spcAft>
                <a:spcPts val="0"/>
              </a:spcAft>
              <a:buClr>
                <a:schemeClr val="accent2"/>
              </a:buClr>
              <a:buSzPts val="2800"/>
              <a:buNone/>
              <a:defRPr>
                <a:solidFill>
                  <a:schemeClr val="accent2"/>
                </a:solidFill>
              </a:defRPr>
            </a:lvl6pPr>
            <a:lvl7pPr lvl="6" algn="ctr" rtl="0">
              <a:spcBef>
                <a:spcPts val="0"/>
              </a:spcBef>
              <a:spcAft>
                <a:spcPts val="0"/>
              </a:spcAft>
              <a:buClr>
                <a:schemeClr val="accent2"/>
              </a:buClr>
              <a:buSzPts val="2800"/>
              <a:buNone/>
              <a:defRPr>
                <a:solidFill>
                  <a:schemeClr val="accent2"/>
                </a:solidFill>
              </a:defRPr>
            </a:lvl7pPr>
            <a:lvl8pPr lvl="7" algn="ctr" rtl="0">
              <a:spcBef>
                <a:spcPts val="0"/>
              </a:spcBef>
              <a:spcAft>
                <a:spcPts val="0"/>
              </a:spcAft>
              <a:buClr>
                <a:schemeClr val="accent2"/>
              </a:buClr>
              <a:buSzPts val="2800"/>
              <a:buNone/>
              <a:defRPr>
                <a:solidFill>
                  <a:schemeClr val="accent2"/>
                </a:solidFill>
              </a:defRPr>
            </a:lvl8pPr>
            <a:lvl9pPr lvl="8" algn="ctr" rtl="0">
              <a:spcBef>
                <a:spcPts val="0"/>
              </a:spcBef>
              <a:spcAft>
                <a:spcPts val="0"/>
              </a:spcAft>
              <a:buClr>
                <a:schemeClr val="accent2"/>
              </a:buClr>
              <a:buSzPts val="2800"/>
              <a:buNone/>
              <a:defRPr>
                <a:solidFill>
                  <a:schemeClr val="accent2"/>
                </a:solidFill>
              </a:defRPr>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CUSTOM_21">
    <p:spTree>
      <p:nvGrpSpPr>
        <p:cNvPr id="1" name="Shape 182"/>
        <p:cNvGrpSpPr/>
        <p:nvPr/>
      </p:nvGrpSpPr>
      <p:grpSpPr>
        <a:xfrm>
          <a:off x="0" y="0"/>
          <a:ext cx="0" cy="0"/>
          <a:chOff x="0" y="0"/>
          <a:chExt cx="0" cy="0"/>
        </a:xfrm>
      </p:grpSpPr>
      <p:sp>
        <p:nvSpPr>
          <p:cNvPr id="183" name="Google Shape;183;p29"/>
          <p:cNvSpPr/>
          <p:nvPr/>
        </p:nvSpPr>
        <p:spPr>
          <a:xfrm>
            <a:off x="5120976" y="1039451"/>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567461" y="-51191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txBox="1">
            <a:spLocks noGrp="1"/>
          </p:cNvSpPr>
          <p:nvPr>
            <p:ph type="subTitle" idx="1"/>
          </p:nvPr>
        </p:nvSpPr>
        <p:spPr>
          <a:xfrm>
            <a:off x="4065300" y="1439700"/>
            <a:ext cx="434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86" name="Google Shape;186;p29"/>
          <p:cNvSpPr txBox="1">
            <a:spLocks noGrp="1"/>
          </p:cNvSpPr>
          <p:nvPr>
            <p:ph type="title" hasCustomPrompt="1"/>
          </p:nvPr>
        </p:nvSpPr>
        <p:spPr>
          <a:xfrm>
            <a:off x="4065300" y="1039450"/>
            <a:ext cx="4347300" cy="41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solidFill>
                  <a:schemeClr val="accent3"/>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t>xx%</a:t>
            </a:r>
          </a:p>
        </p:txBody>
      </p:sp>
      <p:sp>
        <p:nvSpPr>
          <p:cNvPr id="187" name="Google Shape;187;p29"/>
          <p:cNvSpPr txBox="1">
            <a:spLocks noGrp="1"/>
          </p:cNvSpPr>
          <p:nvPr>
            <p:ph type="subTitle" idx="2"/>
          </p:nvPr>
        </p:nvSpPr>
        <p:spPr>
          <a:xfrm>
            <a:off x="4065300" y="2573225"/>
            <a:ext cx="434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solidFill>
                  <a:schemeClr val="lt2"/>
                </a:solidFill>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88" name="Google Shape;188;p29"/>
          <p:cNvSpPr txBox="1">
            <a:spLocks noGrp="1"/>
          </p:cNvSpPr>
          <p:nvPr>
            <p:ph type="title" idx="3" hasCustomPrompt="1"/>
          </p:nvPr>
        </p:nvSpPr>
        <p:spPr>
          <a:xfrm>
            <a:off x="4065300" y="2172962"/>
            <a:ext cx="4347300" cy="41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solidFill>
                  <a:schemeClr val="accent3"/>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t>xx%</a:t>
            </a:r>
          </a:p>
        </p:txBody>
      </p:sp>
      <p:sp>
        <p:nvSpPr>
          <p:cNvPr id="189" name="Google Shape;189;p29"/>
          <p:cNvSpPr txBox="1">
            <a:spLocks noGrp="1"/>
          </p:cNvSpPr>
          <p:nvPr>
            <p:ph type="subTitle" idx="4"/>
          </p:nvPr>
        </p:nvSpPr>
        <p:spPr>
          <a:xfrm>
            <a:off x="4065300" y="3706725"/>
            <a:ext cx="434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90" name="Google Shape;190;p29"/>
          <p:cNvSpPr txBox="1">
            <a:spLocks noGrp="1"/>
          </p:cNvSpPr>
          <p:nvPr>
            <p:ph type="title" idx="5" hasCustomPrompt="1"/>
          </p:nvPr>
        </p:nvSpPr>
        <p:spPr>
          <a:xfrm>
            <a:off x="4065300" y="3306474"/>
            <a:ext cx="4347300" cy="41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solidFill>
                  <a:schemeClr val="accent3"/>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91"/>
        <p:cNvGrpSpPr/>
        <p:nvPr/>
      </p:nvGrpSpPr>
      <p:grpSpPr>
        <a:xfrm>
          <a:off x="0" y="0"/>
          <a:ext cx="0" cy="0"/>
          <a:chOff x="0" y="0"/>
          <a:chExt cx="0" cy="0"/>
        </a:xfrm>
      </p:grpSpPr>
      <p:sp>
        <p:nvSpPr>
          <p:cNvPr id="192" name="Google Shape;192;p30"/>
          <p:cNvSpPr/>
          <p:nvPr/>
        </p:nvSpPr>
        <p:spPr>
          <a:xfrm>
            <a:off x="5024096" y="1195387"/>
            <a:ext cx="4169079" cy="3541137"/>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2812689" y="-132311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txBox="1">
            <a:spLocks noGrp="1"/>
          </p:cNvSpPr>
          <p:nvPr>
            <p:ph type="title"/>
          </p:nvPr>
        </p:nvSpPr>
        <p:spPr>
          <a:xfrm>
            <a:off x="1920000" y="2136500"/>
            <a:ext cx="4617300" cy="755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3600"/>
              <a:buNone/>
              <a:defRPr sz="4800">
                <a:solidFill>
                  <a:schemeClr val="accent6"/>
                </a:solidFill>
              </a:defRPr>
            </a:lvl1pPr>
            <a:lvl2pPr lvl="1" rtl="0">
              <a:spcBef>
                <a:spcPts val="0"/>
              </a:spcBef>
              <a:spcAft>
                <a:spcPts val="0"/>
              </a:spcAft>
              <a:buClr>
                <a:schemeClr val="accent3"/>
              </a:buClr>
              <a:buSzPts val="3600"/>
              <a:buNone/>
              <a:defRPr sz="3600">
                <a:solidFill>
                  <a:schemeClr val="accent3"/>
                </a:solidFill>
              </a:defRPr>
            </a:lvl2pPr>
            <a:lvl3pPr lvl="2" rtl="0">
              <a:spcBef>
                <a:spcPts val="0"/>
              </a:spcBef>
              <a:spcAft>
                <a:spcPts val="0"/>
              </a:spcAft>
              <a:buClr>
                <a:schemeClr val="accent3"/>
              </a:buClr>
              <a:buSzPts val="3600"/>
              <a:buNone/>
              <a:defRPr sz="3600">
                <a:solidFill>
                  <a:schemeClr val="accent3"/>
                </a:solidFill>
              </a:defRPr>
            </a:lvl3pPr>
            <a:lvl4pPr lvl="3" rtl="0">
              <a:spcBef>
                <a:spcPts val="0"/>
              </a:spcBef>
              <a:spcAft>
                <a:spcPts val="0"/>
              </a:spcAft>
              <a:buClr>
                <a:schemeClr val="accent3"/>
              </a:buClr>
              <a:buSzPts val="3600"/>
              <a:buNone/>
              <a:defRPr sz="3600">
                <a:solidFill>
                  <a:schemeClr val="accent3"/>
                </a:solidFill>
              </a:defRPr>
            </a:lvl4pPr>
            <a:lvl5pPr lvl="4" rtl="0">
              <a:spcBef>
                <a:spcPts val="0"/>
              </a:spcBef>
              <a:spcAft>
                <a:spcPts val="0"/>
              </a:spcAft>
              <a:buClr>
                <a:schemeClr val="accent3"/>
              </a:buClr>
              <a:buSzPts val="3600"/>
              <a:buNone/>
              <a:defRPr sz="3600">
                <a:solidFill>
                  <a:schemeClr val="accent3"/>
                </a:solidFill>
              </a:defRPr>
            </a:lvl5pPr>
            <a:lvl6pPr lvl="5" rtl="0">
              <a:spcBef>
                <a:spcPts val="0"/>
              </a:spcBef>
              <a:spcAft>
                <a:spcPts val="0"/>
              </a:spcAft>
              <a:buClr>
                <a:schemeClr val="accent3"/>
              </a:buClr>
              <a:buSzPts val="3600"/>
              <a:buNone/>
              <a:defRPr sz="3600">
                <a:solidFill>
                  <a:schemeClr val="accent3"/>
                </a:solidFill>
              </a:defRPr>
            </a:lvl6pPr>
            <a:lvl7pPr lvl="6" rtl="0">
              <a:spcBef>
                <a:spcPts val="0"/>
              </a:spcBef>
              <a:spcAft>
                <a:spcPts val="0"/>
              </a:spcAft>
              <a:buClr>
                <a:schemeClr val="accent3"/>
              </a:buClr>
              <a:buSzPts val="3600"/>
              <a:buNone/>
              <a:defRPr sz="3600">
                <a:solidFill>
                  <a:schemeClr val="accent3"/>
                </a:solidFill>
              </a:defRPr>
            </a:lvl7pPr>
            <a:lvl8pPr lvl="7" rtl="0">
              <a:spcBef>
                <a:spcPts val="0"/>
              </a:spcBef>
              <a:spcAft>
                <a:spcPts val="0"/>
              </a:spcAft>
              <a:buClr>
                <a:schemeClr val="accent3"/>
              </a:buClr>
              <a:buSzPts val="3600"/>
              <a:buNone/>
              <a:defRPr sz="3600">
                <a:solidFill>
                  <a:schemeClr val="accent3"/>
                </a:solidFill>
              </a:defRPr>
            </a:lvl8pPr>
            <a:lvl9pPr lvl="8" rtl="0">
              <a:spcBef>
                <a:spcPts val="0"/>
              </a:spcBef>
              <a:spcAft>
                <a:spcPts val="0"/>
              </a:spcAft>
              <a:buClr>
                <a:schemeClr val="accent3"/>
              </a:buClr>
              <a:buSzPts val="3600"/>
              <a:buNone/>
              <a:defRPr sz="3600">
                <a:solidFill>
                  <a:schemeClr val="accent3"/>
                </a:solidFill>
              </a:defRPr>
            </a:lvl9pPr>
          </a:lstStyle>
          <a:p>
            <a:endParaRPr/>
          </a:p>
        </p:txBody>
      </p:sp>
      <p:sp>
        <p:nvSpPr>
          <p:cNvPr id="195" name="Google Shape;195;p30"/>
          <p:cNvSpPr txBox="1">
            <a:spLocks noGrp="1"/>
          </p:cNvSpPr>
          <p:nvPr>
            <p:ph type="title" idx="2" hasCustomPrompt="1"/>
          </p:nvPr>
        </p:nvSpPr>
        <p:spPr>
          <a:xfrm>
            <a:off x="1920000" y="1053450"/>
            <a:ext cx="4617300" cy="123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75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96" name="Google Shape;196;p30"/>
          <p:cNvSpPr txBox="1">
            <a:spLocks noGrp="1"/>
          </p:cNvSpPr>
          <p:nvPr>
            <p:ph type="subTitle" idx="1"/>
          </p:nvPr>
        </p:nvSpPr>
        <p:spPr>
          <a:xfrm>
            <a:off x="1920000" y="2927213"/>
            <a:ext cx="46173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197" name="Google Shape;197;p30"/>
          <p:cNvSpPr txBox="1">
            <a:spLocks noGrp="1"/>
          </p:cNvSpPr>
          <p:nvPr>
            <p:ph type="subTitle" idx="3"/>
          </p:nvPr>
        </p:nvSpPr>
        <p:spPr>
          <a:xfrm>
            <a:off x="1920000" y="3346704"/>
            <a:ext cx="46173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160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flipH="1">
            <a:off x="-831385" y="3384574"/>
            <a:ext cx="3089232" cy="2623935"/>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5855776" y="-114386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title"/>
          </p:nvPr>
        </p:nvSpPr>
        <p:spPr>
          <a:xfrm>
            <a:off x="713225" y="43175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713225" y="1183025"/>
            <a:ext cx="77178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2"/>
              </a:buClr>
              <a:buSzPts val="1200"/>
              <a:buFont typeface="Palanquin"/>
              <a:buAutoNum type="arabicPeriod"/>
              <a:defRPr sz="1150"/>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2">
  <p:cSld name="CUSTOM_9">
    <p:spTree>
      <p:nvGrpSpPr>
        <p:cNvPr id="1" name="Shape 198"/>
        <p:cNvGrpSpPr/>
        <p:nvPr/>
      </p:nvGrpSpPr>
      <p:grpSpPr>
        <a:xfrm>
          <a:off x="0" y="0"/>
          <a:ext cx="0" cy="0"/>
          <a:chOff x="0" y="0"/>
          <a:chExt cx="0" cy="0"/>
        </a:xfrm>
      </p:grpSpPr>
      <p:sp>
        <p:nvSpPr>
          <p:cNvPr id="199" name="Google Shape;199;p31"/>
          <p:cNvSpPr/>
          <p:nvPr/>
        </p:nvSpPr>
        <p:spPr>
          <a:xfrm>
            <a:off x="5204046" y="1645892"/>
            <a:ext cx="4027909" cy="3421230"/>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flipH="1">
            <a:off x="-335686" y="-131711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txBox="1">
            <a:spLocks noGrp="1"/>
          </p:cNvSpPr>
          <p:nvPr>
            <p:ph type="title"/>
          </p:nvPr>
        </p:nvSpPr>
        <p:spPr>
          <a:xfrm>
            <a:off x="1920000" y="2139696"/>
            <a:ext cx="3765300" cy="755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3600"/>
              <a:buNone/>
              <a:defRPr sz="4800">
                <a:solidFill>
                  <a:schemeClr val="accent6"/>
                </a:solidFill>
              </a:defRPr>
            </a:lvl1pPr>
            <a:lvl2pPr lvl="1" rtl="0">
              <a:spcBef>
                <a:spcPts val="0"/>
              </a:spcBef>
              <a:spcAft>
                <a:spcPts val="0"/>
              </a:spcAft>
              <a:buClr>
                <a:schemeClr val="accent3"/>
              </a:buClr>
              <a:buSzPts val="3600"/>
              <a:buNone/>
              <a:defRPr sz="3600">
                <a:solidFill>
                  <a:schemeClr val="accent3"/>
                </a:solidFill>
              </a:defRPr>
            </a:lvl2pPr>
            <a:lvl3pPr lvl="2" rtl="0">
              <a:spcBef>
                <a:spcPts val="0"/>
              </a:spcBef>
              <a:spcAft>
                <a:spcPts val="0"/>
              </a:spcAft>
              <a:buClr>
                <a:schemeClr val="accent3"/>
              </a:buClr>
              <a:buSzPts val="3600"/>
              <a:buNone/>
              <a:defRPr sz="3600">
                <a:solidFill>
                  <a:schemeClr val="accent3"/>
                </a:solidFill>
              </a:defRPr>
            </a:lvl3pPr>
            <a:lvl4pPr lvl="3" rtl="0">
              <a:spcBef>
                <a:spcPts val="0"/>
              </a:spcBef>
              <a:spcAft>
                <a:spcPts val="0"/>
              </a:spcAft>
              <a:buClr>
                <a:schemeClr val="accent3"/>
              </a:buClr>
              <a:buSzPts val="3600"/>
              <a:buNone/>
              <a:defRPr sz="3600">
                <a:solidFill>
                  <a:schemeClr val="accent3"/>
                </a:solidFill>
              </a:defRPr>
            </a:lvl4pPr>
            <a:lvl5pPr lvl="4" rtl="0">
              <a:spcBef>
                <a:spcPts val="0"/>
              </a:spcBef>
              <a:spcAft>
                <a:spcPts val="0"/>
              </a:spcAft>
              <a:buClr>
                <a:schemeClr val="accent3"/>
              </a:buClr>
              <a:buSzPts val="3600"/>
              <a:buNone/>
              <a:defRPr sz="3600">
                <a:solidFill>
                  <a:schemeClr val="accent3"/>
                </a:solidFill>
              </a:defRPr>
            </a:lvl5pPr>
            <a:lvl6pPr lvl="5" rtl="0">
              <a:spcBef>
                <a:spcPts val="0"/>
              </a:spcBef>
              <a:spcAft>
                <a:spcPts val="0"/>
              </a:spcAft>
              <a:buClr>
                <a:schemeClr val="accent3"/>
              </a:buClr>
              <a:buSzPts val="3600"/>
              <a:buNone/>
              <a:defRPr sz="3600">
                <a:solidFill>
                  <a:schemeClr val="accent3"/>
                </a:solidFill>
              </a:defRPr>
            </a:lvl6pPr>
            <a:lvl7pPr lvl="6" rtl="0">
              <a:spcBef>
                <a:spcPts val="0"/>
              </a:spcBef>
              <a:spcAft>
                <a:spcPts val="0"/>
              </a:spcAft>
              <a:buClr>
                <a:schemeClr val="accent3"/>
              </a:buClr>
              <a:buSzPts val="3600"/>
              <a:buNone/>
              <a:defRPr sz="3600">
                <a:solidFill>
                  <a:schemeClr val="accent3"/>
                </a:solidFill>
              </a:defRPr>
            </a:lvl7pPr>
            <a:lvl8pPr lvl="7" rtl="0">
              <a:spcBef>
                <a:spcPts val="0"/>
              </a:spcBef>
              <a:spcAft>
                <a:spcPts val="0"/>
              </a:spcAft>
              <a:buClr>
                <a:schemeClr val="accent3"/>
              </a:buClr>
              <a:buSzPts val="3600"/>
              <a:buNone/>
              <a:defRPr sz="3600">
                <a:solidFill>
                  <a:schemeClr val="accent3"/>
                </a:solidFill>
              </a:defRPr>
            </a:lvl8pPr>
            <a:lvl9pPr lvl="8" rtl="0">
              <a:spcBef>
                <a:spcPts val="0"/>
              </a:spcBef>
              <a:spcAft>
                <a:spcPts val="0"/>
              </a:spcAft>
              <a:buClr>
                <a:schemeClr val="accent3"/>
              </a:buClr>
              <a:buSzPts val="3600"/>
              <a:buNone/>
              <a:defRPr sz="3600">
                <a:solidFill>
                  <a:schemeClr val="accent3"/>
                </a:solidFill>
              </a:defRPr>
            </a:lvl9pPr>
          </a:lstStyle>
          <a:p>
            <a:endParaRPr/>
          </a:p>
        </p:txBody>
      </p:sp>
      <p:sp>
        <p:nvSpPr>
          <p:cNvPr id="202" name="Google Shape;202;p31"/>
          <p:cNvSpPr txBox="1">
            <a:spLocks noGrp="1"/>
          </p:cNvSpPr>
          <p:nvPr>
            <p:ph type="title" idx="2" hasCustomPrompt="1"/>
          </p:nvPr>
        </p:nvSpPr>
        <p:spPr>
          <a:xfrm>
            <a:off x="1920000" y="1053450"/>
            <a:ext cx="3765300" cy="123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75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03" name="Google Shape;203;p31"/>
          <p:cNvSpPr txBox="1">
            <a:spLocks noGrp="1"/>
          </p:cNvSpPr>
          <p:nvPr>
            <p:ph type="subTitle" idx="1"/>
          </p:nvPr>
        </p:nvSpPr>
        <p:spPr>
          <a:xfrm>
            <a:off x="1920000" y="2926080"/>
            <a:ext cx="37653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
        <p:nvSpPr>
          <p:cNvPr id="204" name="Google Shape;204;p31"/>
          <p:cNvSpPr txBox="1">
            <a:spLocks noGrp="1"/>
          </p:cNvSpPr>
          <p:nvPr>
            <p:ph type="subTitle" idx="3"/>
          </p:nvPr>
        </p:nvSpPr>
        <p:spPr>
          <a:xfrm>
            <a:off x="1920000" y="3346704"/>
            <a:ext cx="37653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1400"/>
              <a:buNone/>
              <a:defRPr sz="1400">
                <a:solidFill>
                  <a:schemeClr val="accent3"/>
                </a:solidFill>
              </a:defRPr>
            </a:lvl1pPr>
            <a:lvl2pPr lvl="1" rtl="0">
              <a:spcBef>
                <a:spcPts val="1600"/>
              </a:spcBef>
              <a:spcAft>
                <a:spcPts val="0"/>
              </a:spcAft>
              <a:buClr>
                <a:schemeClr val="accent3"/>
              </a:buClr>
              <a:buSzPts val="1400"/>
              <a:buNone/>
              <a:defRPr>
                <a:solidFill>
                  <a:schemeClr val="accent3"/>
                </a:solidFill>
              </a:defRPr>
            </a:lvl2pPr>
            <a:lvl3pPr lvl="2" rtl="0">
              <a:spcBef>
                <a:spcPts val="1600"/>
              </a:spcBef>
              <a:spcAft>
                <a:spcPts val="0"/>
              </a:spcAft>
              <a:buClr>
                <a:schemeClr val="accent3"/>
              </a:buClr>
              <a:buSzPts val="1400"/>
              <a:buNone/>
              <a:defRPr>
                <a:solidFill>
                  <a:schemeClr val="accent3"/>
                </a:solidFill>
              </a:defRPr>
            </a:lvl3pPr>
            <a:lvl4pPr lvl="3" rtl="0">
              <a:spcBef>
                <a:spcPts val="1600"/>
              </a:spcBef>
              <a:spcAft>
                <a:spcPts val="0"/>
              </a:spcAft>
              <a:buClr>
                <a:schemeClr val="accent3"/>
              </a:buClr>
              <a:buSzPts val="1400"/>
              <a:buNone/>
              <a:defRPr>
                <a:solidFill>
                  <a:schemeClr val="accent3"/>
                </a:solidFill>
              </a:defRPr>
            </a:lvl4pPr>
            <a:lvl5pPr lvl="4" rtl="0">
              <a:spcBef>
                <a:spcPts val="1600"/>
              </a:spcBef>
              <a:spcAft>
                <a:spcPts val="0"/>
              </a:spcAft>
              <a:buClr>
                <a:schemeClr val="accent3"/>
              </a:buClr>
              <a:buSzPts val="1400"/>
              <a:buNone/>
              <a:defRPr>
                <a:solidFill>
                  <a:schemeClr val="accent3"/>
                </a:solidFill>
              </a:defRPr>
            </a:lvl5pPr>
            <a:lvl6pPr lvl="5" rtl="0">
              <a:spcBef>
                <a:spcPts val="1600"/>
              </a:spcBef>
              <a:spcAft>
                <a:spcPts val="0"/>
              </a:spcAft>
              <a:buClr>
                <a:schemeClr val="accent3"/>
              </a:buClr>
              <a:buSzPts val="1400"/>
              <a:buNone/>
              <a:defRPr>
                <a:solidFill>
                  <a:schemeClr val="accent3"/>
                </a:solidFill>
              </a:defRPr>
            </a:lvl6pPr>
            <a:lvl7pPr lvl="6" rtl="0">
              <a:spcBef>
                <a:spcPts val="1600"/>
              </a:spcBef>
              <a:spcAft>
                <a:spcPts val="0"/>
              </a:spcAft>
              <a:buClr>
                <a:schemeClr val="accent3"/>
              </a:buClr>
              <a:buSzPts val="1400"/>
              <a:buNone/>
              <a:defRPr>
                <a:solidFill>
                  <a:schemeClr val="accent3"/>
                </a:solidFill>
              </a:defRPr>
            </a:lvl7pPr>
            <a:lvl8pPr lvl="7" rtl="0">
              <a:spcBef>
                <a:spcPts val="1600"/>
              </a:spcBef>
              <a:spcAft>
                <a:spcPts val="0"/>
              </a:spcAft>
              <a:buClr>
                <a:schemeClr val="accent3"/>
              </a:buClr>
              <a:buSzPts val="1400"/>
              <a:buNone/>
              <a:defRPr>
                <a:solidFill>
                  <a:schemeClr val="accent3"/>
                </a:solidFill>
              </a:defRPr>
            </a:lvl8pPr>
            <a:lvl9pPr lvl="8" rtl="0">
              <a:spcBef>
                <a:spcPts val="1600"/>
              </a:spcBef>
              <a:spcAft>
                <a:spcPts val="160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3">
  <p:cSld name="CUSTOM_10">
    <p:spTree>
      <p:nvGrpSpPr>
        <p:cNvPr id="1" name="Shape 205"/>
        <p:cNvGrpSpPr/>
        <p:nvPr/>
      </p:nvGrpSpPr>
      <p:grpSpPr>
        <a:xfrm>
          <a:off x="0" y="0"/>
          <a:ext cx="0" cy="0"/>
          <a:chOff x="0" y="0"/>
          <a:chExt cx="0" cy="0"/>
        </a:xfrm>
      </p:grpSpPr>
      <p:sp>
        <p:nvSpPr>
          <p:cNvPr id="206" name="Google Shape;206;p32"/>
          <p:cNvSpPr/>
          <p:nvPr/>
        </p:nvSpPr>
        <p:spPr>
          <a:xfrm>
            <a:off x="4890689" y="-108021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txBox="1">
            <a:spLocks noGrp="1"/>
          </p:cNvSpPr>
          <p:nvPr>
            <p:ph type="title"/>
          </p:nvPr>
        </p:nvSpPr>
        <p:spPr>
          <a:xfrm>
            <a:off x="4262400" y="2139696"/>
            <a:ext cx="4168500" cy="755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3600"/>
              <a:buNone/>
              <a:defRPr sz="4800">
                <a:solidFill>
                  <a:schemeClr val="accent3"/>
                </a:solidFill>
              </a:defRPr>
            </a:lvl1pPr>
            <a:lvl2pPr lvl="1" algn="ctr" rtl="0">
              <a:spcBef>
                <a:spcPts val="0"/>
              </a:spcBef>
              <a:spcAft>
                <a:spcPts val="0"/>
              </a:spcAft>
              <a:buClr>
                <a:schemeClr val="accent3"/>
              </a:buClr>
              <a:buSzPts val="3600"/>
              <a:buNone/>
              <a:defRPr sz="3600">
                <a:solidFill>
                  <a:schemeClr val="accent3"/>
                </a:solidFill>
              </a:defRPr>
            </a:lvl2pPr>
            <a:lvl3pPr lvl="2" algn="ctr" rtl="0">
              <a:spcBef>
                <a:spcPts val="0"/>
              </a:spcBef>
              <a:spcAft>
                <a:spcPts val="0"/>
              </a:spcAft>
              <a:buClr>
                <a:schemeClr val="accent3"/>
              </a:buClr>
              <a:buSzPts val="3600"/>
              <a:buNone/>
              <a:defRPr sz="3600">
                <a:solidFill>
                  <a:schemeClr val="accent3"/>
                </a:solidFill>
              </a:defRPr>
            </a:lvl3pPr>
            <a:lvl4pPr lvl="3" algn="ctr" rtl="0">
              <a:spcBef>
                <a:spcPts val="0"/>
              </a:spcBef>
              <a:spcAft>
                <a:spcPts val="0"/>
              </a:spcAft>
              <a:buClr>
                <a:schemeClr val="accent3"/>
              </a:buClr>
              <a:buSzPts val="3600"/>
              <a:buNone/>
              <a:defRPr sz="3600">
                <a:solidFill>
                  <a:schemeClr val="accent3"/>
                </a:solidFill>
              </a:defRPr>
            </a:lvl4pPr>
            <a:lvl5pPr lvl="4" algn="ctr" rtl="0">
              <a:spcBef>
                <a:spcPts val="0"/>
              </a:spcBef>
              <a:spcAft>
                <a:spcPts val="0"/>
              </a:spcAft>
              <a:buClr>
                <a:schemeClr val="accent3"/>
              </a:buClr>
              <a:buSzPts val="3600"/>
              <a:buNone/>
              <a:defRPr sz="3600">
                <a:solidFill>
                  <a:schemeClr val="accent3"/>
                </a:solidFill>
              </a:defRPr>
            </a:lvl5pPr>
            <a:lvl6pPr lvl="5" algn="ctr" rtl="0">
              <a:spcBef>
                <a:spcPts val="0"/>
              </a:spcBef>
              <a:spcAft>
                <a:spcPts val="0"/>
              </a:spcAft>
              <a:buClr>
                <a:schemeClr val="accent3"/>
              </a:buClr>
              <a:buSzPts val="3600"/>
              <a:buNone/>
              <a:defRPr sz="3600">
                <a:solidFill>
                  <a:schemeClr val="accent3"/>
                </a:solidFill>
              </a:defRPr>
            </a:lvl6pPr>
            <a:lvl7pPr lvl="6" algn="ctr" rtl="0">
              <a:spcBef>
                <a:spcPts val="0"/>
              </a:spcBef>
              <a:spcAft>
                <a:spcPts val="0"/>
              </a:spcAft>
              <a:buClr>
                <a:schemeClr val="accent3"/>
              </a:buClr>
              <a:buSzPts val="3600"/>
              <a:buNone/>
              <a:defRPr sz="3600">
                <a:solidFill>
                  <a:schemeClr val="accent3"/>
                </a:solidFill>
              </a:defRPr>
            </a:lvl7pPr>
            <a:lvl8pPr lvl="7" algn="ctr" rtl="0">
              <a:spcBef>
                <a:spcPts val="0"/>
              </a:spcBef>
              <a:spcAft>
                <a:spcPts val="0"/>
              </a:spcAft>
              <a:buClr>
                <a:schemeClr val="accent3"/>
              </a:buClr>
              <a:buSzPts val="3600"/>
              <a:buNone/>
              <a:defRPr sz="3600">
                <a:solidFill>
                  <a:schemeClr val="accent3"/>
                </a:solidFill>
              </a:defRPr>
            </a:lvl8pPr>
            <a:lvl9pPr lvl="8" algn="ctr" rtl="0">
              <a:spcBef>
                <a:spcPts val="0"/>
              </a:spcBef>
              <a:spcAft>
                <a:spcPts val="0"/>
              </a:spcAft>
              <a:buClr>
                <a:schemeClr val="accent3"/>
              </a:buClr>
              <a:buSzPts val="3600"/>
              <a:buNone/>
              <a:defRPr sz="3600">
                <a:solidFill>
                  <a:schemeClr val="accent3"/>
                </a:solidFill>
              </a:defRPr>
            </a:lvl9pPr>
          </a:lstStyle>
          <a:p>
            <a:endParaRPr/>
          </a:p>
        </p:txBody>
      </p:sp>
      <p:sp>
        <p:nvSpPr>
          <p:cNvPr id="208" name="Google Shape;208;p32"/>
          <p:cNvSpPr txBox="1">
            <a:spLocks noGrp="1"/>
          </p:cNvSpPr>
          <p:nvPr>
            <p:ph type="title" idx="2" hasCustomPrompt="1"/>
          </p:nvPr>
        </p:nvSpPr>
        <p:spPr>
          <a:xfrm>
            <a:off x="4262400" y="1053450"/>
            <a:ext cx="4168500" cy="123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75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32"/>
          <p:cNvSpPr txBox="1">
            <a:spLocks noGrp="1"/>
          </p:cNvSpPr>
          <p:nvPr>
            <p:ph type="subTitle" idx="1"/>
          </p:nvPr>
        </p:nvSpPr>
        <p:spPr>
          <a:xfrm>
            <a:off x="4262400" y="2926080"/>
            <a:ext cx="4168500" cy="368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accent3"/>
              </a:buClr>
              <a:buSzPts val="1400"/>
              <a:buNone/>
              <a:defRPr sz="1400">
                <a:solidFill>
                  <a:schemeClr val="accent3"/>
                </a:solidFill>
              </a:defRPr>
            </a:lvl1pPr>
            <a:lvl2pPr lvl="1" algn="r" rtl="0">
              <a:spcBef>
                <a:spcPts val="0"/>
              </a:spcBef>
              <a:spcAft>
                <a:spcPts val="0"/>
              </a:spcAft>
              <a:buClr>
                <a:schemeClr val="accent3"/>
              </a:buClr>
              <a:buSzPts val="1400"/>
              <a:buNone/>
              <a:defRPr>
                <a:solidFill>
                  <a:schemeClr val="accent3"/>
                </a:solidFill>
              </a:defRPr>
            </a:lvl2pPr>
            <a:lvl3pPr lvl="2" algn="r" rtl="0">
              <a:spcBef>
                <a:spcPts val="1600"/>
              </a:spcBef>
              <a:spcAft>
                <a:spcPts val="0"/>
              </a:spcAft>
              <a:buClr>
                <a:schemeClr val="accent3"/>
              </a:buClr>
              <a:buSzPts val="1400"/>
              <a:buNone/>
              <a:defRPr>
                <a:solidFill>
                  <a:schemeClr val="accent3"/>
                </a:solidFill>
              </a:defRPr>
            </a:lvl3pPr>
            <a:lvl4pPr lvl="3" algn="r" rtl="0">
              <a:spcBef>
                <a:spcPts val="1600"/>
              </a:spcBef>
              <a:spcAft>
                <a:spcPts val="0"/>
              </a:spcAft>
              <a:buClr>
                <a:schemeClr val="accent3"/>
              </a:buClr>
              <a:buSzPts val="1400"/>
              <a:buNone/>
              <a:defRPr>
                <a:solidFill>
                  <a:schemeClr val="accent3"/>
                </a:solidFill>
              </a:defRPr>
            </a:lvl4pPr>
            <a:lvl5pPr lvl="4" algn="r" rtl="0">
              <a:spcBef>
                <a:spcPts val="1600"/>
              </a:spcBef>
              <a:spcAft>
                <a:spcPts val="0"/>
              </a:spcAft>
              <a:buClr>
                <a:schemeClr val="accent3"/>
              </a:buClr>
              <a:buSzPts val="1400"/>
              <a:buNone/>
              <a:defRPr>
                <a:solidFill>
                  <a:schemeClr val="accent3"/>
                </a:solidFill>
              </a:defRPr>
            </a:lvl5pPr>
            <a:lvl6pPr lvl="5" algn="r" rtl="0">
              <a:spcBef>
                <a:spcPts val="1600"/>
              </a:spcBef>
              <a:spcAft>
                <a:spcPts val="0"/>
              </a:spcAft>
              <a:buClr>
                <a:schemeClr val="accent3"/>
              </a:buClr>
              <a:buSzPts val="1400"/>
              <a:buNone/>
              <a:defRPr>
                <a:solidFill>
                  <a:schemeClr val="accent3"/>
                </a:solidFill>
              </a:defRPr>
            </a:lvl6pPr>
            <a:lvl7pPr lvl="6" algn="r" rtl="0">
              <a:spcBef>
                <a:spcPts val="1600"/>
              </a:spcBef>
              <a:spcAft>
                <a:spcPts val="0"/>
              </a:spcAft>
              <a:buClr>
                <a:schemeClr val="accent3"/>
              </a:buClr>
              <a:buSzPts val="1400"/>
              <a:buNone/>
              <a:defRPr>
                <a:solidFill>
                  <a:schemeClr val="accent3"/>
                </a:solidFill>
              </a:defRPr>
            </a:lvl7pPr>
            <a:lvl8pPr lvl="7" algn="r" rtl="0">
              <a:spcBef>
                <a:spcPts val="1600"/>
              </a:spcBef>
              <a:spcAft>
                <a:spcPts val="0"/>
              </a:spcAft>
              <a:buClr>
                <a:schemeClr val="accent3"/>
              </a:buClr>
              <a:buSzPts val="1400"/>
              <a:buNone/>
              <a:defRPr>
                <a:solidFill>
                  <a:schemeClr val="accent3"/>
                </a:solidFill>
              </a:defRPr>
            </a:lvl8pPr>
            <a:lvl9pPr lvl="8" algn="r" rtl="0">
              <a:spcBef>
                <a:spcPts val="1600"/>
              </a:spcBef>
              <a:spcAft>
                <a:spcPts val="1600"/>
              </a:spcAft>
              <a:buClr>
                <a:schemeClr val="accent3"/>
              </a:buClr>
              <a:buSzPts val="1400"/>
              <a:buNone/>
              <a:defRPr>
                <a:solidFill>
                  <a:schemeClr val="accent3"/>
                </a:solidFill>
              </a:defRPr>
            </a:lvl9pPr>
          </a:lstStyle>
          <a:p>
            <a:endParaRPr/>
          </a:p>
        </p:txBody>
      </p:sp>
      <p:sp>
        <p:nvSpPr>
          <p:cNvPr id="210" name="Google Shape;210;p32"/>
          <p:cNvSpPr txBox="1">
            <a:spLocks noGrp="1"/>
          </p:cNvSpPr>
          <p:nvPr>
            <p:ph type="subTitle" idx="3"/>
          </p:nvPr>
        </p:nvSpPr>
        <p:spPr>
          <a:xfrm>
            <a:off x="4262400" y="3346704"/>
            <a:ext cx="4168500" cy="368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accent3"/>
              </a:buClr>
              <a:buSzPts val="1400"/>
              <a:buNone/>
              <a:defRPr sz="1400">
                <a:solidFill>
                  <a:schemeClr val="accent3"/>
                </a:solidFill>
              </a:defRPr>
            </a:lvl1pPr>
            <a:lvl2pPr lvl="1" algn="r" rtl="0">
              <a:spcBef>
                <a:spcPts val="1600"/>
              </a:spcBef>
              <a:spcAft>
                <a:spcPts val="0"/>
              </a:spcAft>
              <a:buClr>
                <a:schemeClr val="accent3"/>
              </a:buClr>
              <a:buSzPts val="1400"/>
              <a:buNone/>
              <a:defRPr>
                <a:solidFill>
                  <a:schemeClr val="accent3"/>
                </a:solidFill>
              </a:defRPr>
            </a:lvl2pPr>
            <a:lvl3pPr lvl="2" algn="r" rtl="0">
              <a:spcBef>
                <a:spcPts val="1600"/>
              </a:spcBef>
              <a:spcAft>
                <a:spcPts val="0"/>
              </a:spcAft>
              <a:buClr>
                <a:schemeClr val="accent3"/>
              </a:buClr>
              <a:buSzPts val="1400"/>
              <a:buNone/>
              <a:defRPr>
                <a:solidFill>
                  <a:schemeClr val="accent3"/>
                </a:solidFill>
              </a:defRPr>
            </a:lvl3pPr>
            <a:lvl4pPr lvl="3" algn="r" rtl="0">
              <a:spcBef>
                <a:spcPts val="1600"/>
              </a:spcBef>
              <a:spcAft>
                <a:spcPts val="0"/>
              </a:spcAft>
              <a:buClr>
                <a:schemeClr val="accent3"/>
              </a:buClr>
              <a:buSzPts val="1400"/>
              <a:buNone/>
              <a:defRPr>
                <a:solidFill>
                  <a:schemeClr val="accent3"/>
                </a:solidFill>
              </a:defRPr>
            </a:lvl4pPr>
            <a:lvl5pPr lvl="4" algn="r" rtl="0">
              <a:spcBef>
                <a:spcPts val="1600"/>
              </a:spcBef>
              <a:spcAft>
                <a:spcPts val="0"/>
              </a:spcAft>
              <a:buClr>
                <a:schemeClr val="accent3"/>
              </a:buClr>
              <a:buSzPts val="1400"/>
              <a:buNone/>
              <a:defRPr>
                <a:solidFill>
                  <a:schemeClr val="accent3"/>
                </a:solidFill>
              </a:defRPr>
            </a:lvl5pPr>
            <a:lvl6pPr lvl="5" algn="r" rtl="0">
              <a:spcBef>
                <a:spcPts val="1600"/>
              </a:spcBef>
              <a:spcAft>
                <a:spcPts val="0"/>
              </a:spcAft>
              <a:buClr>
                <a:schemeClr val="accent3"/>
              </a:buClr>
              <a:buSzPts val="1400"/>
              <a:buNone/>
              <a:defRPr>
                <a:solidFill>
                  <a:schemeClr val="accent3"/>
                </a:solidFill>
              </a:defRPr>
            </a:lvl6pPr>
            <a:lvl7pPr lvl="6" algn="r" rtl="0">
              <a:spcBef>
                <a:spcPts val="1600"/>
              </a:spcBef>
              <a:spcAft>
                <a:spcPts val="0"/>
              </a:spcAft>
              <a:buClr>
                <a:schemeClr val="accent3"/>
              </a:buClr>
              <a:buSzPts val="1400"/>
              <a:buNone/>
              <a:defRPr>
                <a:solidFill>
                  <a:schemeClr val="accent3"/>
                </a:solidFill>
              </a:defRPr>
            </a:lvl7pPr>
            <a:lvl8pPr lvl="7" algn="r" rtl="0">
              <a:spcBef>
                <a:spcPts val="1600"/>
              </a:spcBef>
              <a:spcAft>
                <a:spcPts val="0"/>
              </a:spcAft>
              <a:buClr>
                <a:schemeClr val="accent3"/>
              </a:buClr>
              <a:buSzPts val="1400"/>
              <a:buNone/>
              <a:defRPr>
                <a:solidFill>
                  <a:schemeClr val="accent3"/>
                </a:solidFill>
              </a:defRPr>
            </a:lvl8pPr>
            <a:lvl9pPr lvl="8" algn="r" rtl="0">
              <a:spcBef>
                <a:spcPts val="1600"/>
              </a:spcBef>
              <a:spcAft>
                <a:spcPts val="1600"/>
              </a:spcAft>
              <a:buClr>
                <a:schemeClr val="accent3"/>
              </a:buClr>
              <a:buSzPts val="1400"/>
              <a:buNone/>
              <a:defRPr>
                <a:solidFill>
                  <a:schemeClr val="accent3"/>
                </a:solidFill>
              </a:defRPr>
            </a:lvl9pPr>
          </a:lstStyle>
          <a:p>
            <a:endParaRPr/>
          </a:p>
        </p:txBody>
      </p:sp>
      <p:sp>
        <p:nvSpPr>
          <p:cNvPr id="211" name="Google Shape;211;p32"/>
          <p:cNvSpPr/>
          <p:nvPr/>
        </p:nvSpPr>
        <p:spPr>
          <a:xfrm flipH="1">
            <a:off x="-31304" y="1346187"/>
            <a:ext cx="4169079" cy="3541137"/>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12"/>
        <p:cNvGrpSpPr/>
        <p:nvPr/>
      </p:nvGrpSpPr>
      <p:grpSpPr>
        <a:xfrm>
          <a:off x="0" y="0"/>
          <a:ext cx="0" cy="0"/>
          <a:chOff x="0" y="0"/>
          <a:chExt cx="0" cy="0"/>
        </a:xfrm>
      </p:grpSpPr>
      <p:sp>
        <p:nvSpPr>
          <p:cNvPr id="213" name="Google Shape;213;p33"/>
          <p:cNvSpPr/>
          <p:nvPr/>
        </p:nvSpPr>
        <p:spPr>
          <a:xfrm>
            <a:off x="4881839" y="1240188"/>
            <a:ext cx="3974336" cy="3375726"/>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a:off x="5127664" y="-124476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txBox="1">
            <a:spLocks noGrp="1"/>
          </p:cNvSpPr>
          <p:nvPr>
            <p:ph type="title"/>
          </p:nvPr>
        </p:nvSpPr>
        <p:spPr>
          <a:xfrm>
            <a:off x="713225" y="276825"/>
            <a:ext cx="4260300" cy="16470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4300"/>
              <a:buNone/>
              <a:defRPr sz="8600">
                <a:solidFill>
                  <a:schemeClr val="accent3"/>
                </a:solidFill>
              </a:defRPr>
            </a:lvl1pPr>
            <a:lvl2pPr lvl="1">
              <a:spcBef>
                <a:spcPts val="0"/>
              </a:spcBef>
              <a:spcAft>
                <a:spcPts val="0"/>
              </a:spcAft>
              <a:buClr>
                <a:schemeClr val="accent3"/>
              </a:buClr>
              <a:buSzPts val="4300"/>
              <a:buNone/>
              <a:defRPr sz="4300">
                <a:solidFill>
                  <a:schemeClr val="accent3"/>
                </a:solidFill>
              </a:defRPr>
            </a:lvl2pPr>
            <a:lvl3pPr lvl="2">
              <a:spcBef>
                <a:spcPts val="0"/>
              </a:spcBef>
              <a:spcAft>
                <a:spcPts val="0"/>
              </a:spcAft>
              <a:buClr>
                <a:schemeClr val="accent3"/>
              </a:buClr>
              <a:buSzPts val="4300"/>
              <a:buNone/>
              <a:defRPr sz="4300">
                <a:solidFill>
                  <a:schemeClr val="accent3"/>
                </a:solidFill>
              </a:defRPr>
            </a:lvl3pPr>
            <a:lvl4pPr lvl="3">
              <a:spcBef>
                <a:spcPts val="0"/>
              </a:spcBef>
              <a:spcAft>
                <a:spcPts val="0"/>
              </a:spcAft>
              <a:buClr>
                <a:schemeClr val="accent3"/>
              </a:buClr>
              <a:buSzPts val="4300"/>
              <a:buNone/>
              <a:defRPr sz="4300">
                <a:solidFill>
                  <a:schemeClr val="accent3"/>
                </a:solidFill>
              </a:defRPr>
            </a:lvl4pPr>
            <a:lvl5pPr lvl="4">
              <a:spcBef>
                <a:spcPts val="0"/>
              </a:spcBef>
              <a:spcAft>
                <a:spcPts val="0"/>
              </a:spcAft>
              <a:buClr>
                <a:schemeClr val="accent3"/>
              </a:buClr>
              <a:buSzPts val="4300"/>
              <a:buNone/>
              <a:defRPr sz="4300">
                <a:solidFill>
                  <a:schemeClr val="accent3"/>
                </a:solidFill>
              </a:defRPr>
            </a:lvl5pPr>
            <a:lvl6pPr lvl="5">
              <a:spcBef>
                <a:spcPts val="0"/>
              </a:spcBef>
              <a:spcAft>
                <a:spcPts val="0"/>
              </a:spcAft>
              <a:buClr>
                <a:schemeClr val="accent3"/>
              </a:buClr>
              <a:buSzPts val="4300"/>
              <a:buNone/>
              <a:defRPr sz="4300">
                <a:solidFill>
                  <a:schemeClr val="accent3"/>
                </a:solidFill>
              </a:defRPr>
            </a:lvl6pPr>
            <a:lvl7pPr lvl="6">
              <a:spcBef>
                <a:spcPts val="0"/>
              </a:spcBef>
              <a:spcAft>
                <a:spcPts val="0"/>
              </a:spcAft>
              <a:buClr>
                <a:schemeClr val="accent3"/>
              </a:buClr>
              <a:buSzPts val="4300"/>
              <a:buNone/>
              <a:defRPr sz="4300">
                <a:solidFill>
                  <a:schemeClr val="accent3"/>
                </a:solidFill>
              </a:defRPr>
            </a:lvl7pPr>
            <a:lvl8pPr lvl="7">
              <a:spcBef>
                <a:spcPts val="0"/>
              </a:spcBef>
              <a:spcAft>
                <a:spcPts val="0"/>
              </a:spcAft>
              <a:buClr>
                <a:schemeClr val="accent3"/>
              </a:buClr>
              <a:buSzPts val="4300"/>
              <a:buNone/>
              <a:defRPr sz="4300">
                <a:solidFill>
                  <a:schemeClr val="accent3"/>
                </a:solidFill>
              </a:defRPr>
            </a:lvl8pPr>
            <a:lvl9pPr lvl="8">
              <a:spcBef>
                <a:spcPts val="0"/>
              </a:spcBef>
              <a:spcAft>
                <a:spcPts val="0"/>
              </a:spcAft>
              <a:buClr>
                <a:schemeClr val="accent3"/>
              </a:buClr>
              <a:buSzPts val="4300"/>
              <a:buNone/>
              <a:defRPr sz="4300">
                <a:solidFill>
                  <a:schemeClr val="accent3"/>
                </a:solidFill>
              </a:defRPr>
            </a:lvl9pPr>
          </a:lstStyle>
          <a:p>
            <a:endParaRPr/>
          </a:p>
        </p:txBody>
      </p:sp>
      <p:sp>
        <p:nvSpPr>
          <p:cNvPr id="216" name="Google Shape;216;p33"/>
          <p:cNvSpPr txBox="1"/>
          <p:nvPr/>
        </p:nvSpPr>
        <p:spPr>
          <a:xfrm flipH="1">
            <a:off x="713225" y="3540450"/>
            <a:ext cx="3914400" cy="67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b="1">
                <a:solidFill>
                  <a:schemeClr val="accent3"/>
                </a:solidFill>
                <a:latin typeface="Varela Round"/>
                <a:ea typeface="Varela Round"/>
                <a:cs typeface="Varela Round"/>
                <a:sym typeface="Varela Round"/>
              </a:rPr>
              <a:t>CREDITS</a:t>
            </a:r>
            <a:r>
              <a:rPr lang="en" sz="1200">
                <a:solidFill>
                  <a:schemeClr val="accent3"/>
                </a:solidFill>
                <a:latin typeface="Varela Round"/>
                <a:ea typeface="Varela Round"/>
                <a:cs typeface="Varela Round"/>
                <a:sym typeface="Varela Round"/>
              </a:rPr>
              <a:t>: This presentation template was created by </a:t>
            </a:r>
            <a:r>
              <a:rPr lang="en" sz="1200" b="1">
                <a:solidFill>
                  <a:schemeClr val="accent3"/>
                </a:solidFill>
                <a:uFill>
                  <a:noFill/>
                </a:uFill>
                <a:latin typeface="Varela Round"/>
                <a:ea typeface="Varela Round"/>
                <a:cs typeface="Varela Round"/>
                <a:sym typeface="Varela Round"/>
                <a:hlinkClick r:id="rId2">
                  <a:extLst>
                    <a:ext uri="{A12FA001-AC4F-418D-AE19-62706E023703}">
                      <ahyp:hlinkClr xmlns:ahyp="http://schemas.microsoft.com/office/drawing/2018/hyperlinkcolor" val="tx"/>
                    </a:ext>
                  </a:extLst>
                </a:hlinkClick>
              </a:rPr>
              <a:t>Slidesgo</a:t>
            </a:r>
            <a:r>
              <a:rPr lang="en" sz="1200" b="1">
                <a:solidFill>
                  <a:schemeClr val="accent3"/>
                </a:solidFill>
                <a:latin typeface="Varela Round"/>
                <a:ea typeface="Varela Round"/>
                <a:cs typeface="Varela Round"/>
                <a:sym typeface="Varela Round"/>
              </a:rPr>
              <a:t>,</a:t>
            </a:r>
            <a:r>
              <a:rPr lang="en" sz="1200">
                <a:solidFill>
                  <a:schemeClr val="accent3"/>
                </a:solidFill>
                <a:latin typeface="Varela Round"/>
                <a:ea typeface="Varela Round"/>
                <a:cs typeface="Varela Round"/>
                <a:sym typeface="Varela Round"/>
              </a:rPr>
              <a:t> including icons by </a:t>
            </a:r>
            <a:r>
              <a:rPr lang="en" sz="1200" b="1">
                <a:solidFill>
                  <a:schemeClr val="accent3"/>
                </a:solidFill>
                <a:uFill>
                  <a:noFill/>
                </a:uFill>
                <a:latin typeface="Varela Round"/>
                <a:ea typeface="Varela Round"/>
                <a:cs typeface="Varela Round"/>
                <a:sym typeface="Varela Round"/>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Varela Round"/>
                <a:ea typeface="Varela Round"/>
                <a:cs typeface="Varela Round"/>
                <a:sym typeface="Varela Round"/>
              </a:rPr>
              <a:t> and infographics &amp; images by </a:t>
            </a:r>
            <a:r>
              <a:rPr lang="en" sz="1200" b="1">
                <a:solidFill>
                  <a:schemeClr val="accent3"/>
                </a:solidFill>
                <a:uFill>
                  <a:noFill/>
                </a:uFill>
                <a:latin typeface="Varela Round"/>
                <a:ea typeface="Varela Round"/>
                <a:cs typeface="Varela Round"/>
                <a:sym typeface="Varela Round"/>
                <a:hlinkClick r:id="rId4">
                  <a:extLst>
                    <a:ext uri="{A12FA001-AC4F-418D-AE19-62706E023703}">
                      <ahyp:hlinkClr xmlns:ahyp="http://schemas.microsoft.com/office/drawing/2018/hyperlinkcolor" val="tx"/>
                    </a:ext>
                  </a:extLst>
                </a:hlinkClick>
              </a:rPr>
              <a:t>Freepik</a:t>
            </a:r>
            <a:r>
              <a:rPr lang="en" sz="1200">
                <a:solidFill>
                  <a:schemeClr val="accent3"/>
                </a:solidFill>
                <a:latin typeface="Varela Round"/>
                <a:ea typeface="Varela Round"/>
                <a:cs typeface="Varela Round"/>
                <a:sym typeface="Varela Round"/>
              </a:rPr>
              <a:t>.</a:t>
            </a:r>
            <a:endParaRPr sz="1200">
              <a:solidFill>
                <a:schemeClr val="accent3"/>
              </a:solidFill>
              <a:latin typeface="Varela Round"/>
              <a:ea typeface="Varela Round"/>
              <a:cs typeface="Varela Round"/>
              <a:sym typeface="Varela Rou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flipH="1">
            <a:off x="2151033" y="1602362"/>
            <a:ext cx="4169079" cy="3541137"/>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flipH="1">
            <a:off x="7264239" y="-250988"/>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1920000" y="431750"/>
            <a:ext cx="651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29" name="Google Shape;29;p5"/>
          <p:cNvSpPr txBox="1">
            <a:spLocks noGrp="1"/>
          </p:cNvSpPr>
          <p:nvPr>
            <p:ph type="subTitle" idx="1"/>
          </p:nvPr>
        </p:nvSpPr>
        <p:spPr>
          <a:xfrm>
            <a:off x="5781137" y="2521619"/>
            <a:ext cx="2792400" cy="80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Arial"/>
              <a:buChar char="●"/>
              <a:defRPr sz="1400">
                <a:latin typeface="Palanquin"/>
                <a:ea typeface="Palanquin"/>
                <a:cs typeface="Palanquin"/>
                <a:sym typeface="Palanquin"/>
              </a:defRPr>
            </a:lvl1pPr>
            <a:lvl2pPr lvl="1" rtl="0">
              <a:lnSpc>
                <a:spcPct val="100000"/>
              </a:lnSpc>
              <a:spcBef>
                <a:spcPts val="0"/>
              </a:spcBef>
              <a:spcAft>
                <a:spcPts val="0"/>
              </a:spcAft>
              <a:buSzPts val="1400"/>
              <a:buFont typeface="Arial"/>
              <a:buChar char="○"/>
              <a:defRPr/>
            </a:lvl2pPr>
            <a:lvl3pPr lvl="2" rtl="0">
              <a:lnSpc>
                <a:spcPct val="100000"/>
              </a:lnSpc>
              <a:spcBef>
                <a:spcPts val="1600"/>
              </a:spcBef>
              <a:spcAft>
                <a:spcPts val="0"/>
              </a:spcAft>
              <a:buSzPts val="1400"/>
              <a:buFont typeface="Arial"/>
              <a:buChar char="■"/>
              <a:defRPr/>
            </a:lvl3pPr>
            <a:lvl4pPr lvl="3" rtl="0">
              <a:lnSpc>
                <a:spcPct val="100000"/>
              </a:lnSpc>
              <a:spcBef>
                <a:spcPts val="1600"/>
              </a:spcBef>
              <a:spcAft>
                <a:spcPts val="0"/>
              </a:spcAft>
              <a:buSzPts val="1400"/>
              <a:buFont typeface="Arial"/>
              <a:buChar char="●"/>
              <a:defRPr/>
            </a:lvl4pPr>
            <a:lvl5pPr lvl="4" rtl="0">
              <a:lnSpc>
                <a:spcPct val="100000"/>
              </a:lnSpc>
              <a:spcBef>
                <a:spcPts val="1600"/>
              </a:spcBef>
              <a:spcAft>
                <a:spcPts val="0"/>
              </a:spcAft>
              <a:buSzPts val="1400"/>
              <a:buFont typeface="Arial"/>
              <a:buChar char="○"/>
              <a:defRPr/>
            </a:lvl5pPr>
            <a:lvl6pPr lvl="5" rtl="0">
              <a:lnSpc>
                <a:spcPct val="100000"/>
              </a:lnSpc>
              <a:spcBef>
                <a:spcPts val="1600"/>
              </a:spcBef>
              <a:spcAft>
                <a:spcPts val="0"/>
              </a:spcAft>
              <a:buSzPts val="1400"/>
              <a:buFont typeface="Arial"/>
              <a:buChar char="■"/>
              <a:defRPr/>
            </a:lvl6pPr>
            <a:lvl7pPr lvl="6" rtl="0">
              <a:lnSpc>
                <a:spcPct val="100000"/>
              </a:lnSpc>
              <a:spcBef>
                <a:spcPts val="1600"/>
              </a:spcBef>
              <a:spcAft>
                <a:spcPts val="0"/>
              </a:spcAft>
              <a:buSzPts val="1400"/>
              <a:buFont typeface="Arial"/>
              <a:buChar char="●"/>
              <a:defRPr/>
            </a:lvl7pPr>
            <a:lvl8pPr lvl="7" rtl="0">
              <a:lnSpc>
                <a:spcPct val="100000"/>
              </a:lnSpc>
              <a:spcBef>
                <a:spcPts val="1600"/>
              </a:spcBef>
              <a:spcAft>
                <a:spcPts val="0"/>
              </a:spcAft>
              <a:buSzPts val="1400"/>
              <a:buFont typeface="Arial"/>
              <a:buChar char="○"/>
              <a:defRPr/>
            </a:lvl8pPr>
            <a:lvl9pPr lvl="8" rtl="0">
              <a:lnSpc>
                <a:spcPct val="100000"/>
              </a:lnSpc>
              <a:spcBef>
                <a:spcPts val="1600"/>
              </a:spcBef>
              <a:spcAft>
                <a:spcPts val="1600"/>
              </a:spcAft>
              <a:buSzPts val="1400"/>
              <a:buFont typeface="Arial"/>
              <a:buChar char="■"/>
              <a:defRPr/>
            </a:lvl9pPr>
          </a:lstStyle>
          <a:p>
            <a:endParaRPr/>
          </a:p>
        </p:txBody>
      </p:sp>
      <p:sp>
        <p:nvSpPr>
          <p:cNvPr id="30" name="Google Shape;30;p5"/>
          <p:cNvSpPr txBox="1">
            <a:spLocks noGrp="1"/>
          </p:cNvSpPr>
          <p:nvPr>
            <p:ph type="subTitle" idx="2"/>
          </p:nvPr>
        </p:nvSpPr>
        <p:spPr>
          <a:xfrm>
            <a:off x="2083074" y="2521619"/>
            <a:ext cx="2792400" cy="808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Arial"/>
              <a:buChar char="●"/>
              <a:defRPr sz="1400">
                <a:latin typeface="Palanquin"/>
                <a:ea typeface="Palanquin"/>
                <a:cs typeface="Palanquin"/>
                <a:sym typeface="Palanquin"/>
              </a:defRPr>
            </a:lvl1pPr>
            <a:lvl2pPr lvl="1" rtl="0">
              <a:lnSpc>
                <a:spcPct val="100000"/>
              </a:lnSpc>
              <a:spcBef>
                <a:spcPts val="0"/>
              </a:spcBef>
              <a:spcAft>
                <a:spcPts val="0"/>
              </a:spcAft>
              <a:buSzPts val="1400"/>
              <a:buFont typeface="Arial"/>
              <a:buChar char="○"/>
              <a:defRPr/>
            </a:lvl2pPr>
            <a:lvl3pPr lvl="2" rtl="0">
              <a:lnSpc>
                <a:spcPct val="100000"/>
              </a:lnSpc>
              <a:spcBef>
                <a:spcPts val="1600"/>
              </a:spcBef>
              <a:spcAft>
                <a:spcPts val="0"/>
              </a:spcAft>
              <a:buSzPts val="1400"/>
              <a:buFont typeface="Arial"/>
              <a:buChar char="■"/>
              <a:defRPr/>
            </a:lvl3pPr>
            <a:lvl4pPr lvl="3" rtl="0">
              <a:lnSpc>
                <a:spcPct val="100000"/>
              </a:lnSpc>
              <a:spcBef>
                <a:spcPts val="1600"/>
              </a:spcBef>
              <a:spcAft>
                <a:spcPts val="0"/>
              </a:spcAft>
              <a:buSzPts val="1400"/>
              <a:buFont typeface="Arial"/>
              <a:buChar char="●"/>
              <a:defRPr/>
            </a:lvl4pPr>
            <a:lvl5pPr lvl="4" rtl="0">
              <a:lnSpc>
                <a:spcPct val="100000"/>
              </a:lnSpc>
              <a:spcBef>
                <a:spcPts val="1600"/>
              </a:spcBef>
              <a:spcAft>
                <a:spcPts val="0"/>
              </a:spcAft>
              <a:buSzPts val="1400"/>
              <a:buFont typeface="Arial"/>
              <a:buChar char="○"/>
              <a:defRPr/>
            </a:lvl5pPr>
            <a:lvl6pPr lvl="5" rtl="0">
              <a:lnSpc>
                <a:spcPct val="100000"/>
              </a:lnSpc>
              <a:spcBef>
                <a:spcPts val="1600"/>
              </a:spcBef>
              <a:spcAft>
                <a:spcPts val="0"/>
              </a:spcAft>
              <a:buSzPts val="1400"/>
              <a:buFont typeface="Arial"/>
              <a:buChar char="■"/>
              <a:defRPr/>
            </a:lvl6pPr>
            <a:lvl7pPr lvl="6" rtl="0">
              <a:lnSpc>
                <a:spcPct val="100000"/>
              </a:lnSpc>
              <a:spcBef>
                <a:spcPts val="1600"/>
              </a:spcBef>
              <a:spcAft>
                <a:spcPts val="0"/>
              </a:spcAft>
              <a:buSzPts val="1400"/>
              <a:buFont typeface="Arial"/>
              <a:buChar char="●"/>
              <a:defRPr/>
            </a:lvl7pPr>
            <a:lvl8pPr lvl="7" rtl="0">
              <a:lnSpc>
                <a:spcPct val="100000"/>
              </a:lnSpc>
              <a:spcBef>
                <a:spcPts val="1600"/>
              </a:spcBef>
              <a:spcAft>
                <a:spcPts val="0"/>
              </a:spcAft>
              <a:buSzPts val="1400"/>
              <a:buFont typeface="Arial"/>
              <a:buChar char="○"/>
              <a:defRPr/>
            </a:lvl8pPr>
            <a:lvl9pPr lvl="8" rtl="0">
              <a:lnSpc>
                <a:spcPct val="100000"/>
              </a:lnSpc>
              <a:spcBef>
                <a:spcPts val="1600"/>
              </a:spcBef>
              <a:spcAft>
                <a:spcPts val="1600"/>
              </a:spcAft>
              <a:buSzPts val="1400"/>
              <a:buFont typeface="Arial"/>
              <a:buChar char="■"/>
              <a:defRPr/>
            </a:lvl9pPr>
          </a:lstStyle>
          <a:p>
            <a:endParaRPr/>
          </a:p>
        </p:txBody>
      </p:sp>
      <p:sp>
        <p:nvSpPr>
          <p:cNvPr id="31" name="Google Shape;31;p5"/>
          <p:cNvSpPr txBox="1">
            <a:spLocks noGrp="1"/>
          </p:cNvSpPr>
          <p:nvPr>
            <p:ph type="subTitle" idx="3"/>
          </p:nvPr>
        </p:nvSpPr>
        <p:spPr>
          <a:xfrm>
            <a:off x="4332900" y="1664208"/>
            <a:ext cx="1684800" cy="3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accent3"/>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3225" y="429768"/>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p:nvPr/>
        </p:nvSpPr>
        <p:spPr>
          <a:xfrm>
            <a:off x="1099050" y="876437"/>
            <a:ext cx="4708114" cy="3998983"/>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303576" y="-839063"/>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5472157" y="1733851"/>
            <a:ext cx="29586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5472157" y="2498601"/>
            <a:ext cx="2958600" cy="1325100"/>
          </a:xfrm>
          <a:prstGeom prst="rect">
            <a:avLst/>
          </a:prstGeom>
        </p:spPr>
        <p:txBody>
          <a:bodyPr spcFirstLastPara="1" wrap="square" lIns="91425" tIns="91425" rIns="91425" bIns="91425" anchor="t" anchorCtr="0">
            <a:noAutofit/>
          </a:bodyPr>
          <a:lstStyle>
            <a:lvl1pPr marL="457200" lvl="0" indent="-304800" algn="r">
              <a:spcBef>
                <a:spcPts val="0"/>
              </a:spcBef>
              <a:spcAft>
                <a:spcPts val="0"/>
              </a:spcAft>
              <a:buSzPts val="1200"/>
              <a:buChar char="●"/>
              <a:defRPr sz="14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flipH="1">
            <a:off x="60976" y="726617"/>
            <a:ext cx="4233316" cy="3595699"/>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7691489" y="684350"/>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713225" y="1047425"/>
            <a:ext cx="5772300" cy="21219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64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2549400" y="1320575"/>
            <a:ext cx="4045200" cy="14823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8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5" name="Google Shape;45;p9"/>
          <p:cNvSpPr txBox="1">
            <a:spLocks noGrp="1"/>
          </p:cNvSpPr>
          <p:nvPr>
            <p:ph type="subTitle" idx="1"/>
          </p:nvPr>
        </p:nvSpPr>
        <p:spPr>
          <a:xfrm>
            <a:off x="2864250" y="2740225"/>
            <a:ext cx="341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solidFill>
                  <a:schemeClr val="l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Google Shape;46;p9"/>
          <p:cNvSpPr/>
          <p:nvPr/>
        </p:nvSpPr>
        <p:spPr>
          <a:xfrm flipH="1">
            <a:off x="683675" y="858737"/>
            <a:ext cx="4708114" cy="3998983"/>
          </a:xfrm>
          <a:custGeom>
            <a:avLst/>
            <a:gdLst/>
            <a:ahLst/>
            <a:cxnLst/>
            <a:rect l="l" t="t" r="r" b="b"/>
            <a:pathLst>
              <a:path w="101561" h="86264" extrusionOk="0">
                <a:moveTo>
                  <a:pt x="68789" y="1"/>
                </a:moveTo>
                <a:cubicBezTo>
                  <a:pt x="59111" y="1"/>
                  <a:pt x="48236" y="5181"/>
                  <a:pt x="39411" y="17342"/>
                </a:cubicBezTo>
                <a:cubicBezTo>
                  <a:pt x="29576" y="30939"/>
                  <a:pt x="23135" y="32879"/>
                  <a:pt x="17265" y="34653"/>
                </a:cubicBezTo>
                <a:cubicBezTo>
                  <a:pt x="5775" y="38118"/>
                  <a:pt x="1" y="50977"/>
                  <a:pt x="5073" y="61847"/>
                </a:cubicBezTo>
                <a:cubicBezTo>
                  <a:pt x="9359" y="71027"/>
                  <a:pt x="18205" y="81754"/>
                  <a:pt x="36374" y="85529"/>
                </a:cubicBezTo>
                <a:cubicBezTo>
                  <a:pt x="38771" y="86027"/>
                  <a:pt x="41156" y="86264"/>
                  <a:pt x="43516" y="86264"/>
                </a:cubicBezTo>
                <a:cubicBezTo>
                  <a:pt x="74737" y="86264"/>
                  <a:pt x="101560" y="44768"/>
                  <a:pt x="92096" y="16496"/>
                </a:cubicBezTo>
                <a:cubicBezTo>
                  <a:pt x="88686" y="6305"/>
                  <a:pt x="79465" y="1"/>
                  <a:pt x="68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7226614" y="663237"/>
            <a:ext cx="2726716" cy="2484965"/>
          </a:xfrm>
          <a:custGeom>
            <a:avLst/>
            <a:gdLst/>
            <a:ahLst/>
            <a:cxnLst/>
            <a:rect l="l" t="t" r="r" b="b"/>
            <a:pathLst>
              <a:path w="33431" h="30467" extrusionOk="0">
                <a:moveTo>
                  <a:pt x="19591" y="1"/>
                </a:moveTo>
                <a:cubicBezTo>
                  <a:pt x="10619" y="1"/>
                  <a:pt x="1" y="11765"/>
                  <a:pt x="581" y="19518"/>
                </a:cubicBezTo>
                <a:cubicBezTo>
                  <a:pt x="1069" y="26088"/>
                  <a:pt x="4683" y="30467"/>
                  <a:pt x="11520" y="30467"/>
                </a:cubicBezTo>
                <a:cubicBezTo>
                  <a:pt x="13851" y="30467"/>
                  <a:pt x="16558" y="29958"/>
                  <a:pt x="19643" y="28853"/>
                </a:cubicBezTo>
                <a:cubicBezTo>
                  <a:pt x="29394" y="25364"/>
                  <a:pt x="33430" y="13648"/>
                  <a:pt x="27834" y="4945"/>
                </a:cubicBezTo>
                <a:lnTo>
                  <a:pt x="27560" y="4540"/>
                </a:lnTo>
                <a:cubicBezTo>
                  <a:pt x="25409" y="1317"/>
                  <a:pt x="22592" y="1"/>
                  <a:pt x="19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876300" y="429768"/>
            <a:ext cx="3018900" cy="13371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2800" b="1"/>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3"/>
              </a:buClr>
              <a:buSzPts val="2800"/>
              <a:buFont typeface="Varela Round"/>
              <a:buNone/>
              <a:defRPr sz="2800" b="1">
                <a:solidFill>
                  <a:schemeClr val="accent3"/>
                </a:solidFill>
                <a:latin typeface="Varela Round"/>
                <a:ea typeface="Varela Round"/>
                <a:cs typeface="Varela Round"/>
                <a:sym typeface="Varela Round"/>
              </a:defRPr>
            </a:lvl1pPr>
            <a:lvl2pPr lvl="1">
              <a:lnSpc>
                <a:spcPct val="100000"/>
              </a:lnSpc>
              <a:spcBef>
                <a:spcPts val="0"/>
              </a:spcBef>
              <a:spcAft>
                <a:spcPts val="0"/>
              </a:spcAft>
              <a:buClr>
                <a:schemeClr val="accent3"/>
              </a:buClr>
              <a:buSzPts val="2800"/>
              <a:buFont typeface="Varela Round"/>
              <a:buNone/>
              <a:defRPr sz="2800" b="1">
                <a:solidFill>
                  <a:schemeClr val="accent3"/>
                </a:solidFill>
                <a:latin typeface="Varela Round"/>
                <a:ea typeface="Varela Round"/>
                <a:cs typeface="Varela Round"/>
                <a:sym typeface="Varela Round"/>
              </a:defRPr>
            </a:lvl2pPr>
            <a:lvl3pPr lvl="2">
              <a:lnSpc>
                <a:spcPct val="100000"/>
              </a:lnSpc>
              <a:spcBef>
                <a:spcPts val="0"/>
              </a:spcBef>
              <a:spcAft>
                <a:spcPts val="0"/>
              </a:spcAft>
              <a:buClr>
                <a:schemeClr val="accent3"/>
              </a:buClr>
              <a:buSzPts val="2800"/>
              <a:buFont typeface="Varela Round"/>
              <a:buNone/>
              <a:defRPr sz="2800" b="1">
                <a:solidFill>
                  <a:schemeClr val="accent3"/>
                </a:solidFill>
                <a:latin typeface="Varela Round"/>
                <a:ea typeface="Varela Round"/>
                <a:cs typeface="Varela Round"/>
                <a:sym typeface="Varela Round"/>
              </a:defRPr>
            </a:lvl3pPr>
            <a:lvl4pPr lvl="3">
              <a:lnSpc>
                <a:spcPct val="100000"/>
              </a:lnSpc>
              <a:spcBef>
                <a:spcPts val="0"/>
              </a:spcBef>
              <a:spcAft>
                <a:spcPts val="0"/>
              </a:spcAft>
              <a:buClr>
                <a:schemeClr val="accent3"/>
              </a:buClr>
              <a:buSzPts val="2800"/>
              <a:buFont typeface="Varela Round"/>
              <a:buNone/>
              <a:defRPr sz="2800" b="1">
                <a:solidFill>
                  <a:schemeClr val="accent3"/>
                </a:solidFill>
                <a:latin typeface="Varela Round"/>
                <a:ea typeface="Varela Round"/>
                <a:cs typeface="Varela Round"/>
                <a:sym typeface="Varela Round"/>
              </a:defRPr>
            </a:lvl4pPr>
            <a:lvl5pPr lvl="4">
              <a:lnSpc>
                <a:spcPct val="100000"/>
              </a:lnSpc>
              <a:spcBef>
                <a:spcPts val="0"/>
              </a:spcBef>
              <a:spcAft>
                <a:spcPts val="0"/>
              </a:spcAft>
              <a:buClr>
                <a:schemeClr val="accent3"/>
              </a:buClr>
              <a:buSzPts val="2800"/>
              <a:buFont typeface="Varela Round"/>
              <a:buNone/>
              <a:defRPr sz="2800" b="1">
                <a:solidFill>
                  <a:schemeClr val="accent3"/>
                </a:solidFill>
                <a:latin typeface="Varela Round"/>
                <a:ea typeface="Varela Round"/>
                <a:cs typeface="Varela Round"/>
                <a:sym typeface="Varela Round"/>
              </a:defRPr>
            </a:lvl5pPr>
            <a:lvl6pPr lvl="5">
              <a:lnSpc>
                <a:spcPct val="100000"/>
              </a:lnSpc>
              <a:spcBef>
                <a:spcPts val="0"/>
              </a:spcBef>
              <a:spcAft>
                <a:spcPts val="0"/>
              </a:spcAft>
              <a:buClr>
                <a:schemeClr val="accent3"/>
              </a:buClr>
              <a:buSzPts val="2800"/>
              <a:buFont typeface="Varela Round"/>
              <a:buNone/>
              <a:defRPr sz="2800" b="1">
                <a:solidFill>
                  <a:schemeClr val="accent3"/>
                </a:solidFill>
                <a:latin typeface="Varela Round"/>
                <a:ea typeface="Varela Round"/>
                <a:cs typeface="Varela Round"/>
                <a:sym typeface="Varela Round"/>
              </a:defRPr>
            </a:lvl6pPr>
            <a:lvl7pPr lvl="6">
              <a:lnSpc>
                <a:spcPct val="100000"/>
              </a:lnSpc>
              <a:spcBef>
                <a:spcPts val="0"/>
              </a:spcBef>
              <a:spcAft>
                <a:spcPts val="0"/>
              </a:spcAft>
              <a:buClr>
                <a:schemeClr val="accent3"/>
              </a:buClr>
              <a:buSzPts val="2800"/>
              <a:buFont typeface="Varela Round"/>
              <a:buNone/>
              <a:defRPr sz="2800" b="1">
                <a:solidFill>
                  <a:schemeClr val="accent3"/>
                </a:solidFill>
                <a:latin typeface="Varela Round"/>
                <a:ea typeface="Varela Round"/>
                <a:cs typeface="Varela Round"/>
                <a:sym typeface="Varela Round"/>
              </a:defRPr>
            </a:lvl7pPr>
            <a:lvl8pPr lvl="7">
              <a:lnSpc>
                <a:spcPct val="100000"/>
              </a:lnSpc>
              <a:spcBef>
                <a:spcPts val="0"/>
              </a:spcBef>
              <a:spcAft>
                <a:spcPts val="0"/>
              </a:spcAft>
              <a:buClr>
                <a:schemeClr val="accent3"/>
              </a:buClr>
              <a:buSzPts val="2800"/>
              <a:buFont typeface="Varela Round"/>
              <a:buNone/>
              <a:defRPr sz="2800" b="1">
                <a:solidFill>
                  <a:schemeClr val="accent3"/>
                </a:solidFill>
                <a:latin typeface="Varela Round"/>
                <a:ea typeface="Varela Round"/>
                <a:cs typeface="Varela Round"/>
                <a:sym typeface="Varela Round"/>
              </a:defRPr>
            </a:lvl8pPr>
            <a:lvl9pPr lvl="8">
              <a:lnSpc>
                <a:spcPct val="100000"/>
              </a:lnSpc>
              <a:spcBef>
                <a:spcPts val="0"/>
              </a:spcBef>
              <a:spcAft>
                <a:spcPts val="0"/>
              </a:spcAft>
              <a:buClr>
                <a:schemeClr val="accent3"/>
              </a:buClr>
              <a:buSzPts val="2800"/>
              <a:buFont typeface="Varela Round"/>
              <a:buNone/>
              <a:defRPr sz="2800" b="1">
                <a:solidFill>
                  <a:schemeClr val="accent3"/>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Varela Round"/>
              <a:buChar char="●"/>
              <a:defRPr sz="1800">
                <a:solidFill>
                  <a:schemeClr val="accent3"/>
                </a:solidFill>
                <a:latin typeface="Varela Round"/>
                <a:ea typeface="Varela Round"/>
                <a:cs typeface="Varela Round"/>
                <a:sym typeface="Varela Round"/>
              </a:defRPr>
            </a:lvl1pPr>
            <a:lvl2pPr marL="914400" lvl="1" indent="-317500">
              <a:lnSpc>
                <a:spcPct val="100000"/>
              </a:lnSpc>
              <a:spcBef>
                <a:spcPts val="1600"/>
              </a:spcBef>
              <a:spcAft>
                <a:spcPts val="0"/>
              </a:spcAft>
              <a:buClr>
                <a:schemeClr val="accent3"/>
              </a:buClr>
              <a:buSzPts val="1400"/>
              <a:buFont typeface="Varela Round"/>
              <a:buChar char="○"/>
              <a:defRPr>
                <a:solidFill>
                  <a:schemeClr val="accent3"/>
                </a:solidFill>
                <a:latin typeface="Varela Round"/>
                <a:ea typeface="Varela Round"/>
                <a:cs typeface="Varela Round"/>
                <a:sym typeface="Varela Round"/>
              </a:defRPr>
            </a:lvl2pPr>
            <a:lvl3pPr marL="1371600" lvl="2" indent="-317500">
              <a:lnSpc>
                <a:spcPct val="100000"/>
              </a:lnSpc>
              <a:spcBef>
                <a:spcPts val="1600"/>
              </a:spcBef>
              <a:spcAft>
                <a:spcPts val="0"/>
              </a:spcAft>
              <a:buClr>
                <a:schemeClr val="accent3"/>
              </a:buClr>
              <a:buSzPts val="1400"/>
              <a:buFont typeface="Varela Round"/>
              <a:buChar char="■"/>
              <a:defRPr>
                <a:solidFill>
                  <a:schemeClr val="accent3"/>
                </a:solidFill>
                <a:latin typeface="Varela Round"/>
                <a:ea typeface="Varela Round"/>
                <a:cs typeface="Varela Round"/>
                <a:sym typeface="Varela Round"/>
              </a:defRPr>
            </a:lvl3pPr>
            <a:lvl4pPr marL="1828800" lvl="3" indent="-317500">
              <a:lnSpc>
                <a:spcPct val="100000"/>
              </a:lnSpc>
              <a:spcBef>
                <a:spcPts val="1600"/>
              </a:spcBef>
              <a:spcAft>
                <a:spcPts val="0"/>
              </a:spcAft>
              <a:buClr>
                <a:schemeClr val="accent3"/>
              </a:buClr>
              <a:buSzPts val="1400"/>
              <a:buFont typeface="Varela Round"/>
              <a:buChar char="●"/>
              <a:defRPr>
                <a:solidFill>
                  <a:schemeClr val="accent3"/>
                </a:solidFill>
                <a:latin typeface="Varela Round"/>
                <a:ea typeface="Varela Round"/>
                <a:cs typeface="Varela Round"/>
                <a:sym typeface="Varela Round"/>
              </a:defRPr>
            </a:lvl4pPr>
            <a:lvl5pPr marL="2286000" lvl="4" indent="-317500">
              <a:lnSpc>
                <a:spcPct val="100000"/>
              </a:lnSpc>
              <a:spcBef>
                <a:spcPts val="1600"/>
              </a:spcBef>
              <a:spcAft>
                <a:spcPts val="0"/>
              </a:spcAft>
              <a:buClr>
                <a:schemeClr val="accent3"/>
              </a:buClr>
              <a:buSzPts val="1400"/>
              <a:buFont typeface="Varela Round"/>
              <a:buChar char="○"/>
              <a:defRPr>
                <a:solidFill>
                  <a:schemeClr val="accent3"/>
                </a:solidFill>
                <a:latin typeface="Varela Round"/>
                <a:ea typeface="Varela Round"/>
                <a:cs typeface="Varela Round"/>
                <a:sym typeface="Varela Round"/>
              </a:defRPr>
            </a:lvl5pPr>
            <a:lvl6pPr marL="2743200" lvl="5" indent="-317500">
              <a:lnSpc>
                <a:spcPct val="100000"/>
              </a:lnSpc>
              <a:spcBef>
                <a:spcPts val="1600"/>
              </a:spcBef>
              <a:spcAft>
                <a:spcPts val="0"/>
              </a:spcAft>
              <a:buClr>
                <a:schemeClr val="accent3"/>
              </a:buClr>
              <a:buSzPts val="1400"/>
              <a:buFont typeface="Varela Round"/>
              <a:buChar char="■"/>
              <a:defRPr>
                <a:solidFill>
                  <a:schemeClr val="accent3"/>
                </a:solidFill>
                <a:latin typeface="Varela Round"/>
                <a:ea typeface="Varela Round"/>
                <a:cs typeface="Varela Round"/>
                <a:sym typeface="Varela Round"/>
              </a:defRPr>
            </a:lvl6pPr>
            <a:lvl7pPr marL="3200400" lvl="6" indent="-317500">
              <a:lnSpc>
                <a:spcPct val="100000"/>
              </a:lnSpc>
              <a:spcBef>
                <a:spcPts val="1600"/>
              </a:spcBef>
              <a:spcAft>
                <a:spcPts val="0"/>
              </a:spcAft>
              <a:buClr>
                <a:schemeClr val="accent3"/>
              </a:buClr>
              <a:buSzPts val="1400"/>
              <a:buFont typeface="Varela Round"/>
              <a:buChar char="●"/>
              <a:defRPr>
                <a:solidFill>
                  <a:schemeClr val="accent3"/>
                </a:solidFill>
                <a:latin typeface="Varela Round"/>
                <a:ea typeface="Varela Round"/>
                <a:cs typeface="Varela Round"/>
                <a:sym typeface="Varela Round"/>
              </a:defRPr>
            </a:lvl7pPr>
            <a:lvl8pPr marL="3657600" lvl="7" indent="-317500">
              <a:lnSpc>
                <a:spcPct val="100000"/>
              </a:lnSpc>
              <a:spcBef>
                <a:spcPts val="1600"/>
              </a:spcBef>
              <a:spcAft>
                <a:spcPts val="0"/>
              </a:spcAft>
              <a:buClr>
                <a:schemeClr val="accent3"/>
              </a:buClr>
              <a:buSzPts val="1400"/>
              <a:buFont typeface="Varela Round"/>
              <a:buChar char="○"/>
              <a:defRPr>
                <a:solidFill>
                  <a:schemeClr val="accent3"/>
                </a:solidFill>
                <a:latin typeface="Varela Round"/>
                <a:ea typeface="Varela Round"/>
                <a:cs typeface="Varela Round"/>
                <a:sym typeface="Varela Round"/>
              </a:defRPr>
            </a:lvl8pPr>
            <a:lvl9pPr marL="4114800" lvl="8" indent="-317500">
              <a:lnSpc>
                <a:spcPct val="100000"/>
              </a:lnSpc>
              <a:spcBef>
                <a:spcPts val="1600"/>
              </a:spcBef>
              <a:spcAft>
                <a:spcPts val="1600"/>
              </a:spcAft>
              <a:buClr>
                <a:schemeClr val="accent3"/>
              </a:buClr>
              <a:buSzPts val="1400"/>
              <a:buFont typeface="Varela Round"/>
              <a:buChar char="■"/>
              <a:defRPr>
                <a:solidFill>
                  <a:schemeClr val="accent3"/>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5.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2549400" y="13205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T&amp;G Treasure Hunt  </a:t>
            </a:r>
            <a:endParaRPr sz="2000"/>
          </a:p>
        </p:txBody>
      </p:sp>
      <p:pic>
        <p:nvPicPr>
          <p:cNvPr id="222" name="Google Shape;222;p34"/>
          <p:cNvPicPr preferRelativeResize="0"/>
          <p:nvPr/>
        </p:nvPicPr>
        <p:blipFill>
          <a:blip r:embed="rId3">
            <a:alphaModFix/>
          </a:blip>
          <a:stretch>
            <a:fillRect/>
          </a:stretch>
        </p:blipFill>
        <p:spPr>
          <a:xfrm>
            <a:off x="8046987" y="77775"/>
            <a:ext cx="746400" cy="746400"/>
          </a:xfrm>
          <a:prstGeom prst="rect">
            <a:avLst/>
          </a:prstGeom>
          <a:noFill/>
          <a:ln>
            <a:noFill/>
          </a:ln>
        </p:spPr>
      </p:pic>
      <p:pic>
        <p:nvPicPr>
          <p:cNvPr id="223" name="Google Shape;223;p34"/>
          <p:cNvPicPr preferRelativeResize="0"/>
          <p:nvPr/>
        </p:nvPicPr>
        <p:blipFill>
          <a:blip r:embed="rId4">
            <a:alphaModFix/>
          </a:blip>
          <a:stretch>
            <a:fillRect/>
          </a:stretch>
        </p:blipFill>
        <p:spPr>
          <a:xfrm>
            <a:off x="6845263" y="77774"/>
            <a:ext cx="1146129" cy="746400"/>
          </a:xfrm>
          <a:prstGeom prst="rect">
            <a:avLst/>
          </a:prstGeom>
          <a:noFill/>
          <a:ln>
            <a:noFill/>
          </a:ln>
        </p:spPr>
      </p:pic>
      <p:pic>
        <p:nvPicPr>
          <p:cNvPr id="224" name="Google Shape;224;p34"/>
          <p:cNvPicPr preferRelativeResize="0"/>
          <p:nvPr/>
        </p:nvPicPr>
        <p:blipFill>
          <a:blip r:embed="rId5">
            <a:alphaModFix/>
          </a:blip>
          <a:stretch>
            <a:fillRect/>
          </a:stretch>
        </p:blipFill>
        <p:spPr>
          <a:xfrm>
            <a:off x="869300" y="1185100"/>
            <a:ext cx="1810933" cy="3425450"/>
          </a:xfrm>
          <a:prstGeom prst="rect">
            <a:avLst/>
          </a:prstGeom>
          <a:noFill/>
          <a:ln>
            <a:noFill/>
          </a:ln>
        </p:spPr>
      </p:pic>
      <p:pic>
        <p:nvPicPr>
          <p:cNvPr id="225" name="Google Shape;225;p34"/>
          <p:cNvPicPr preferRelativeResize="0"/>
          <p:nvPr/>
        </p:nvPicPr>
        <p:blipFill>
          <a:blip r:embed="rId6">
            <a:alphaModFix/>
          </a:blip>
          <a:stretch>
            <a:fillRect/>
          </a:stretch>
        </p:blipFill>
        <p:spPr>
          <a:xfrm>
            <a:off x="2707600" y="1185100"/>
            <a:ext cx="5494998" cy="3425449"/>
          </a:xfrm>
          <a:prstGeom prst="rect">
            <a:avLst/>
          </a:prstGeom>
          <a:noFill/>
          <a:ln>
            <a:noFill/>
          </a:ln>
        </p:spPr>
      </p:pic>
      <p:sp>
        <p:nvSpPr>
          <p:cNvPr id="226" name="Google Shape;226;p34"/>
          <p:cNvSpPr txBox="1"/>
          <p:nvPr/>
        </p:nvSpPr>
        <p:spPr>
          <a:xfrm>
            <a:off x="727913" y="681675"/>
            <a:ext cx="2359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Play the game “J</a:t>
            </a:r>
            <a:r>
              <a:rPr lang="en" sz="1200" i="1"/>
              <a:t>alan-Jalan Cari Duit</a:t>
            </a:r>
            <a:r>
              <a:rPr lang="en" sz="1200"/>
              <a:t>” after reading the FAQs</a:t>
            </a:r>
            <a:endParaRPr/>
          </a:p>
        </p:txBody>
      </p:sp>
      <p:sp>
        <p:nvSpPr>
          <p:cNvPr id="227" name="Google Shape;227;p34"/>
          <p:cNvSpPr/>
          <p:nvPr/>
        </p:nvSpPr>
        <p:spPr>
          <a:xfrm>
            <a:off x="462413" y="824181"/>
            <a:ext cx="279900" cy="2691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txBox="1"/>
          <p:nvPr/>
        </p:nvSpPr>
        <p:spPr>
          <a:xfrm flipH="1">
            <a:off x="462413" y="789375"/>
            <a:ext cx="14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1</a:t>
            </a:r>
            <a:endParaRPr sz="1000">
              <a:solidFill>
                <a:srgbClr val="FFFFFF"/>
              </a:solidFill>
            </a:endParaRPr>
          </a:p>
        </p:txBody>
      </p:sp>
      <p:sp>
        <p:nvSpPr>
          <p:cNvPr id="229" name="Google Shape;229;p34"/>
          <p:cNvSpPr txBox="1"/>
          <p:nvPr/>
        </p:nvSpPr>
        <p:spPr>
          <a:xfrm>
            <a:off x="2742225" y="4550700"/>
            <a:ext cx="191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View hints and search for the treasure hunt areas </a:t>
            </a:r>
            <a:endParaRPr/>
          </a:p>
        </p:txBody>
      </p:sp>
      <p:sp>
        <p:nvSpPr>
          <p:cNvPr id="230" name="Google Shape;230;p34"/>
          <p:cNvSpPr/>
          <p:nvPr/>
        </p:nvSpPr>
        <p:spPr>
          <a:xfrm>
            <a:off x="2462325" y="4693206"/>
            <a:ext cx="279900" cy="2691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txBox="1"/>
          <p:nvPr/>
        </p:nvSpPr>
        <p:spPr>
          <a:xfrm flipH="1">
            <a:off x="2462325" y="4658400"/>
            <a:ext cx="237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2</a:t>
            </a:r>
            <a:endParaRPr sz="1000">
              <a:solidFill>
                <a:srgbClr val="FFFFFF"/>
              </a:solidFill>
            </a:endParaRPr>
          </a:p>
        </p:txBody>
      </p:sp>
      <p:sp>
        <p:nvSpPr>
          <p:cNvPr id="232" name="Google Shape;232;p34"/>
          <p:cNvSpPr txBox="1"/>
          <p:nvPr/>
        </p:nvSpPr>
        <p:spPr>
          <a:xfrm>
            <a:off x="4569325" y="631000"/>
            <a:ext cx="2829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Complete more missions to collect more bonus/golden hint tickets</a:t>
            </a:r>
            <a:endParaRPr/>
          </a:p>
        </p:txBody>
      </p:sp>
      <p:sp>
        <p:nvSpPr>
          <p:cNvPr id="233" name="Google Shape;233;p34"/>
          <p:cNvSpPr/>
          <p:nvPr/>
        </p:nvSpPr>
        <p:spPr>
          <a:xfrm>
            <a:off x="4289425" y="803406"/>
            <a:ext cx="279900" cy="2691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txBox="1"/>
          <p:nvPr/>
        </p:nvSpPr>
        <p:spPr>
          <a:xfrm flipH="1">
            <a:off x="4289550" y="768600"/>
            <a:ext cx="237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3</a:t>
            </a:r>
            <a:endParaRPr sz="1000">
              <a:solidFill>
                <a:srgbClr val="FFFFFF"/>
              </a:solidFill>
            </a:endParaRPr>
          </a:p>
        </p:txBody>
      </p:sp>
      <p:sp>
        <p:nvSpPr>
          <p:cNvPr id="235" name="Google Shape;235;p34"/>
          <p:cNvSpPr txBox="1"/>
          <p:nvPr/>
        </p:nvSpPr>
        <p:spPr>
          <a:xfrm>
            <a:off x="6632838" y="4514050"/>
            <a:ext cx="1467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Get your clue and find the treasure! </a:t>
            </a:r>
            <a:endParaRPr/>
          </a:p>
        </p:txBody>
      </p:sp>
      <p:sp>
        <p:nvSpPr>
          <p:cNvPr id="236" name="Google Shape;236;p34"/>
          <p:cNvSpPr/>
          <p:nvPr/>
        </p:nvSpPr>
        <p:spPr>
          <a:xfrm>
            <a:off x="6395850" y="4656556"/>
            <a:ext cx="279900" cy="2691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txBox="1"/>
          <p:nvPr/>
        </p:nvSpPr>
        <p:spPr>
          <a:xfrm flipH="1">
            <a:off x="6395850" y="4621750"/>
            <a:ext cx="237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4</a:t>
            </a:r>
            <a:endParaRPr sz="1000">
              <a:solidFill>
                <a:srgbClr val="FFFFFF"/>
              </a:solidFill>
            </a:endParaRPr>
          </a:p>
        </p:txBody>
      </p:sp>
      <p:sp>
        <p:nvSpPr>
          <p:cNvPr id="238" name="Google Shape;238;p34"/>
          <p:cNvSpPr txBox="1">
            <a:spLocks noGrp="1"/>
          </p:cNvSpPr>
          <p:nvPr>
            <p:ph type="ctrTitle" idx="4294967295"/>
          </p:nvPr>
        </p:nvSpPr>
        <p:spPr>
          <a:xfrm>
            <a:off x="2613755" y="112975"/>
            <a:ext cx="3588600" cy="48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TNG Treasure Hunt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idx="4294967295"/>
          </p:nvPr>
        </p:nvSpPr>
        <p:spPr>
          <a:xfrm>
            <a:off x="713225" y="42976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pic>
        <p:nvPicPr>
          <p:cNvPr id="244" name="Google Shape;244;p35"/>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245" name="Google Shape;245;p35"/>
          <p:cNvPicPr preferRelativeResize="0"/>
          <p:nvPr/>
        </p:nvPicPr>
        <p:blipFill>
          <a:blip r:embed="rId4">
            <a:alphaModFix/>
          </a:blip>
          <a:stretch>
            <a:fillRect/>
          </a:stretch>
        </p:blipFill>
        <p:spPr>
          <a:xfrm>
            <a:off x="6890650" y="256999"/>
            <a:ext cx="1146129" cy="746400"/>
          </a:xfrm>
          <a:prstGeom prst="rect">
            <a:avLst/>
          </a:prstGeom>
          <a:noFill/>
          <a:ln>
            <a:noFill/>
          </a:ln>
        </p:spPr>
      </p:pic>
      <p:sp>
        <p:nvSpPr>
          <p:cNvPr id="246" name="Google Shape;246;p35"/>
          <p:cNvSpPr txBox="1"/>
          <p:nvPr/>
        </p:nvSpPr>
        <p:spPr>
          <a:xfrm>
            <a:off x="713225" y="1532600"/>
            <a:ext cx="7858500" cy="25557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None/>
            </a:pPr>
            <a:r>
              <a:rPr lang="en" sz="2100">
                <a:latin typeface="Barlow Semi Condensed"/>
                <a:ea typeface="Barlow Semi Condensed"/>
                <a:cs typeface="Barlow Semi Condensed"/>
                <a:sym typeface="Barlow Semi Condensed"/>
              </a:rPr>
              <a:t>The ever-growing adoption of digital payments in Malaysia encourages the emergence of more e-wallet licensed operators to serve a mere population of 30 millions. To stand out from the competitors, an innovative and interactive campaign is required to attract and recruit potential new users. The current gamification in TNG requires users to pay for an entrance fee to be eligible to earn tickets and win rewards through the leaderboard ranking. This discourages the users to play the game as they need to pay in advance. Besides, the game is not creative and attractive enough for users to keep on playing which causes less users to participate in current TNG game  </a:t>
            </a:r>
            <a:endParaRPr sz="2100">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p:nvPr/>
        </p:nvSpPr>
        <p:spPr>
          <a:xfrm>
            <a:off x="713225" y="429768"/>
            <a:ext cx="7717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2C304E"/>
                </a:solidFill>
                <a:latin typeface="Varela Round"/>
                <a:ea typeface="Varela Round"/>
                <a:cs typeface="Varela Round"/>
                <a:sym typeface="Varela Round"/>
              </a:rPr>
              <a:t>Market/Consumer Needs</a:t>
            </a:r>
            <a:endParaRPr sz="2800" b="1">
              <a:solidFill>
                <a:srgbClr val="2C304E"/>
              </a:solidFill>
              <a:latin typeface="Varela Round"/>
              <a:ea typeface="Varela Round"/>
              <a:cs typeface="Varela Round"/>
              <a:sym typeface="Varela Round"/>
            </a:endParaRPr>
          </a:p>
        </p:txBody>
      </p:sp>
      <p:pic>
        <p:nvPicPr>
          <p:cNvPr id="252" name="Google Shape;252;p36"/>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253" name="Google Shape;253;p36"/>
          <p:cNvPicPr preferRelativeResize="0"/>
          <p:nvPr/>
        </p:nvPicPr>
        <p:blipFill>
          <a:blip r:embed="rId4">
            <a:alphaModFix/>
          </a:blip>
          <a:stretch>
            <a:fillRect/>
          </a:stretch>
        </p:blipFill>
        <p:spPr>
          <a:xfrm>
            <a:off x="6890650" y="256999"/>
            <a:ext cx="1146129" cy="746400"/>
          </a:xfrm>
          <a:prstGeom prst="rect">
            <a:avLst/>
          </a:prstGeom>
          <a:noFill/>
          <a:ln>
            <a:noFill/>
          </a:ln>
        </p:spPr>
      </p:pic>
      <p:sp>
        <p:nvSpPr>
          <p:cNvPr id="254" name="Google Shape;254;p36"/>
          <p:cNvSpPr txBox="1"/>
          <p:nvPr/>
        </p:nvSpPr>
        <p:spPr>
          <a:xfrm>
            <a:off x="713214" y="198040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D9D9D9"/>
                </a:solidFill>
                <a:latin typeface="Fjalla One"/>
                <a:ea typeface="Fjalla One"/>
                <a:cs typeface="Fjalla One"/>
                <a:sym typeface="Fjalla One"/>
              </a:rPr>
              <a:t>01</a:t>
            </a:r>
            <a:endParaRPr sz="7200">
              <a:solidFill>
                <a:srgbClr val="D9D9D9"/>
              </a:solidFill>
              <a:latin typeface="Fjalla One"/>
              <a:ea typeface="Fjalla One"/>
              <a:cs typeface="Fjalla One"/>
              <a:sym typeface="Fjalla One"/>
            </a:endParaRPr>
          </a:p>
        </p:txBody>
      </p:sp>
      <p:sp>
        <p:nvSpPr>
          <p:cNvPr id="255" name="Google Shape;255;p36"/>
          <p:cNvSpPr txBox="1"/>
          <p:nvPr/>
        </p:nvSpPr>
        <p:spPr>
          <a:xfrm>
            <a:off x="4594691" y="198040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D9D9D9"/>
                </a:solidFill>
                <a:latin typeface="Fjalla One"/>
                <a:ea typeface="Fjalla One"/>
                <a:cs typeface="Fjalla One"/>
                <a:sym typeface="Fjalla One"/>
              </a:rPr>
              <a:t>02</a:t>
            </a:r>
            <a:endParaRPr sz="7200">
              <a:solidFill>
                <a:srgbClr val="D9D9D9"/>
              </a:solidFill>
              <a:latin typeface="Fjalla One"/>
              <a:ea typeface="Fjalla One"/>
              <a:cs typeface="Fjalla One"/>
              <a:sym typeface="Fjalla One"/>
            </a:endParaRPr>
          </a:p>
        </p:txBody>
      </p:sp>
      <p:sp>
        <p:nvSpPr>
          <p:cNvPr id="256" name="Google Shape;256;p36"/>
          <p:cNvSpPr txBox="1"/>
          <p:nvPr/>
        </p:nvSpPr>
        <p:spPr>
          <a:xfrm>
            <a:off x="1892825" y="1980400"/>
            <a:ext cx="260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hlink"/>
                </a:solidFill>
                <a:latin typeface="Roboto"/>
                <a:ea typeface="Roboto"/>
                <a:cs typeface="Roboto"/>
                <a:sym typeface="Roboto"/>
              </a:rPr>
              <a:t>Sense of accomplishment in completing quests</a:t>
            </a:r>
            <a:endParaRPr>
              <a:solidFill>
                <a:schemeClr val="hlink"/>
              </a:solidFill>
              <a:latin typeface="Roboto"/>
              <a:ea typeface="Roboto"/>
              <a:cs typeface="Roboto"/>
              <a:sym typeface="Roboto"/>
            </a:endParaRPr>
          </a:p>
        </p:txBody>
      </p:sp>
      <p:sp>
        <p:nvSpPr>
          <p:cNvPr id="257" name="Google Shape;257;p36"/>
          <p:cNvSpPr txBox="1"/>
          <p:nvPr/>
        </p:nvSpPr>
        <p:spPr>
          <a:xfrm>
            <a:off x="5780975" y="2055800"/>
            <a:ext cx="179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hlink"/>
                </a:solidFill>
                <a:latin typeface="Roboto"/>
                <a:ea typeface="Roboto"/>
                <a:cs typeface="Roboto"/>
                <a:sym typeface="Roboto"/>
              </a:rPr>
              <a:t>Rewards upon achieving goals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p:nvPr/>
        </p:nvSpPr>
        <p:spPr>
          <a:xfrm>
            <a:off x="713225" y="429768"/>
            <a:ext cx="7717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2C304E"/>
                </a:solidFill>
                <a:latin typeface="Varela Round"/>
                <a:ea typeface="Varela Round"/>
                <a:cs typeface="Varela Round"/>
                <a:sym typeface="Varela Round"/>
              </a:rPr>
              <a:t>Value Proposition</a:t>
            </a:r>
            <a:endParaRPr sz="2800" b="1">
              <a:solidFill>
                <a:srgbClr val="2C304E"/>
              </a:solidFill>
              <a:latin typeface="Varela Round"/>
              <a:ea typeface="Varela Round"/>
              <a:cs typeface="Varela Round"/>
              <a:sym typeface="Varela Round"/>
            </a:endParaRPr>
          </a:p>
        </p:txBody>
      </p:sp>
      <p:pic>
        <p:nvPicPr>
          <p:cNvPr id="263" name="Google Shape;263;p37"/>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264" name="Google Shape;264;p37"/>
          <p:cNvPicPr preferRelativeResize="0"/>
          <p:nvPr/>
        </p:nvPicPr>
        <p:blipFill>
          <a:blip r:embed="rId4">
            <a:alphaModFix/>
          </a:blip>
          <a:stretch>
            <a:fillRect/>
          </a:stretch>
        </p:blipFill>
        <p:spPr>
          <a:xfrm>
            <a:off x="6890650" y="256999"/>
            <a:ext cx="1146129" cy="746400"/>
          </a:xfrm>
          <a:prstGeom prst="rect">
            <a:avLst/>
          </a:prstGeom>
          <a:noFill/>
          <a:ln>
            <a:noFill/>
          </a:ln>
        </p:spPr>
      </p:pic>
      <p:grpSp>
        <p:nvGrpSpPr>
          <p:cNvPr id="265" name="Google Shape;265;p37"/>
          <p:cNvGrpSpPr/>
          <p:nvPr/>
        </p:nvGrpSpPr>
        <p:grpSpPr>
          <a:xfrm>
            <a:off x="372113" y="1057352"/>
            <a:ext cx="8435512" cy="3752773"/>
            <a:chOff x="372113" y="1057352"/>
            <a:chExt cx="8435512" cy="3752773"/>
          </a:xfrm>
        </p:grpSpPr>
        <p:sp>
          <p:nvSpPr>
            <p:cNvPr id="266" name="Google Shape;266;p37"/>
            <p:cNvSpPr/>
            <p:nvPr/>
          </p:nvSpPr>
          <p:spPr>
            <a:xfrm>
              <a:off x="5057625" y="1057675"/>
              <a:ext cx="3750000" cy="3752100"/>
            </a:xfrm>
            <a:prstGeom prst="ellipse">
              <a:avLst/>
            </a:prstGeom>
            <a:noFill/>
            <a:ln w="19050" cap="flat" cmpd="sng">
              <a:solidFill>
                <a:srgbClr val="F7C2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6702200" y="2496025"/>
              <a:ext cx="721800" cy="722100"/>
            </a:xfrm>
            <a:prstGeom prst="ellipse">
              <a:avLst/>
            </a:prstGeom>
            <a:solidFill>
              <a:srgbClr val="F7C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505725" y="1057675"/>
              <a:ext cx="3816900" cy="3752100"/>
            </a:xfrm>
            <a:prstGeom prst="rect">
              <a:avLst/>
            </a:prstGeom>
            <a:noFill/>
            <a:ln w="19050" cap="flat" cmpd="sng">
              <a:solidFill>
                <a:srgbClr val="F7C2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9" name="Google Shape;269;p37"/>
            <p:cNvCxnSpPr>
              <a:stCxn id="270" idx="0"/>
            </p:cNvCxnSpPr>
            <p:nvPr/>
          </p:nvCxnSpPr>
          <p:spPr>
            <a:xfrm>
              <a:off x="2795525" y="2869464"/>
              <a:ext cx="4207200" cy="34800"/>
            </a:xfrm>
            <a:prstGeom prst="straightConnector1">
              <a:avLst/>
            </a:prstGeom>
            <a:noFill/>
            <a:ln w="19050" cap="rnd" cmpd="sng">
              <a:solidFill>
                <a:srgbClr val="F7C24B"/>
              </a:solidFill>
              <a:prstDash val="solid"/>
              <a:round/>
              <a:headEnd type="none" w="med" len="med"/>
              <a:tailEnd type="none" w="med" len="med"/>
            </a:ln>
          </p:spPr>
        </p:cxnSp>
        <p:sp>
          <p:nvSpPr>
            <p:cNvPr id="270" name="Google Shape;270;p37"/>
            <p:cNvSpPr/>
            <p:nvPr/>
          </p:nvSpPr>
          <p:spPr>
            <a:xfrm rot="5400000">
              <a:off x="-225475" y="1789125"/>
              <a:ext cx="3752100" cy="2289900"/>
            </a:xfrm>
            <a:prstGeom prst="triangle">
              <a:avLst>
                <a:gd name="adj" fmla="val 48278"/>
              </a:avLst>
            </a:prstGeom>
            <a:noFill/>
            <a:ln w="19050" cap="flat" cmpd="sng">
              <a:solidFill>
                <a:srgbClr val="F7C2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37"/>
            <p:cNvCxnSpPr>
              <a:endCxn id="266" idx="5"/>
            </p:cNvCxnSpPr>
            <p:nvPr/>
          </p:nvCxnSpPr>
          <p:spPr>
            <a:xfrm>
              <a:off x="7086050" y="2839193"/>
              <a:ext cx="1172400" cy="1421100"/>
            </a:xfrm>
            <a:prstGeom prst="straightConnector1">
              <a:avLst/>
            </a:prstGeom>
            <a:noFill/>
            <a:ln w="19050" cap="rnd" cmpd="sng">
              <a:solidFill>
                <a:srgbClr val="F7C24B"/>
              </a:solidFill>
              <a:prstDash val="solid"/>
              <a:round/>
              <a:headEnd type="none" w="med" len="med"/>
              <a:tailEnd type="none" w="med" len="med"/>
            </a:ln>
          </p:spPr>
        </p:cxnSp>
        <p:cxnSp>
          <p:nvCxnSpPr>
            <p:cNvPr id="272" name="Google Shape;272;p37"/>
            <p:cNvCxnSpPr/>
            <p:nvPr/>
          </p:nvCxnSpPr>
          <p:spPr>
            <a:xfrm flipH="1">
              <a:off x="7087200" y="1134800"/>
              <a:ext cx="403800" cy="1893600"/>
            </a:xfrm>
            <a:prstGeom prst="straightConnector1">
              <a:avLst/>
            </a:prstGeom>
            <a:noFill/>
            <a:ln w="19050" cap="rnd" cmpd="sng">
              <a:solidFill>
                <a:srgbClr val="F7C24B"/>
              </a:solidFill>
              <a:prstDash val="solid"/>
              <a:round/>
              <a:headEnd type="none" w="med" len="med"/>
              <a:tailEnd type="none" w="med" len="med"/>
            </a:ln>
          </p:spPr>
        </p:cxnSp>
        <p:sp>
          <p:nvSpPr>
            <p:cNvPr id="273" name="Google Shape;273;p37"/>
            <p:cNvSpPr txBox="1"/>
            <p:nvPr/>
          </p:nvSpPr>
          <p:spPr>
            <a:xfrm>
              <a:off x="6095633" y="1706538"/>
              <a:ext cx="1002900" cy="49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Gains</a:t>
              </a:r>
              <a:endParaRPr sz="1600" b="1">
                <a:solidFill>
                  <a:srgbClr val="000000"/>
                </a:solidFill>
                <a:latin typeface="Fira Sans Condensed"/>
                <a:ea typeface="Fira Sans Condensed"/>
                <a:cs typeface="Fira Sans Condensed"/>
                <a:sym typeface="Fira Sans Condensed"/>
              </a:endParaRPr>
            </a:p>
          </p:txBody>
        </p:sp>
        <p:sp>
          <p:nvSpPr>
            <p:cNvPr id="274" name="Google Shape;274;p37"/>
            <p:cNvSpPr txBox="1"/>
            <p:nvPr/>
          </p:nvSpPr>
          <p:spPr>
            <a:xfrm>
              <a:off x="6095633" y="3590599"/>
              <a:ext cx="1002900" cy="49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Pains</a:t>
              </a:r>
              <a:endParaRPr sz="1600" b="1">
                <a:solidFill>
                  <a:srgbClr val="000000"/>
                </a:solidFill>
                <a:latin typeface="Fira Sans Condensed"/>
                <a:ea typeface="Fira Sans Condensed"/>
                <a:cs typeface="Fira Sans Condensed"/>
                <a:sym typeface="Fira Sans Condensed"/>
              </a:endParaRPr>
            </a:p>
          </p:txBody>
        </p:sp>
        <p:sp>
          <p:nvSpPr>
            <p:cNvPr id="275" name="Google Shape;275;p37"/>
            <p:cNvSpPr txBox="1"/>
            <p:nvPr/>
          </p:nvSpPr>
          <p:spPr>
            <a:xfrm>
              <a:off x="7241350" y="2198238"/>
              <a:ext cx="15318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latin typeface="Fira Sans Condensed"/>
                  <a:ea typeface="Fira Sans Condensed"/>
                  <a:cs typeface="Fira Sans Condensed"/>
                  <a:sym typeface="Fira Sans Condensed"/>
                </a:rPr>
                <a:t>Job-To-Be-Done</a:t>
              </a:r>
              <a:endParaRPr sz="1600" b="1">
                <a:solidFill>
                  <a:srgbClr val="000000"/>
                </a:solidFill>
                <a:latin typeface="Fira Sans Condensed"/>
                <a:ea typeface="Fira Sans Condensed"/>
                <a:cs typeface="Fira Sans Condensed"/>
                <a:sym typeface="Fira Sans Condensed"/>
              </a:endParaRPr>
            </a:p>
          </p:txBody>
        </p:sp>
        <p:sp>
          <p:nvSpPr>
            <p:cNvPr id="276" name="Google Shape;276;p37"/>
            <p:cNvSpPr txBox="1"/>
            <p:nvPr/>
          </p:nvSpPr>
          <p:spPr>
            <a:xfrm>
              <a:off x="2760950" y="4319750"/>
              <a:ext cx="1480800" cy="37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Pain relievers</a:t>
              </a:r>
              <a:endParaRPr sz="1600" b="1">
                <a:solidFill>
                  <a:srgbClr val="000000"/>
                </a:solidFill>
                <a:latin typeface="Fira Sans Condensed"/>
                <a:ea typeface="Fira Sans Condensed"/>
                <a:cs typeface="Fira Sans Condensed"/>
                <a:sym typeface="Fira Sans Condensed"/>
              </a:endParaRPr>
            </a:p>
          </p:txBody>
        </p:sp>
        <p:sp>
          <p:nvSpPr>
            <p:cNvPr id="277" name="Google Shape;277;p37"/>
            <p:cNvSpPr txBox="1"/>
            <p:nvPr/>
          </p:nvSpPr>
          <p:spPr>
            <a:xfrm>
              <a:off x="372113" y="2687225"/>
              <a:ext cx="22047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Products &amp; services</a:t>
              </a:r>
              <a:endParaRPr sz="1600" b="1">
                <a:solidFill>
                  <a:srgbClr val="000000"/>
                </a:solidFill>
                <a:latin typeface="Fira Sans Condensed"/>
                <a:ea typeface="Fira Sans Condensed"/>
                <a:cs typeface="Fira Sans Condensed"/>
                <a:sym typeface="Fira Sans Condensed"/>
              </a:endParaRPr>
            </a:p>
          </p:txBody>
        </p:sp>
        <p:sp>
          <p:nvSpPr>
            <p:cNvPr id="278" name="Google Shape;278;p37"/>
            <p:cNvSpPr txBox="1"/>
            <p:nvPr/>
          </p:nvSpPr>
          <p:spPr>
            <a:xfrm>
              <a:off x="2679825" y="1057352"/>
              <a:ext cx="1642800" cy="51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Gain creators</a:t>
              </a:r>
              <a:endParaRPr sz="1600" b="1">
                <a:solidFill>
                  <a:srgbClr val="000000"/>
                </a:solidFill>
                <a:latin typeface="Fira Sans Condensed"/>
                <a:ea typeface="Fira Sans Condensed"/>
                <a:cs typeface="Fira Sans Condensed"/>
                <a:sym typeface="Fira Sans Condensed"/>
              </a:endParaRPr>
            </a:p>
          </p:txBody>
        </p:sp>
        <p:grpSp>
          <p:nvGrpSpPr>
            <p:cNvPr id="279" name="Google Shape;279;p37"/>
            <p:cNvGrpSpPr/>
            <p:nvPr/>
          </p:nvGrpSpPr>
          <p:grpSpPr>
            <a:xfrm>
              <a:off x="6884827" y="2717053"/>
              <a:ext cx="356533" cy="354726"/>
              <a:chOff x="2407800" y="1345700"/>
              <a:chExt cx="316300" cy="286300"/>
            </a:xfrm>
          </p:grpSpPr>
          <p:sp>
            <p:nvSpPr>
              <p:cNvPr id="280" name="Google Shape;280;p37"/>
              <p:cNvSpPr/>
              <p:nvPr/>
            </p:nvSpPr>
            <p:spPr>
              <a:xfrm>
                <a:off x="2431450" y="1345700"/>
                <a:ext cx="38425" cy="66900"/>
              </a:xfrm>
              <a:custGeom>
                <a:avLst/>
                <a:gdLst/>
                <a:ahLst/>
                <a:cxnLst/>
                <a:rect l="l" t="t" r="r" b="b"/>
                <a:pathLst>
                  <a:path w="1537" h="2676" extrusionOk="0">
                    <a:moveTo>
                      <a:pt x="768" y="1"/>
                    </a:moveTo>
                    <a:cubicBezTo>
                      <a:pt x="343" y="1"/>
                      <a:pt x="0" y="344"/>
                      <a:pt x="0" y="769"/>
                    </a:cubicBezTo>
                    <a:lnTo>
                      <a:pt x="0" y="1907"/>
                    </a:lnTo>
                    <a:cubicBezTo>
                      <a:pt x="0" y="2332"/>
                      <a:pt x="343" y="2675"/>
                      <a:pt x="768" y="2675"/>
                    </a:cubicBezTo>
                    <a:cubicBezTo>
                      <a:pt x="1193" y="2675"/>
                      <a:pt x="1536" y="2332"/>
                      <a:pt x="1536" y="1907"/>
                    </a:cubicBezTo>
                    <a:lnTo>
                      <a:pt x="1536" y="769"/>
                    </a:lnTo>
                    <a:cubicBezTo>
                      <a:pt x="1536" y="344"/>
                      <a:pt x="1192" y="1"/>
                      <a:pt x="768"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62000" y="1345700"/>
                <a:ext cx="38425" cy="66900"/>
              </a:xfrm>
              <a:custGeom>
                <a:avLst/>
                <a:gdLst/>
                <a:ahLst/>
                <a:cxnLst/>
                <a:rect l="l" t="t" r="r" b="b"/>
                <a:pathLst>
                  <a:path w="1537" h="2676" extrusionOk="0">
                    <a:moveTo>
                      <a:pt x="767" y="1"/>
                    </a:moveTo>
                    <a:cubicBezTo>
                      <a:pt x="342" y="1"/>
                      <a:pt x="0" y="344"/>
                      <a:pt x="0" y="769"/>
                    </a:cubicBezTo>
                    <a:lnTo>
                      <a:pt x="0" y="1907"/>
                    </a:lnTo>
                    <a:cubicBezTo>
                      <a:pt x="0" y="2332"/>
                      <a:pt x="342" y="2675"/>
                      <a:pt x="767" y="2675"/>
                    </a:cubicBezTo>
                    <a:cubicBezTo>
                      <a:pt x="1194" y="2675"/>
                      <a:pt x="1537" y="2332"/>
                      <a:pt x="1537" y="1907"/>
                    </a:cubicBezTo>
                    <a:lnTo>
                      <a:pt x="1537" y="769"/>
                    </a:lnTo>
                    <a:cubicBezTo>
                      <a:pt x="1537" y="344"/>
                      <a:pt x="1194" y="1"/>
                      <a:pt x="767"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539250" y="1357225"/>
                <a:ext cx="53450" cy="88300"/>
              </a:xfrm>
              <a:custGeom>
                <a:avLst/>
                <a:gdLst/>
                <a:ahLst/>
                <a:cxnLst/>
                <a:rect l="l" t="t" r="r" b="b"/>
                <a:pathLst>
                  <a:path w="2138" h="3532" extrusionOk="0">
                    <a:moveTo>
                      <a:pt x="327" y="1"/>
                    </a:moveTo>
                    <a:cubicBezTo>
                      <a:pt x="148" y="1"/>
                      <a:pt x="0" y="148"/>
                      <a:pt x="0" y="327"/>
                    </a:cubicBezTo>
                    <a:lnTo>
                      <a:pt x="0" y="2769"/>
                    </a:lnTo>
                    <a:cubicBezTo>
                      <a:pt x="0" y="3191"/>
                      <a:pt x="343" y="3531"/>
                      <a:pt x="762" y="3531"/>
                    </a:cubicBezTo>
                    <a:lnTo>
                      <a:pt x="1811" y="3531"/>
                    </a:lnTo>
                    <a:cubicBezTo>
                      <a:pt x="1991" y="3531"/>
                      <a:pt x="2138" y="3385"/>
                      <a:pt x="2138" y="3206"/>
                    </a:cubicBezTo>
                    <a:cubicBezTo>
                      <a:pt x="2135" y="3023"/>
                      <a:pt x="1990" y="2878"/>
                      <a:pt x="1809" y="2878"/>
                    </a:cubicBezTo>
                    <a:lnTo>
                      <a:pt x="761" y="2878"/>
                    </a:lnTo>
                    <a:cubicBezTo>
                      <a:pt x="701" y="2878"/>
                      <a:pt x="653" y="2827"/>
                      <a:pt x="653" y="2769"/>
                    </a:cubicBezTo>
                    <a:lnTo>
                      <a:pt x="653" y="327"/>
                    </a:lnTo>
                    <a:cubicBezTo>
                      <a:pt x="653" y="145"/>
                      <a:pt x="506" y="1"/>
                      <a:pt x="327"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407800" y="1474950"/>
                <a:ext cx="316300" cy="157050"/>
              </a:xfrm>
              <a:custGeom>
                <a:avLst/>
                <a:gdLst/>
                <a:ahLst/>
                <a:cxnLst/>
                <a:rect l="l" t="t" r="r" b="b"/>
                <a:pathLst>
                  <a:path w="12652" h="6282" extrusionOk="0">
                    <a:moveTo>
                      <a:pt x="11484" y="2357"/>
                    </a:moveTo>
                    <a:cubicBezTo>
                      <a:pt x="11041" y="3301"/>
                      <a:pt x="10344" y="4107"/>
                      <a:pt x="9467" y="4684"/>
                    </a:cubicBezTo>
                    <a:cubicBezTo>
                      <a:pt x="9068" y="4028"/>
                      <a:pt x="8358" y="3622"/>
                      <a:pt x="7569" y="3622"/>
                    </a:cubicBezTo>
                    <a:cubicBezTo>
                      <a:pt x="7123" y="3622"/>
                      <a:pt x="6690" y="3756"/>
                      <a:pt x="6325" y="4002"/>
                    </a:cubicBezTo>
                    <a:cubicBezTo>
                      <a:pt x="5959" y="3756"/>
                      <a:pt x="5527" y="3622"/>
                      <a:pt x="5082" y="3622"/>
                    </a:cubicBezTo>
                    <a:cubicBezTo>
                      <a:pt x="4293" y="3622"/>
                      <a:pt x="3585" y="4028"/>
                      <a:pt x="3185" y="4684"/>
                    </a:cubicBezTo>
                    <a:cubicBezTo>
                      <a:pt x="2320" y="4113"/>
                      <a:pt x="1617" y="3309"/>
                      <a:pt x="1170" y="2357"/>
                    </a:cubicBezTo>
                    <a:close/>
                    <a:moveTo>
                      <a:pt x="649" y="1"/>
                    </a:moveTo>
                    <a:cubicBezTo>
                      <a:pt x="469" y="1"/>
                      <a:pt x="296" y="80"/>
                      <a:pt x="176" y="214"/>
                    </a:cubicBezTo>
                    <a:cubicBezTo>
                      <a:pt x="57" y="350"/>
                      <a:pt x="0" y="530"/>
                      <a:pt x="21" y="709"/>
                    </a:cubicBezTo>
                    <a:cubicBezTo>
                      <a:pt x="411" y="3886"/>
                      <a:pt x="3122" y="6281"/>
                      <a:pt x="6325" y="6281"/>
                    </a:cubicBezTo>
                    <a:cubicBezTo>
                      <a:pt x="6665" y="6281"/>
                      <a:pt x="7003" y="6255"/>
                      <a:pt x="7337" y="6202"/>
                    </a:cubicBezTo>
                    <a:cubicBezTo>
                      <a:pt x="7516" y="6174"/>
                      <a:pt x="7637" y="6006"/>
                      <a:pt x="7607" y="5827"/>
                    </a:cubicBezTo>
                    <a:cubicBezTo>
                      <a:pt x="7583" y="5666"/>
                      <a:pt x="7445" y="5552"/>
                      <a:pt x="7287" y="5552"/>
                    </a:cubicBezTo>
                    <a:cubicBezTo>
                      <a:pt x="7269" y="5552"/>
                      <a:pt x="7251" y="5554"/>
                      <a:pt x="7233" y="5557"/>
                    </a:cubicBezTo>
                    <a:cubicBezTo>
                      <a:pt x="6935" y="5606"/>
                      <a:pt x="6629" y="5630"/>
                      <a:pt x="6325" y="5630"/>
                    </a:cubicBezTo>
                    <a:cubicBezTo>
                      <a:pt x="5404" y="5630"/>
                      <a:pt x="4527" y="5407"/>
                      <a:pt x="3752" y="5014"/>
                    </a:cubicBezTo>
                    <a:cubicBezTo>
                      <a:pt x="4035" y="4559"/>
                      <a:pt x="4532" y="4278"/>
                      <a:pt x="5084" y="4278"/>
                    </a:cubicBezTo>
                    <a:cubicBezTo>
                      <a:pt x="5462" y="4278"/>
                      <a:pt x="5826" y="4414"/>
                      <a:pt x="6113" y="4662"/>
                    </a:cubicBezTo>
                    <a:cubicBezTo>
                      <a:pt x="6174" y="4715"/>
                      <a:pt x="6250" y="4741"/>
                      <a:pt x="6327" y="4741"/>
                    </a:cubicBezTo>
                    <a:cubicBezTo>
                      <a:pt x="6403" y="4741"/>
                      <a:pt x="6480" y="4715"/>
                      <a:pt x="6541" y="4662"/>
                    </a:cubicBezTo>
                    <a:cubicBezTo>
                      <a:pt x="6827" y="4414"/>
                      <a:pt x="7191" y="4278"/>
                      <a:pt x="7570" y="4278"/>
                    </a:cubicBezTo>
                    <a:cubicBezTo>
                      <a:pt x="8122" y="4278"/>
                      <a:pt x="8619" y="4562"/>
                      <a:pt x="8902" y="5017"/>
                    </a:cubicBezTo>
                    <a:cubicBezTo>
                      <a:pt x="8710" y="5114"/>
                      <a:pt x="8511" y="5200"/>
                      <a:pt x="8307" y="5275"/>
                    </a:cubicBezTo>
                    <a:cubicBezTo>
                      <a:pt x="8137" y="5339"/>
                      <a:pt x="8052" y="5527"/>
                      <a:pt x="8114" y="5697"/>
                    </a:cubicBezTo>
                    <a:cubicBezTo>
                      <a:pt x="8164" y="5830"/>
                      <a:pt x="8287" y="5909"/>
                      <a:pt x="8422" y="5909"/>
                    </a:cubicBezTo>
                    <a:cubicBezTo>
                      <a:pt x="8459" y="5909"/>
                      <a:pt x="8499" y="5901"/>
                      <a:pt x="8537" y="5889"/>
                    </a:cubicBezTo>
                    <a:cubicBezTo>
                      <a:pt x="9613" y="5488"/>
                      <a:pt x="10565" y="4802"/>
                      <a:pt x="11287" y="3904"/>
                    </a:cubicBezTo>
                    <a:cubicBezTo>
                      <a:pt x="11708" y="3377"/>
                      <a:pt x="12042" y="2790"/>
                      <a:pt x="12276" y="2166"/>
                    </a:cubicBezTo>
                    <a:lnTo>
                      <a:pt x="12294" y="2122"/>
                    </a:lnTo>
                    <a:cubicBezTo>
                      <a:pt x="12459" y="1668"/>
                      <a:pt x="12574" y="1197"/>
                      <a:pt x="12634" y="713"/>
                    </a:cubicBezTo>
                    <a:cubicBezTo>
                      <a:pt x="12652" y="530"/>
                      <a:pt x="12595" y="350"/>
                      <a:pt x="12476" y="214"/>
                    </a:cubicBezTo>
                    <a:cubicBezTo>
                      <a:pt x="12356" y="78"/>
                      <a:pt x="12183" y="1"/>
                      <a:pt x="12003" y="1"/>
                    </a:cubicBezTo>
                    <a:lnTo>
                      <a:pt x="3795" y="1"/>
                    </a:lnTo>
                    <a:cubicBezTo>
                      <a:pt x="3614" y="1"/>
                      <a:pt x="3468" y="148"/>
                      <a:pt x="3468" y="327"/>
                    </a:cubicBezTo>
                    <a:cubicBezTo>
                      <a:pt x="3468" y="508"/>
                      <a:pt x="3616" y="654"/>
                      <a:pt x="3795" y="654"/>
                    </a:cubicBezTo>
                    <a:lnTo>
                      <a:pt x="11976" y="654"/>
                    </a:lnTo>
                    <a:cubicBezTo>
                      <a:pt x="11930" y="1013"/>
                      <a:pt x="11851" y="1364"/>
                      <a:pt x="11742" y="1701"/>
                    </a:cubicBezTo>
                    <a:lnTo>
                      <a:pt x="909" y="1701"/>
                    </a:lnTo>
                    <a:cubicBezTo>
                      <a:pt x="798" y="1365"/>
                      <a:pt x="719" y="1015"/>
                      <a:pt x="675" y="654"/>
                    </a:cubicBezTo>
                    <a:lnTo>
                      <a:pt x="2573" y="654"/>
                    </a:lnTo>
                    <a:cubicBezTo>
                      <a:pt x="2754" y="654"/>
                      <a:pt x="2900" y="506"/>
                      <a:pt x="2900" y="327"/>
                    </a:cubicBezTo>
                    <a:cubicBezTo>
                      <a:pt x="2900" y="147"/>
                      <a:pt x="2752" y="1"/>
                      <a:pt x="2573"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37"/>
            <p:cNvSpPr/>
            <p:nvPr/>
          </p:nvSpPr>
          <p:spPr>
            <a:xfrm>
              <a:off x="2376125" y="2496023"/>
              <a:ext cx="773400" cy="722100"/>
            </a:xfrm>
            <a:prstGeom prst="ellipse">
              <a:avLst/>
            </a:prstGeom>
            <a:solidFill>
              <a:srgbClr val="F7C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499188" y="2660625"/>
              <a:ext cx="527279" cy="392895"/>
            </a:xfrm>
            <a:custGeom>
              <a:avLst/>
              <a:gdLst/>
              <a:ahLst/>
              <a:cxnLst/>
              <a:rect l="l" t="t" r="r" b="b"/>
              <a:pathLst>
                <a:path w="21343" h="21324" extrusionOk="0">
                  <a:moveTo>
                    <a:pt x="4059" y="657"/>
                  </a:moveTo>
                  <a:cubicBezTo>
                    <a:pt x="4226" y="657"/>
                    <a:pt x="4392" y="695"/>
                    <a:pt x="4549" y="770"/>
                  </a:cubicBezTo>
                  <a:lnTo>
                    <a:pt x="8574" y="2680"/>
                  </a:lnTo>
                  <a:cubicBezTo>
                    <a:pt x="8508" y="2834"/>
                    <a:pt x="8471" y="3001"/>
                    <a:pt x="8471" y="3177"/>
                  </a:cubicBezTo>
                  <a:lnTo>
                    <a:pt x="8471" y="3438"/>
                  </a:lnTo>
                  <a:cubicBezTo>
                    <a:pt x="8034" y="3186"/>
                    <a:pt x="7340" y="2813"/>
                    <a:pt x="6590" y="2509"/>
                  </a:cubicBezTo>
                  <a:cubicBezTo>
                    <a:pt x="5744" y="2167"/>
                    <a:pt x="5032" y="1997"/>
                    <a:pt x="4457" y="1997"/>
                  </a:cubicBezTo>
                  <a:cubicBezTo>
                    <a:pt x="3820" y="1997"/>
                    <a:pt x="3352" y="2206"/>
                    <a:pt x="3056" y="2625"/>
                  </a:cubicBezTo>
                  <a:cubicBezTo>
                    <a:pt x="2952" y="2774"/>
                    <a:pt x="2985" y="2979"/>
                    <a:pt x="3134" y="3083"/>
                  </a:cubicBezTo>
                  <a:cubicBezTo>
                    <a:pt x="3192" y="3124"/>
                    <a:pt x="3260" y="3144"/>
                    <a:pt x="3326" y="3144"/>
                  </a:cubicBezTo>
                  <a:cubicBezTo>
                    <a:pt x="3429" y="3144"/>
                    <a:pt x="3530" y="3096"/>
                    <a:pt x="3593" y="3005"/>
                  </a:cubicBezTo>
                  <a:cubicBezTo>
                    <a:pt x="3771" y="2754"/>
                    <a:pt x="4080" y="2652"/>
                    <a:pt x="4462" y="2652"/>
                  </a:cubicBezTo>
                  <a:cubicBezTo>
                    <a:pt x="5665" y="2652"/>
                    <a:pt x="7595" y="3662"/>
                    <a:pt x="8472" y="4202"/>
                  </a:cubicBezTo>
                  <a:lnTo>
                    <a:pt x="8472" y="5765"/>
                  </a:lnTo>
                  <a:lnTo>
                    <a:pt x="3231" y="4321"/>
                  </a:lnTo>
                  <a:cubicBezTo>
                    <a:pt x="2916" y="4237"/>
                    <a:pt x="2663" y="4030"/>
                    <a:pt x="2513" y="3741"/>
                  </a:cubicBezTo>
                  <a:cubicBezTo>
                    <a:pt x="2366" y="3453"/>
                    <a:pt x="2346" y="3123"/>
                    <a:pt x="2460" y="2820"/>
                  </a:cubicBezTo>
                  <a:lnTo>
                    <a:pt x="2985" y="1405"/>
                  </a:lnTo>
                  <a:cubicBezTo>
                    <a:pt x="3100" y="1101"/>
                    <a:pt x="3326" y="867"/>
                    <a:pt x="3626" y="743"/>
                  </a:cubicBezTo>
                  <a:cubicBezTo>
                    <a:pt x="3767" y="686"/>
                    <a:pt x="3913" y="657"/>
                    <a:pt x="4059" y="657"/>
                  </a:cubicBezTo>
                  <a:close/>
                  <a:moveTo>
                    <a:pt x="17271" y="657"/>
                  </a:moveTo>
                  <a:cubicBezTo>
                    <a:pt x="17416" y="657"/>
                    <a:pt x="17562" y="686"/>
                    <a:pt x="17703" y="743"/>
                  </a:cubicBezTo>
                  <a:cubicBezTo>
                    <a:pt x="18003" y="867"/>
                    <a:pt x="18233" y="1101"/>
                    <a:pt x="18345" y="1405"/>
                  </a:cubicBezTo>
                  <a:lnTo>
                    <a:pt x="18870" y="2820"/>
                  </a:lnTo>
                  <a:cubicBezTo>
                    <a:pt x="18985" y="3125"/>
                    <a:pt x="18964" y="3453"/>
                    <a:pt x="18816" y="3741"/>
                  </a:cubicBezTo>
                  <a:cubicBezTo>
                    <a:pt x="18668" y="4030"/>
                    <a:pt x="18413" y="4237"/>
                    <a:pt x="18100" y="4322"/>
                  </a:cubicBezTo>
                  <a:lnTo>
                    <a:pt x="12859" y="5766"/>
                  </a:lnTo>
                  <a:lnTo>
                    <a:pt x="12859" y="4184"/>
                  </a:lnTo>
                  <a:cubicBezTo>
                    <a:pt x="13750" y="3638"/>
                    <a:pt x="15649" y="2652"/>
                    <a:pt x="16837" y="2652"/>
                  </a:cubicBezTo>
                  <a:cubicBezTo>
                    <a:pt x="17219" y="2652"/>
                    <a:pt x="17527" y="2754"/>
                    <a:pt x="17705" y="3005"/>
                  </a:cubicBezTo>
                  <a:cubicBezTo>
                    <a:pt x="17768" y="3096"/>
                    <a:pt x="17869" y="3144"/>
                    <a:pt x="17972" y="3144"/>
                  </a:cubicBezTo>
                  <a:cubicBezTo>
                    <a:pt x="18039" y="3144"/>
                    <a:pt x="18106" y="3124"/>
                    <a:pt x="18164" y="3083"/>
                  </a:cubicBezTo>
                  <a:cubicBezTo>
                    <a:pt x="18313" y="2979"/>
                    <a:pt x="18346" y="2771"/>
                    <a:pt x="18242" y="2624"/>
                  </a:cubicBezTo>
                  <a:cubicBezTo>
                    <a:pt x="17945" y="2206"/>
                    <a:pt x="17476" y="1996"/>
                    <a:pt x="16839" y="1996"/>
                  </a:cubicBezTo>
                  <a:cubicBezTo>
                    <a:pt x="16265" y="1996"/>
                    <a:pt x="15553" y="2167"/>
                    <a:pt x="14708" y="2509"/>
                  </a:cubicBezTo>
                  <a:cubicBezTo>
                    <a:pt x="13976" y="2806"/>
                    <a:pt x="13297" y="3167"/>
                    <a:pt x="12859" y="3419"/>
                  </a:cubicBezTo>
                  <a:lnTo>
                    <a:pt x="12859" y="3177"/>
                  </a:lnTo>
                  <a:cubicBezTo>
                    <a:pt x="12859" y="2999"/>
                    <a:pt x="12822" y="2831"/>
                    <a:pt x="12757" y="2680"/>
                  </a:cubicBezTo>
                  <a:lnTo>
                    <a:pt x="16780" y="770"/>
                  </a:lnTo>
                  <a:cubicBezTo>
                    <a:pt x="16938" y="695"/>
                    <a:pt x="17104" y="657"/>
                    <a:pt x="17271" y="657"/>
                  </a:cubicBezTo>
                  <a:close/>
                  <a:moveTo>
                    <a:pt x="11603" y="2577"/>
                  </a:moveTo>
                  <a:cubicBezTo>
                    <a:pt x="11933" y="2577"/>
                    <a:pt x="12201" y="2846"/>
                    <a:pt x="12201" y="3177"/>
                  </a:cubicBezTo>
                  <a:lnTo>
                    <a:pt x="12201" y="5899"/>
                  </a:lnTo>
                  <a:cubicBezTo>
                    <a:pt x="12201" y="6229"/>
                    <a:pt x="11933" y="6497"/>
                    <a:pt x="11603" y="6497"/>
                  </a:cubicBezTo>
                  <a:lnTo>
                    <a:pt x="9730" y="6497"/>
                  </a:lnTo>
                  <a:cubicBezTo>
                    <a:pt x="9398" y="6497"/>
                    <a:pt x="9130" y="6229"/>
                    <a:pt x="9130" y="5899"/>
                  </a:cubicBezTo>
                  <a:lnTo>
                    <a:pt x="9130" y="3177"/>
                  </a:lnTo>
                  <a:cubicBezTo>
                    <a:pt x="9128" y="2846"/>
                    <a:pt x="9398" y="2577"/>
                    <a:pt x="9730" y="2577"/>
                  </a:cubicBezTo>
                  <a:close/>
                  <a:moveTo>
                    <a:pt x="11129" y="7156"/>
                  </a:moveTo>
                  <a:cubicBezTo>
                    <a:pt x="11499" y="7646"/>
                    <a:pt x="11842" y="8153"/>
                    <a:pt x="12156" y="8676"/>
                  </a:cubicBezTo>
                  <a:lnTo>
                    <a:pt x="9175" y="8676"/>
                  </a:lnTo>
                  <a:cubicBezTo>
                    <a:pt x="9489" y="8153"/>
                    <a:pt x="9832" y="7646"/>
                    <a:pt x="10202" y="7156"/>
                  </a:cubicBezTo>
                  <a:close/>
                  <a:moveTo>
                    <a:pt x="20675" y="4924"/>
                  </a:moveTo>
                  <a:lnTo>
                    <a:pt x="20675" y="8676"/>
                  </a:lnTo>
                  <a:lnTo>
                    <a:pt x="17132" y="8676"/>
                  </a:lnTo>
                  <a:cubicBezTo>
                    <a:pt x="16668" y="7652"/>
                    <a:pt x="16128" y="6661"/>
                    <a:pt x="15512" y="5720"/>
                  </a:cubicBezTo>
                  <a:lnTo>
                    <a:pt x="18276" y="4959"/>
                  </a:lnTo>
                  <a:cubicBezTo>
                    <a:pt x="18313" y="4947"/>
                    <a:pt x="18351" y="4937"/>
                    <a:pt x="18388" y="4924"/>
                  </a:cubicBezTo>
                  <a:close/>
                  <a:moveTo>
                    <a:pt x="6487" y="5902"/>
                  </a:moveTo>
                  <a:lnTo>
                    <a:pt x="8620" y="6490"/>
                  </a:lnTo>
                  <a:cubicBezTo>
                    <a:pt x="8784" y="6795"/>
                    <a:pt x="9070" y="7028"/>
                    <a:pt x="9413" y="7116"/>
                  </a:cubicBezTo>
                  <a:cubicBezTo>
                    <a:pt x="7874" y="9264"/>
                    <a:pt x="6814" y="11734"/>
                    <a:pt x="6317" y="14328"/>
                  </a:cubicBezTo>
                  <a:cubicBezTo>
                    <a:pt x="5966" y="13816"/>
                    <a:pt x="5640" y="13282"/>
                    <a:pt x="5340" y="12727"/>
                  </a:cubicBezTo>
                  <a:cubicBezTo>
                    <a:pt x="5297" y="12648"/>
                    <a:pt x="5221" y="12589"/>
                    <a:pt x="5131" y="12566"/>
                  </a:cubicBezTo>
                  <a:cubicBezTo>
                    <a:pt x="5104" y="12559"/>
                    <a:pt x="5076" y="12556"/>
                    <a:pt x="5049" y="12556"/>
                  </a:cubicBezTo>
                  <a:cubicBezTo>
                    <a:pt x="4985" y="12556"/>
                    <a:pt x="4923" y="12574"/>
                    <a:pt x="4870" y="12608"/>
                  </a:cubicBezTo>
                  <a:cubicBezTo>
                    <a:pt x="4323" y="12966"/>
                    <a:pt x="3784" y="13358"/>
                    <a:pt x="3267" y="13779"/>
                  </a:cubicBezTo>
                  <a:cubicBezTo>
                    <a:pt x="3801" y="10975"/>
                    <a:pt x="4903" y="8274"/>
                    <a:pt x="6487" y="5902"/>
                  </a:cubicBezTo>
                  <a:close/>
                  <a:moveTo>
                    <a:pt x="14843" y="5904"/>
                  </a:moveTo>
                  <a:cubicBezTo>
                    <a:pt x="16425" y="8275"/>
                    <a:pt x="17527" y="10979"/>
                    <a:pt x="18063" y="13783"/>
                  </a:cubicBezTo>
                  <a:cubicBezTo>
                    <a:pt x="17545" y="13360"/>
                    <a:pt x="17008" y="12966"/>
                    <a:pt x="16459" y="12611"/>
                  </a:cubicBezTo>
                  <a:cubicBezTo>
                    <a:pt x="16406" y="12576"/>
                    <a:pt x="16344" y="12558"/>
                    <a:pt x="16280" y="12558"/>
                  </a:cubicBezTo>
                  <a:cubicBezTo>
                    <a:pt x="16253" y="12558"/>
                    <a:pt x="16225" y="12561"/>
                    <a:pt x="16198" y="12568"/>
                  </a:cubicBezTo>
                  <a:cubicBezTo>
                    <a:pt x="16109" y="12590"/>
                    <a:pt x="16034" y="12650"/>
                    <a:pt x="15990" y="12730"/>
                  </a:cubicBezTo>
                  <a:cubicBezTo>
                    <a:pt x="15690" y="13284"/>
                    <a:pt x="15363" y="13819"/>
                    <a:pt x="15013" y="14329"/>
                  </a:cubicBezTo>
                  <a:cubicBezTo>
                    <a:pt x="14514" y="11734"/>
                    <a:pt x="13455" y="9265"/>
                    <a:pt x="11916" y="7118"/>
                  </a:cubicBezTo>
                  <a:cubicBezTo>
                    <a:pt x="12259" y="7028"/>
                    <a:pt x="12547" y="6797"/>
                    <a:pt x="12710" y="6491"/>
                  </a:cubicBezTo>
                  <a:lnTo>
                    <a:pt x="14843" y="5904"/>
                  </a:lnTo>
                  <a:close/>
                  <a:moveTo>
                    <a:pt x="3914" y="9334"/>
                  </a:moveTo>
                  <a:cubicBezTo>
                    <a:pt x="3219" y="11012"/>
                    <a:pt x="2730" y="12777"/>
                    <a:pt x="2466" y="14569"/>
                  </a:cubicBezTo>
                  <a:cubicBezTo>
                    <a:pt x="2445" y="14708"/>
                    <a:pt x="2513" y="14842"/>
                    <a:pt x="2634" y="14908"/>
                  </a:cubicBezTo>
                  <a:cubicBezTo>
                    <a:pt x="2683" y="14934"/>
                    <a:pt x="2737" y="14947"/>
                    <a:pt x="2791" y="14947"/>
                  </a:cubicBezTo>
                  <a:cubicBezTo>
                    <a:pt x="2870" y="14947"/>
                    <a:pt x="2949" y="14918"/>
                    <a:pt x="3010" y="14863"/>
                  </a:cubicBezTo>
                  <a:cubicBezTo>
                    <a:pt x="3623" y="14316"/>
                    <a:pt x="4267" y="13812"/>
                    <a:pt x="4934" y="13358"/>
                  </a:cubicBezTo>
                  <a:cubicBezTo>
                    <a:pt x="5331" y="14059"/>
                    <a:pt x="5771" y="14732"/>
                    <a:pt x="6244" y="15360"/>
                  </a:cubicBezTo>
                  <a:cubicBezTo>
                    <a:pt x="6308" y="15445"/>
                    <a:pt x="6405" y="15491"/>
                    <a:pt x="6508" y="15491"/>
                  </a:cubicBezTo>
                  <a:cubicBezTo>
                    <a:pt x="6535" y="15491"/>
                    <a:pt x="6561" y="15487"/>
                    <a:pt x="6590" y="15479"/>
                  </a:cubicBezTo>
                  <a:cubicBezTo>
                    <a:pt x="6718" y="15446"/>
                    <a:pt x="6815" y="15341"/>
                    <a:pt x="6833" y="15209"/>
                  </a:cubicBezTo>
                  <a:cubicBezTo>
                    <a:pt x="7124" y="13226"/>
                    <a:pt x="7756" y="11303"/>
                    <a:pt x="8688" y="9538"/>
                  </a:cubicBezTo>
                  <a:lnTo>
                    <a:pt x="8688" y="20662"/>
                  </a:lnTo>
                  <a:lnTo>
                    <a:pt x="2160" y="20662"/>
                  </a:lnTo>
                  <a:lnTo>
                    <a:pt x="2160" y="9334"/>
                  </a:lnTo>
                  <a:close/>
                  <a:moveTo>
                    <a:pt x="11983" y="9334"/>
                  </a:moveTo>
                  <a:lnTo>
                    <a:pt x="11983" y="20662"/>
                  </a:lnTo>
                  <a:lnTo>
                    <a:pt x="9349" y="20662"/>
                  </a:lnTo>
                  <a:lnTo>
                    <a:pt x="9349" y="9334"/>
                  </a:lnTo>
                  <a:close/>
                  <a:moveTo>
                    <a:pt x="4062" y="1"/>
                  </a:moveTo>
                  <a:cubicBezTo>
                    <a:pt x="3831" y="1"/>
                    <a:pt x="3600" y="45"/>
                    <a:pt x="3383" y="134"/>
                  </a:cubicBezTo>
                  <a:cubicBezTo>
                    <a:pt x="2916" y="324"/>
                    <a:pt x="2548" y="704"/>
                    <a:pt x="2372" y="1175"/>
                  </a:cubicBezTo>
                  <a:lnTo>
                    <a:pt x="1845" y="2591"/>
                  </a:lnTo>
                  <a:cubicBezTo>
                    <a:pt x="1671" y="3065"/>
                    <a:pt x="1701" y="3592"/>
                    <a:pt x="1932" y="4042"/>
                  </a:cubicBezTo>
                  <a:cubicBezTo>
                    <a:pt x="1970" y="4120"/>
                    <a:pt x="2018" y="4194"/>
                    <a:pt x="2067" y="4266"/>
                  </a:cubicBezTo>
                  <a:lnTo>
                    <a:pt x="330" y="4266"/>
                  </a:lnTo>
                  <a:cubicBezTo>
                    <a:pt x="148" y="4266"/>
                    <a:pt x="0" y="4412"/>
                    <a:pt x="0" y="4595"/>
                  </a:cubicBezTo>
                  <a:lnTo>
                    <a:pt x="0" y="6965"/>
                  </a:lnTo>
                  <a:cubicBezTo>
                    <a:pt x="0" y="7147"/>
                    <a:pt x="148" y="7295"/>
                    <a:pt x="330" y="7295"/>
                  </a:cubicBezTo>
                  <a:cubicBezTo>
                    <a:pt x="513" y="7295"/>
                    <a:pt x="659" y="7147"/>
                    <a:pt x="659" y="6965"/>
                  </a:cubicBezTo>
                  <a:lnTo>
                    <a:pt x="659" y="4924"/>
                  </a:lnTo>
                  <a:lnTo>
                    <a:pt x="2947" y="4924"/>
                  </a:lnTo>
                  <a:cubicBezTo>
                    <a:pt x="2985" y="4937"/>
                    <a:pt x="3022" y="4947"/>
                    <a:pt x="3059" y="4959"/>
                  </a:cubicBezTo>
                  <a:lnTo>
                    <a:pt x="5825" y="5720"/>
                  </a:lnTo>
                  <a:cubicBezTo>
                    <a:pt x="5212" y="6661"/>
                    <a:pt x="4669" y="7652"/>
                    <a:pt x="4205" y="8676"/>
                  </a:cubicBezTo>
                  <a:lnTo>
                    <a:pt x="662" y="8676"/>
                  </a:lnTo>
                  <a:lnTo>
                    <a:pt x="662" y="8281"/>
                  </a:lnTo>
                  <a:cubicBezTo>
                    <a:pt x="662" y="8099"/>
                    <a:pt x="515" y="7951"/>
                    <a:pt x="331" y="7951"/>
                  </a:cubicBezTo>
                  <a:cubicBezTo>
                    <a:pt x="149" y="7951"/>
                    <a:pt x="2" y="8099"/>
                    <a:pt x="2" y="8281"/>
                  </a:cubicBezTo>
                  <a:lnTo>
                    <a:pt x="2" y="9006"/>
                  </a:lnTo>
                  <a:cubicBezTo>
                    <a:pt x="2" y="9189"/>
                    <a:pt x="149" y="9337"/>
                    <a:pt x="331" y="9337"/>
                  </a:cubicBezTo>
                  <a:lnTo>
                    <a:pt x="1507" y="9337"/>
                  </a:lnTo>
                  <a:lnTo>
                    <a:pt x="1507" y="20994"/>
                  </a:lnTo>
                  <a:cubicBezTo>
                    <a:pt x="1507" y="21175"/>
                    <a:pt x="1654" y="21323"/>
                    <a:pt x="1836" y="21323"/>
                  </a:cubicBezTo>
                  <a:lnTo>
                    <a:pt x="19507" y="21323"/>
                  </a:lnTo>
                  <a:cubicBezTo>
                    <a:pt x="19689" y="21323"/>
                    <a:pt x="19836" y="21175"/>
                    <a:pt x="19836" y="20994"/>
                  </a:cubicBezTo>
                  <a:lnTo>
                    <a:pt x="19836" y="19081"/>
                  </a:lnTo>
                  <a:cubicBezTo>
                    <a:pt x="19836" y="18899"/>
                    <a:pt x="19689" y="18752"/>
                    <a:pt x="19507" y="18752"/>
                  </a:cubicBezTo>
                  <a:cubicBezTo>
                    <a:pt x="19323" y="18752"/>
                    <a:pt x="19176" y="18899"/>
                    <a:pt x="19176" y="19081"/>
                  </a:cubicBezTo>
                  <a:lnTo>
                    <a:pt x="19176" y="20665"/>
                  </a:lnTo>
                  <a:lnTo>
                    <a:pt x="12647" y="20665"/>
                  </a:lnTo>
                  <a:lnTo>
                    <a:pt x="12647" y="9540"/>
                  </a:lnTo>
                  <a:cubicBezTo>
                    <a:pt x="13579" y="11307"/>
                    <a:pt x="14210" y="13227"/>
                    <a:pt x="14501" y="15211"/>
                  </a:cubicBezTo>
                  <a:cubicBezTo>
                    <a:pt x="14520" y="15342"/>
                    <a:pt x="14617" y="15449"/>
                    <a:pt x="14746" y="15482"/>
                  </a:cubicBezTo>
                  <a:cubicBezTo>
                    <a:pt x="14772" y="15490"/>
                    <a:pt x="14799" y="15493"/>
                    <a:pt x="14828" y="15493"/>
                  </a:cubicBezTo>
                  <a:cubicBezTo>
                    <a:pt x="14931" y="15493"/>
                    <a:pt x="15028" y="15446"/>
                    <a:pt x="15090" y="15363"/>
                  </a:cubicBezTo>
                  <a:cubicBezTo>
                    <a:pt x="15564" y="14733"/>
                    <a:pt x="16005" y="14062"/>
                    <a:pt x="16401" y="13360"/>
                  </a:cubicBezTo>
                  <a:cubicBezTo>
                    <a:pt x="17066" y="13813"/>
                    <a:pt x="17712" y="14319"/>
                    <a:pt x="18325" y="14865"/>
                  </a:cubicBezTo>
                  <a:cubicBezTo>
                    <a:pt x="18387" y="14919"/>
                    <a:pt x="18466" y="14948"/>
                    <a:pt x="18546" y="14948"/>
                  </a:cubicBezTo>
                  <a:cubicBezTo>
                    <a:pt x="18599" y="14948"/>
                    <a:pt x="18652" y="14936"/>
                    <a:pt x="18700" y="14909"/>
                  </a:cubicBezTo>
                  <a:cubicBezTo>
                    <a:pt x="18822" y="14844"/>
                    <a:pt x="18891" y="14708"/>
                    <a:pt x="18870" y="14572"/>
                  </a:cubicBezTo>
                  <a:cubicBezTo>
                    <a:pt x="18607" y="12778"/>
                    <a:pt x="18117" y="11015"/>
                    <a:pt x="17423" y="9337"/>
                  </a:cubicBezTo>
                  <a:lnTo>
                    <a:pt x="19177" y="9337"/>
                  </a:lnTo>
                  <a:lnTo>
                    <a:pt x="19177" y="17764"/>
                  </a:lnTo>
                  <a:cubicBezTo>
                    <a:pt x="19177" y="17946"/>
                    <a:pt x="19325" y="18094"/>
                    <a:pt x="19508" y="18094"/>
                  </a:cubicBezTo>
                  <a:cubicBezTo>
                    <a:pt x="19690" y="18094"/>
                    <a:pt x="19838" y="17946"/>
                    <a:pt x="19838" y="17764"/>
                  </a:cubicBezTo>
                  <a:lnTo>
                    <a:pt x="19838" y="9337"/>
                  </a:lnTo>
                  <a:lnTo>
                    <a:pt x="21013" y="9337"/>
                  </a:lnTo>
                  <a:cubicBezTo>
                    <a:pt x="21195" y="9337"/>
                    <a:pt x="21343" y="9189"/>
                    <a:pt x="21343" y="9006"/>
                  </a:cubicBezTo>
                  <a:lnTo>
                    <a:pt x="21343" y="4595"/>
                  </a:lnTo>
                  <a:cubicBezTo>
                    <a:pt x="21334" y="4412"/>
                    <a:pt x="21186" y="4266"/>
                    <a:pt x="21003" y="4266"/>
                  </a:cubicBezTo>
                  <a:lnTo>
                    <a:pt x="19265" y="4266"/>
                  </a:lnTo>
                  <a:cubicBezTo>
                    <a:pt x="19316" y="4194"/>
                    <a:pt x="19362" y="4120"/>
                    <a:pt x="19401" y="4042"/>
                  </a:cubicBezTo>
                  <a:cubicBezTo>
                    <a:pt x="19630" y="3592"/>
                    <a:pt x="19662" y="3065"/>
                    <a:pt x="19487" y="2591"/>
                  </a:cubicBezTo>
                  <a:lnTo>
                    <a:pt x="18961" y="1175"/>
                  </a:lnTo>
                  <a:cubicBezTo>
                    <a:pt x="18786" y="704"/>
                    <a:pt x="18416" y="324"/>
                    <a:pt x="17951" y="134"/>
                  </a:cubicBezTo>
                  <a:cubicBezTo>
                    <a:pt x="17733" y="45"/>
                    <a:pt x="17501" y="1"/>
                    <a:pt x="17270" y="1"/>
                  </a:cubicBezTo>
                  <a:cubicBezTo>
                    <a:pt x="17005" y="1"/>
                    <a:pt x="16741" y="59"/>
                    <a:pt x="16498" y="174"/>
                  </a:cubicBezTo>
                  <a:lnTo>
                    <a:pt x="12334" y="2152"/>
                  </a:lnTo>
                  <a:cubicBezTo>
                    <a:pt x="12128" y="2006"/>
                    <a:pt x="11876" y="1918"/>
                    <a:pt x="11604" y="1918"/>
                  </a:cubicBezTo>
                  <a:lnTo>
                    <a:pt x="9730" y="1918"/>
                  </a:lnTo>
                  <a:cubicBezTo>
                    <a:pt x="9457" y="1918"/>
                    <a:pt x="9205" y="2006"/>
                    <a:pt x="9000" y="2152"/>
                  </a:cubicBezTo>
                  <a:lnTo>
                    <a:pt x="4834" y="174"/>
                  </a:lnTo>
                  <a:cubicBezTo>
                    <a:pt x="4591" y="59"/>
                    <a:pt x="4326" y="1"/>
                    <a:pt x="4062"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37"/>
          <p:cNvSpPr txBox="1"/>
          <p:nvPr/>
        </p:nvSpPr>
        <p:spPr>
          <a:xfrm>
            <a:off x="5322750" y="2983900"/>
            <a:ext cx="10419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Lack of product engagement</a:t>
            </a:r>
            <a:endParaRPr sz="900">
              <a:solidFill>
                <a:srgbClr val="000000"/>
              </a:solidFill>
              <a:latin typeface="Roboto"/>
              <a:ea typeface="Roboto"/>
              <a:cs typeface="Roboto"/>
              <a:sym typeface="Roboto"/>
            </a:endParaRPr>
          </a:p>
        </p:txBody>
      </p:sp>
      <p:sp>
        <p:nvSpPr>
          <p:cNvPr id="287" name="Google Shape;287;p37"/>
          <p:cNvSpPr txBox="1"/>
          <p:nvPr/>
        </p:nvSpPr>
        <p:spPr>
          <a:xfrm>
            <a:off x="498175" y="1622050"/>
            <a:ext cx="1011600" cy="517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Virtual treasure hunt</a:t>
            </a:r>
            <a:endParaRPr sz="900">
              <a:solidFill>
                <a:srgbClr val="000000"/>
              </a:solidFill>
              <a:latin typeface="Roboto"/>
              <a:ea typeface="Roboto"/>
              <a:cs typeface="Roboto"/>
              <a:sym typeface="Roboto"/>
            </a:endParaRPr>
          </a:p>
        </p:txBody>
      </p:sp>
      <p:sp>
        <p:nvSpPr>
          <p:cNvPr id="288" name="Google Shape;288;p37"/>
          <p:cNvSpPr txBox="1"/>
          <p:nvPr/>
        </p:nvSpPr>
        <p:spPr>
          <a:xfrm>
            <a:off x="5217775" y="3365625"/>
            <a:ext cx="13476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Boring application experience</a:t>
            </a:r>
            <a:endParaRPr sz="900">
              <a:solidFill>
                <a:srgbClr val="000000"/>
              </a:solidFill>
              <a:latin typeface="Roboto"/>
              <a:ea typeface="Roboto"/>
              <a:cs typeface="Roboto"/>
              <a:sym typeface="Roboto"/>
            </a:endParaRPr>
          </a:p>
        </p:txBody>
      </p:sp>
      <p:sp>
        <p:nvSpPr>
          <p:cNvPr id="289" name="Google Shape;289;p37"/>
          <p:cNvSpPr txBox="1"/>
          <p:nvPr/>
        </p:nvSpPr>
        <p:spPr>
          <a:xfrm>
            <a:off x="5918575" y="1200275"/>
            <a:ext cx="7011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Rewards</a:t>
            </a:r>
            <a:endParaRPr sz="900">
              <a:solidFill>
                <a:srgbClr val="000000"/>
              </a:solidFill>
              <a:latin typeface="Roboto"/>
              <a:ea typeface="Roboto"/>
              <a:cs typeface="Roboto"/>
              <a:sym typeface="Roboto"/>
            </a:endParaRPr>
          </a:p>
        </p:txBody>
      </p:sp>
      <p:sp>
        <p:nvSpPr>
          <p:cNvPr id="290" name="Google Shape;290;p37"/>
          <p:cNvSpPr txBox="1"/>
          <p:nvPr/>
        </p:nvSpPr>
        <p:spPr>
          <a:xfrm>
            <a:off x="5470225" y="1609475"/>
            <a:ext cx="8427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Satisfaction</a:t>
            </a:r>
            <a:endParaRPr sz="900">
              <a:solidFill>
                <a:srgbClr val="000000"/>
              </a:solidFill>
              <a:latin typeface="Roboto"/>
              <a:ea typeface="Roboto"/>
              <a:cs typeface="Roboto"/>
              <a:sym typeface="Roboto"/>
            </a:endParaRPr>
          </a:p>
        </p:txBody>
      </p:sp>
      <p:sp>
        <p:nvSpPr>
          <p:cNvPr id="291" name="Google Shape;291;p37"/>
          <p:cNvSpPr txBox="1"/>
          <p:nvPr/>
        </p:nvSpPr>
        <p:spPr>
          <a:xfrm>
            <a:off x="1039675" y="2236800"/>
            <a:ext cx="1011600" cy="517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Clues through more transactions</a:t>
            </a:r>
            <a:endParaRPr sz="900">
              <a:solidFill>
                <a:srgbClr val="000000"/>
              </a:solidFill>
              <a:latin typeface="Roboto"/>
              <a:ea typeface="Roboto"/>
              <a:cs typeface="Roboto"/>
              <a:sym typeface="Roboto"/>
            </a:endParaRPr>
          </a:p>
        </p:txBody>
      </p:sp>
      <p:sp>
        <p:nvSpPr>
          <p:cNvPr id="292" name="Google Shape;292;p37"/>
          <p:cNvSpPr txBox="1"/>
          <p:nvPr/>
        </p:nvSpPr>
        <p:spPr>
          <a:xfrm>
            <a:off x="584100" y="3057975"/>
            <a:ext cx="1011600" cy="517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Fun quests</a:t>
            </a:r>
            <a:endParaRPr sz="900">
              <a:solidFill>
                <a:srgbClr val="000000"/>
              </a:solidFill>
              <a:latin typeface="Roboto"/>
              <a:ea typeface="Roboto"/>
              <a:cs typeface="Roboto"/>
              <a:sym typeface="Roboto"/>
            </a:endParaRPr>
          </a:p>
        </p:txBody>
      </p:sp>
      <p:sp>
        <p:nvSpPr>
          <p:cNvPr id="293" name="Google Shape;293;p37"/>
          <p:cNvSpPr txBox="1"/>
          <p:nvPr/>
        </p:nvSpPr>
        <p:spPr>
          <a:xfrm>
            <a:off x="6619675" y="2085200"/>
            <a:ext cx="5487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Fun</a:t>
            </a:r>
            <a:endParaRPr sz="900">
              <a:solidFill>
                <a:srgbClr val="000000"/>
              </a:solidFill>
              <a:latin typeface="Roboto"/>
              <a:ea typeface="Roboto"/>
              <a:cs typeface="Roboto"/>
              <a:sym typeface="Roboto"/>
            </a:endParaRPr>
          </a:p>
        </p:txBody>
      </p:sp>
      <p:sp>
        <p:nvSpPr>
          <p:cNvPr id="294" name="Google Shape;294;p37"/>
          <p:cNvSpPr txBox="1"/>
          <p:nvPr/>
        </p:nvSpPr>
        <p:spPr>
          <a:xfrm>
            <a:off x="5322750" y="2018663"/>
            <a:ext cx="8427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Engagement</a:t>
            </a:r>
            <a:endParaRPr sz="900">
              <a:solidFill>
                <a:srgbClr val="000000"/>
              </a:solidFill>
              <a:latin typeface="Roboto"/>
              <a:ea typeface="Roboto"/>
              <a:cs typeface="Roboto"/>
              <a:sym typeface="Roboto"/>
            </a:endParaRPr>
          </a:p>
        </p:txBody>
      </p:sp>
      <p:sp>
        <p:nvSpPr>
          <p:cNvPr id="295" name="Google Shape;295;p37"/>
          <p:cNvSpPr txBox="1"/>
          <p:nvPr/>
        </p:nvSpPr>
        <p:spPr>
          <a:xfrm>
            <a:off x="5353050" y="2501275"/>
            <a:ext cx="11460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Entertainment</a:t>
            </a:r>
            <a:endParaRPr sz="900">
              <a:solidFill>
                <a:srgbClr val="000000"/>
              </a:solidFill>
              <a:latin typeface="Roboto"/>
              <a:ea typeface="Roboto"/>
              <a:cs typeface="Roboto"/>
              <a:sym typeface="Roboto"/>
            </a:endParaRPr>
          </a:p>
        </p:txBody>
      </p:sp>
      <p:sp>
        <p:nvSpPr>
          <p:cNvPr id="296" name="Google Shape;296;p37"/>
          <p:cNvSpPr txBox="1"/>
          <p:nvPr/>
        </p:nvSpPr>
        <p:spPr>
          <a:xfrm>
            <a:off x="7402325" y="1926575"/>
            <a:ext cx="1146000" cy="3171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Earn rewards</a:t>
            </a:r>
            <a:endParaRPr sz="900">
              <a:solidFill>
                <a:srgbClr val="000000"/>
              </a:solidFill>
              <a:latin typeface="Roboto"/>
              <a:ea typeface="Roboto"/>
              <a:cs typeface="Roboto"/>
              <a:sym typeface="Roboto"/>
            </a:endParaRPr>
          </a:p>
        </p:txBody>
      </p:sp>
      <p:sp>
        <p:nvSpPr>
          <p:cNvPr id="297" name="Google Shape;297;p37"/>
          <p:cNvSpPr txBox="1"/>
          <p:nvPr/>
        </p:nvSpPr>
        <p:spPr>
          <a:xfrm>
            <a:off x="7566875" y="2666800"/>
            <a:ext cx="1146000" cy="3171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Spend time</a:t>
            </a:r>
            <a:endParaRPr sz="900">
              <a:solidFill>
                <a:srgbClr val="000000"/>
              </a:solidFill>
              <a:latin typeface="Roboto"/>
              <a:ea typeface="Roboto"/>
              <a:cs typeface="Roboto"/>
              <a:sym typeface="Roboto"/>
            </a:endParaRPr>
          </a:p>
        </p:txBody>
      </p:sp>
      <p:sp>
        <p:nvSpPr>
          <p:cNvPr id="298" name="Google Shape;298;p37"/>
          <p:cNvSpPr txBox="1"/>
          <p:nvPr/>
        </p:nvSpPr>
        <p:spPr>
          <a:xfrm>
            <a:off x="6727400" y="1110325"/>
            <a:ext cx="7011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Bonus</a:t>
            </a:r>
            <a:endParaRPr sz="900">
              <a:solidFill>
                <a:srgbClr val="000000"/>
              </a:solidFill>
              <a:latin typeface="Roboto"/>
              <a:ea typeface="Roboto"/>
              <a:cs typeface="Roboto"/>
              <a:sym typeface="Roboto"/>
            </a:endParaRPr>
          </a:p>
        </p:txBody>
      </p:sp>
      <p:sp>
        <p:nvSpPr>
          <p:cNvPr id="299" name="Google Shape;299;p37"/>
          <p:cNvSpPr txBox="1"/>
          <p:nvPr/>
        </p:nvSpPr>
        <p:spPr>
          <a:xfrm>
            <a:off x="6619675" y="1534350"/>
            <a:ext cx="7011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Surprise</a:t>
            </a:r>
            <a:endParaRPr sz="900">
              <a:solidFill>
                <a:srgbClr val="000000"/>
              </a:solidFill>
              <a:latin typeface="Roboto"/>
              <a:ea typeface="Roboto"/>
              <a:cs typeface="Roboto"/>
              <a:sym typeface="Roboto"/>
            </a:endParaRPr>
          </a:p>
        </p:txBody>
      </p:sp>
      <p:sp>
        <p:nvSpPr>
          <p:cNvPr id="300" name="Google Shape;300;p37"/>
          <p:cNvSpPr txBox="1"/>
          <p:nvPr/>
        </p:nvSpPr>
        <p:spPr>
          <a:xfrm>
            <a:off x="5608075" y="3949125"/>
            <a:ext cx="10116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Difficult tasks</a:t>
            </a:r>
            <a:endParaRPr sz="900">
              <a:solidFill>
                <a:srgbClr val="000000"/>
              </a:solidFill>
              <a:latin typeface="Roboto"/>
              <a:ea typeface="Roboto"/>
              <a:cs typeface="Roboto"/>
              <a:sym typeface="Roboto"/>
            </a:endParaRPr>
          </a:p>
        </p:txBody>
      </p:sp>
      <p:sp>
        <p:nvSpPr>
          <p:cNvPr id="301" name="Google Shape;301;p37"/>
          <p:cNvSpPr txBox="1"/>
          <p:nvPr/>
        </p:nvSpPr>
        <p:spPr>
          <a:xfrm>
            <a:off x="6727400" y="3365625"/>
            <a:ext cx="10116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Poor UI design</a:t>
            </a:r>
            <a:endParaRPr sz="900">
              <a:solidFill>
                <a:srgbClr val="000000"/>
              </a:solidFill>
              <a:latin typeface="Roboto"/>
              <a:ea typeface="Roboto"/>
              <a:cs typeface="Roboto"/>
              <a:sym typeface="Roboto"/>
            </a:endParaRPr>
          </a:p>
        </p:txBody>
      </p:sp>
      <p:sp>
        <p:nvSpPr>
          <p:cNvPr id="302" name="Google Shape;302;p37"/>
          <p:cNvSpPr txBox="1"/>
          <p:nvPr/>
        </p:nvSpPr>
        <p:spPr>
          <a:xfrm>
            <a:off x="7840875" y="3166850"/>
            <a:ext cx="1146000" cy="3171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Play game</a:t>
            </a:r>
            <a:endParaRPr sz="900">
              <a:solidFill>
                <a:srgbClr val="000000"/>
              </a:solidFill>
              <a:latin typeface="Roboto"/>
              <a:ea typeface="Roboto"/>
              <a:cs typeface="Roboto"/>
              <a:sym typeface="Roboto"/>
            </a:endParaRPr>
          </a:p>
        </p:txBody>
      </p:sp>
      <p:sp>
        <p:nvSpPr>
          <p:cNvPr id="303" name="Google Shape;303;p37"/>
          <p:cNvSpPr txBox="1"/>
          <p:nvPr/>
        </p:nvSpPr>
        <p:spPr>
          <a:xfrm>
            <a:off x="372125" y="3682725"/>
            <a:ext cx="1011600" cy="517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Ad-hoc event</a:t>
            </a:r>
            <a:endParaRPr sz="900">
              <a:solidFill>
                <a:srgbClr val="000000"/>
              </a:solidFill>
              <a:latin typeface="Roboto"/>
              <a:ea typeface="Roboto"/>
              <a:cs typeface="Roboto"/>
              <a:sym typeface="Roboto"/>
            </a:endParaRPr>
          </a:p>
        </p:txBody>
      </p:sp>
      <p:sp>
        <p:nvSpPr>
          <p:cNvPr id="304" name="Google Shape;304;p37"/>
          <p:cNvSpPr txBox="1"/>
          <p:nvPr/>
        </p:nvSpPr>
        <p:spPr>
          <a:xfrm>
            <a:off x="6388225" y="4393350"/>
            <a:ext cx="10419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Unclear instructions</a:t>
            </a:r>
            <a:endParaRPr sz="900">
              <a:solidFill>
                <a:srgbClr val="000000"/>
              </a:solidFill>
              <a:latin typeface="Roboto"/>
              <a:ea typeface="Roboto"/>
              <a:cs typeface="Roboto"/>
              <a:sym typeface="Roboto"/>
            </a:endParaRPr>
          </a:p>
        </p:txBody>
      </p:sp>
      <p:sp>
        <p:nvSpPr>
          <p:cNvPr id="305" name="Google Shape;305;p37"/>
          <p:cNvSpPr txBox="1"/>
          <p:nvPr/>
        </p:nvSpPr>
        <p:spPr>
          <a:xfrm>
            <a:off x="1115850" y="1110325"/>
            <a:ext cx="1146000" cy="3171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Referral system</a:t>
            </a:r>
            <a:endParaRPr sz="900">
              <a:solidFill>
                <a:srgbClr val="000000"/>
              </a:solidFill>
              <a:latin typeface="Roboto"/>
              <a:ea typeface="Roboto"/>
              <a:cs typeface="Roboto"/>
              <a:sym typeface="Roboto"/>
            </a:endParaRPr>
          </a:p>
        </p:txBody>
      </p:sp>
      <p:sp>
        <p:nvSpPr>
          <p:cNvPr id="306" name="Google Shape;306;p37"/>
          <p:cNvSpPr txBox="1"/>
          <p:nvPr/>
        </p:nvSpPr>
        <p:spPr>
          <a:xfrm>
            <a:off x="1595700" y="1535275"/>
            <a:ext cx="1146000" cy="3171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Progress bar</a:t>
            </a:r>
            <a:endParaRPr sz="900">
              <a:solidFill>
                <a:srgbClr val="000000"/>
              </a:solidFill>
              <a:latin typeface="Roboto"/>
              <a:ea typeface="Roboto"/>
              <a:cs typeface="Roboto"/>
              <a:sym typeface="Roboto"/>
            </a:endParaRPr>
          </a:p>
        </p:txBody>
      </p:sp>
      <p:sp>
        <p:nvSpPr>
          <p:cNvPr id="307" name="Google Shape;307;p37"/>
          <p:cNvSpPr txBox="1"/>
          <p:nvPr/>
        </p:nvSpPr>
        <p:spPr>
          <a:xfrm>
            <a:off x="3037000" y="1503625"/>
            <a:ext cx="1146000" cy="3171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Daily check-in bonus</a:t>
            </a:r>
            <a:endParaRPr sz="900">
              <a:solidFill>
                <a:srgbClr val="000000"/>
              </a:solidFill>
              <a:latin typeface="Roboto"/>
              <a:ea typeface="Roboto"/>
              <a:cs typeface="Roboto"/>
              <a:sym typeface="Roboto"/>
            </a:endParaRPr>
          </a:p>
        </p:txBody>
      </p:sp>
      <p:sp>
        <p:nvSpPr>
          <p:cNvPr id="308" name="Google Shape;308;p37"/>
          <p:cNvSpPr txBox="1"/>
          <p:nvPr/>
        </p:nvSpPr>
        <p:spPr>
          <a:xfrm>
            <a:off x="2168000" y="1926575"/>
            <a:ext cx="1146000" cy="3171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Team mode</a:t>
            </a:r>
            <a:endParaRPr sz="900">
              <a:solidFill>
                <a:srgbClr val="000000"/>
              </a:solidFill>
              <a:latin typeface="Roboto"/>
              <a:ea typeface="Roboto"/>
              <a:cs typeface="Roboto"/>
              <a:sym typeface="Roboto"/>
            </a:endParaRPr>
          </a:p>
        </p:txBody>
      </p:sp>
      <p:sp>
        <p:nvSpPr>
          <p:cNvPr id="309" name="Google Shape;309;p37"/>
          <p:cNvSpPr txBox="1"/>
          <p:nvPr/>
        </p:nvSpPr>
        <p:spPr>
          <a:xfrm>
            <a:off x="3179525" y="2292000"/>
            <a:ext cx="1347600" cy="4623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Cash prize up to hundreds/thousands ringgit</a:t>
            </a:r>
            <a:endParaRPr sz="900">
              <a:solidFill>
                <a:srgbClr val="000000"/>
              </a:solidFill>
              <a:latin typeface="Roboto"/>
              <a:ea typeface="Roboto"/>
              <a:cs typeface="Roboto"/>
              <a:sym typeface="Roboto"/>
            </a:endParaRPr>
          </a:p>
        </p:txBody>
      </p:sp>
      <p:sp>
        <p:nvSpPr>
          <p:cNvPr id="310" name="Google Shape;310;p37"/>
          <p:cNvSpPr txBox="1"/>
          <p:nvPr/>
        </p:nvSpPr>
        <p:spPr>
          <a:xfrm>
            <a:off x="3373975" y="3782925"/>
            <a:ext cx="746400" cy="3171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Hints</a:t>
            </a:r>
            <a:endParaRPr sz="900">
              <a:solidFill>
                <a:srgbClr val="000000"/>
              </a:solidFill>
              <a:latin typeface="Roboto"/>
              <a:ea typeface="Roboto"/>
              <a:cs typeface="Roboto"/>
              <a:sym typeface="Roboto"/>
            </a:endParaRPr>
          </a:p>
        </p:txBody>
      </p:sp>
      <p:sp>
        <p:nvSpPr>
          <p:cNvPr id="311" name="Google Shape;311;p37"/>
          <p:cNvSpPr txBox="1"/>
          <p:nvPr/>
        </p:nvSpPr>
        <p:spPr>
          <a:xfrm>
            <a:off x="2367800" y="3365625"/>
            <a:ext cx="946200" cy="3171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User-friendly control</a:t>
            </a:r>
            <a:endParaRPr sz="900">
              <a:solidFill>
                <a:srgbClr val="000000"/>
              </a:solidFill>
              <a:latin typeface="Roboto"/>
              <a:ea typeface="Roboto"/>
              <a:cs typeface="Roboto"/>
              <a:sym typeface="Roboto"/>
            </a:endParaRPr>
          </a:p>
        </p:txBody>
      </p:sp>
      <p:sp>
        <p:nvSpPr>
          <p:cNvPr id="312" name="Google Shape;312;p37"/>
          <p:cNvSpPr txBox="1"/>
          <p:nvPr/>
        </p:nvSpPr>
        <p:spPr>
          <a:xfrm>
            <a:off x="1905750" y="3944625"/>
            <a:ext cx="946200" cy="3171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Challenging puzzle solving</a:t>
            </a:r>
            <a:endParaRPr sz="900">
              <a:solidFill>
                <a:srgbClr val="000000"/>
              </a:solidFill>
              <a:latin typeface="Roboto"/>
              <a:ea typeface="Roboto"/>
              <a:cs typeface="Roboto"/>
              <a:sym typeface="Roboto"/>
            </a:endParaRPr>
          </a:p>
        </p:txBody>
      </p:sp>
      <p:sp>
        <p:nvSpPr>
          <p:cNvPr id="313" name="Google Shape;313;p37"/>
          <p:cNvSpPr txBox="1"/>
          <p:nvPr/>
        </p:nvSpPr>
        <p:spPr>
          <a:xfrm>
            <a:off x="7025175" y="3944625"/>
            <a:ext cx="10116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Unattractive rewards</a:t>
            </a:r>
            <a:endParaRPr sz="9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title" idx="4294967295"/>
          </p:nvPr>
        </p:nvSpPr>
        <p:spPr>
          <a:xfrm>
            <a:off x="713225" y="42976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Model</a:t>
            </a:r>
            <a:endParaRPr/>
          </a:p>
        </p:txBody>
      </p:sp>
      <p:pic>
        <p:nvPicPr>
          <p:cNvPr id="319" name="Google Shape;319;p38"/>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320" name="Google Shape;320;p38"/>
          <p:cNvPicPr preferRelativeResize="0"/>
          <p:nvPr/>
        </p:nvPicPr>
        <p:blipFill>
          <a:blip r:embed="rId4">
            <a:alphaModFix/>
          </a:blip>
          <a:stretch>
            <a:fillRect/>
          </a:stretch>
        </p:blipFill>
        <p:spPr>
          <a:xfrm>
            <a:off x="6890650" y="256999"/>
            <a:ext cx="1146129" cy="746400"/>
          </a:xfrm>
          <a:prstGeom prst="rect">
            <a:avLst/>
          </a:prstGeom>
          <a:noFill/>
          <a:ln>
            <a:noFill/>
          </a:ln>
        </p:spPr>
      </p:pic>
      <p:pic>
        <p:nvPicPr>
          <p:cNvPr id="321" name="Google Shape;321;p38"/>
          <p:cNvPicPr preferRelativeResize="0"/>
          <p:nvPr/>
        </p:nvPicPr>
        <p:blipFill>
          <a:blip r:embed="rId5">
            <a:alphaModFix/>
          </a:blip>
          <a:stretch>
            <a:fillRect/>
          </a:stretch>
        </p:blipFill>
        <p:spPr>
          <a:xfrm>
            <a:off x="297100" y="1104000"/>
            <a:ext cx="8478474" cy="3779724"/>
          </a:xfrm>
          <a:prstGeom prst="rect">
            <a:avLst/>
          </a:prstGeom>
          <a:noFill/>
          <a:ln>
            <a:noFill/>
          </a:ln>
        </p:spPr>
      </p:pic>
      <p:sp>
        <p:nvSpPr>
          <p:cNvPr id="322" name="Google Shape;322;p38"/>
          <p:cNvSpPr txBox="1"/>
          <p:nvPr/>
        </p:nvSpPr>
        <p:spPr>
          <a:xfrm>
            <a:off x="4752300" y="4140875"/>
            <a:ext cx="10500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Advertisement</a:t>
            </a:r>
            <a:endParaRPr sz="900" b="1">
              <a:solidFill>
                <a:srgbClr val="000000"/>
              </a:solidFill>
              <a:latin typeface="Roboto"/>
              <a:ea typeface="Roboto"/>
              <a:cs typeface="Roboto"/>
              <a:sym typeface="Roboto"/>
            </a:endParaRPr>
          </a:p>
        </p:txBody>
      </p:sp>
      <p:sp>
        <p:nvSpPr>
          <p:cNvPr id="323" name="Google Shape;323;p38"/>
          <p:cNvSpPr txBox="1"/>
          <p:nvPr/>
        </p:nvSpPr>
        <p:spPr>
          <a:xfrm>
            <a:off x="7190700" y="1642475"/>
            <a:ext cx="7464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Millennials</a:t>
            </a:r>
            <a:endParaRPr sz="900" b="1">
              <a:solidFill>
                <a:srgbClr val="000000"/>
              </a:solidFill>
              <a:latin typeface="Roboto"/>
              <a:ea typeface="Roboto"/>
              <a:cs typeface="Roboto"/>
              <a:sym typeface="Roboto"/>
            </a:endParaRPr>
          </a:p>
        </p:txBody>
      </p:sp>
      <p:sp>
        <p:nvSpPr>
          <p:cNvPr id="324" name="Google Shape;324;p38"/>
          <p:cNvSpPr txBox="1"/>
          <p:nvPr/>
        </p:nvSpPr>
        <p:spPr>
          <a:xfrm>
            <a:off x="5593738" y="2863513"/>
            <a:ext cx="12216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TNG e-wallet app</a:t>
            </a:r>
            <a:endParaRPr sz="900" b="1">
              <a:solidFill>
                <a:srgbClr val="000000"/>
              </a:solidFill>
              <a:latin typeface="Roboto"/>
              <a:ea typeface="Roboto"/>
              <a:cs typeface="Roboto"/>
              <a:sym typeface="Roboto"/>
            </a:endParaRPr>
          </a:p>
        </p:txBody>
      </p:sp>
      <p:sp>
        <p:nvSpPr>
          <p:cNvPr id="325" name="Google Shape;325;p38"/>
          <p:cNvSpPr txBox="1"/>
          <p:nvPr/>
        </p:nvSpPr>
        <p:spPr>
          <a:xfrm>
            <a:off x="3829813" y="1642475"/>
            <a:ext cx="1366500" cy="5634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Incentive to  win  the prizes by participate in game playing</a:t>
            </a:r>
            <a:endParaRPr sz="900" b="1">
              <a:solidFill>
                <a:srgbClr val="000000"/>
              </a:solidFill>
              <a:latin typeface="Roboto"/>
              <a:ea typeface="Roboto"/>
              <a:cs typeface="Roboto"/>
              <a:sym typeface="Roboto"/>
            </a:endParaRPr>
          </a:p>
        </p:txBody>
      </p:sp>
      <p:sp>
        <p:nvSpPr>
          <p:cNvPr id="326" name="Google Shape;326;p38"/>
          <p:cNvSpPr txBox="1"/>
          <p:nvPr/>
        </p:nvSpPr>
        <p:spPr>
          <a:xfrm>
            <a:off x="6440775" y="4117475"/>
            <a:ext cx="1596000" cy="3075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Enhance user engagement</a:t>
            </a:r>
            <a:endParaRPr sz="900" b="1">
              <a:solidFill>
                <a:srgbClr val="000000"/>
              </a:solidFill>
              <a:latin typeface="Roboto"/>
              <a:ea typeface="Roboto"/>
              <a:cs typeface="Roboto"/>
              <a:sym typeface="Roboto"/>
            </a:endParaRPr>
          </a:p>
        </p:txBody>
      </p:sp>
      <p:sp>
        <p:nvSpPr>
          <p:cNvPr id="327" name="Google Shape;327;p38"/>
          <p:cNvSpPr txBox="1"/>
          <p:nvPr/>
        </p:nvSpPr>
        <p:spPr>
          <a:xfrm>
            <a:off x="4752300" y="4461525"/>
            <a:ext cx="1549500" cy="3075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Increase in apps spending</a:t>
            </a:r>
            <a:endParaRPr sz="900" b="1">
              <a:solidFill>
                <a:srgbClr val="000000"/>
              </a:solidFill>
              <a:latin typeface="Roboto"/>
              <a:ea typeface="Roboto"/>
              <a:cs typeface="Roboto"/>
              <a:sym typeface="Roboto"/>
            </a:endParaRPr>
          </a:p>
        </p:txBody>
      </p:sp>
      <p:sp>
        <p:nvSpPr>
          <p:cNvPr id="328" name="Google Shape;328;p38"/>
          <p:cNvSpPr txBox="1"/>
          <p:nvPr/>
        </p:nvSpPr>
        <p:spPr>
          <a:xfrm>
            <a:off x="533625" y="4140875"/>
            <a:ext cx="13665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Rewards of the game</a:t>
            </a:r>
            <a:endParaRPr sz="900" b="1">
              <a:solidFill>
                <a:srgbClr val="000000"/>
              </a:solidFill>
              <a:latin typeface="Roboto"/>
              <a:ea typeface="Roboto"/>
              <a:cs typeface="Roboto"/>
              <a:sym typeface="Roboto"/>
            </a:endParaRPr>
          </a:p>
        </p:txBody>
      </p:sp>
      <p:sp>
        <p:nvSpPr>
          <p:cNvPr id="329" name="Google Shape;329;p38"/>
          <p:cNvSpPr txBox="1"/>
          <p:nvPr/>
        </p:nvSpPr>
        <p:spPr>
          <a:xfrm>
            <a:off x="533625" y="4461525"/>
            <a:ext cx="791700" cy="2226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Marketing </a:t>
            </a:r>
            <a:endParaRPr sz="900" b="1">
              <a:solidFill>
                <a:srgbClr val="000000"/>
              </a:solidFill>
              <a:latin typeface="Roboto"/>
              <a:ea typeface="Roboto"/>
              <a:cs typeface="Roboto"/>
              <a:sym typeface="Roboto"/>
            </a:endParaRPr>
          </a:p>
        </p:txBody>
      </p:sp>
      <p:sp>
        <p:nvSpPr>
          <p:cNvPr id="330" name="Google Shape;330;p38"/>
          <p:cNvSpPr txBox="1"/>
          <p:nvPr/>
        </p:nvSpPr>
        <p:spPr>
          <a:xfrm>
            <a:off x="2046525" y="4140875"/>
            <a:ext cx="22563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Platform Development and maintenance </a:t>
            </a:r>
            <a:endParaRPr sz="900" b="1">
              <a:solidFill>
                <a:srgbClr val="000000"/>
              </a:solidFill>
              <a:latin typeface="Roboto"/>
              <a:ea typeface="Roboto"/>
              <a:cs typeface="Roboto"/>
              <a:sym typeface="Roboto"/>
            </a:endParaRPr>
          </a:p>
        </p:txBody>
      </p:sp>
      <p:sp>
        <p:nvSpPr>
          <p:cNvPr id="331" name="Google Shape;331;p38"/>
          <p:cNvSpPr txBox="1"/>
          <p:nvPr/>
        </p:nvSpPr>
        <p:spPr>
          <a:xfrm>
            <a:off x="2168975" y="2863525"/>
            <a:ext cx="14640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TNG E-Wallet platform</a:t>
            </a:r>
            <a:endParaRPr sz="900" b="1">
              <a:solidFill>
                <a:srgbClr val="000000"/>
              </a:solidFill>
              <a:latin typeface="Roboto"/>
              <a:ea typeface="Roboto"/>
              <a:cs typeface="Roboto"/>
              <a:sym typeface="Roboto"/>
            </a:endParaRPr>
          </a:p>
        </p:txBody>
      </p:sp>
      <p:sp>
        <p:nvSpPr>
          <p:cNvPr id="332" name="Google Shape;332;p38"/>
          <p:cNvSpPr txBox="1"/>
          <p:nvPr/>
        </p:nvSpPr>
        <p:spPr>
          <a:xfrm>
            <a:off x="2168975" y="3198350"/>
            <a:ext cx="1050000" cy="3075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chemeClr val="hlink"/>
                </a:solidFill>
                <a:latin typeface="Roboto"/>
                <a:ea typeface="Roboto"/>
                <a:cs typeface="Roboto"/>
                <a:sym typeface="Roboto"/>
              </a:rPr>
              <a:t>TNG E-Wallet ‘s existing users </a:t>
            </a:r>
            <a:endParaRPr sz="900" b="1">
              <a:latin typeface="Roboto"/>
              <a:ea typeface="Roboto"/>
              <a:cs typeface="Roboto"/>
              <a:sym typeface="Roboto"/>
            </a:endParaRPr>
          </a:p>
        </p:txBody>
      </p:sp>
      <p:sp>
        <p:nvSpPr>
          <p:cNvPr id="333" name="Google Shape;333;p38"/>
          <p:cNvSpPr txBox="1"/>
          <p:nvPr/>
        </p:nvSpPr>
        <p:spPr>
          <a:xfrm>
            <a:off x="2181725" y="1586175"/>
            <a:ext cx="13665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Platform Development and maintenance </a:t>
            </a:r>
            <a:endParaRPr sz="900" b="1">
              <a:solidFill>
                <a:srgbClr val="000000"/>
              </a:solidFill>
              <a:latin typeface="Roboto"/>
              <a:ea typeface="Roboto"/>
              <a:cs typeface="Roboto"/>
              <a:sym typeface="Roboto"/>
            </a:endParaRPr>
          </a:p>
        </p:txBody>
      </p:sp>
      <p:sp>
        <p:nvSpPr>
          <p:cNvPr id="334" name="Google Shape;334;p38"/>
          <p:cNvSpPr txBox="1"/>
          <p:nvPr/>
        </p:nvSpPr>
        <p:spPr>
          <a:xfrm>
            <a:off x="533625" y="1586175"/>
            <a:ext cx="13665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Game Development Team</a:t>
            </a:r>
            <a:endParaRPr sz="900" b="1">
              <a:solidFill>
                <a:srgbClr val="000000"/>
              </a:solidFill>
              <a:latin typeface="Roboto"/>
              <a:ea typeface="Roboto"/>
              <a:cs typeface="Roboto"/>
              <a:sym typeface="Roboto"/>
            </a:endParaRPr>
          </a:p>
        </p:txBody>
      </p:sp>
      <p:sp>
        <p:nvSpPr>
          <p:cNvPr id="335" name="Google Shape;335;p38"/>
          <p:cNvSpPr txBox="1"/>
          <p:nvPr/>
        </p:nvSpPr>
        <p:spPr>
          <a:xfrm>
            <a:off x="2216675" y="1903175"/>
            <a:ext cx="791700" cy="2226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Marketing </a:t>
            </a:r>
            <a:endParaRPr sz="900" b="1">
              <a:solidFill>
                <a:srgbClr val="000000"/>
              </a:solidFill>
              <a:latin typeface="Roboto"/>
              <a:ea typeface="Roboto"/>
              <a:cs typeface="Roboto"/>
              <a:sym typeface="Roboto"/>
            </a:endParaRPr>
          </a:p>
        </p:txBody>
      </p:sp>
      <p:sp>
        <p:nvSpPr>
          <p:cNvPr id="336" name="Google Shape;336;p38"/>
          <p:cNvSpPr txBox="1"/>
          <p:nvPr/>
        </p:nvSpPr>
        <p:spPr>
          <a:xfrm>
            <a:off x="533625" y="1953913"/>
            <a:ext cx="13665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Company providing gift and cash voucher</a:t>
            </a:r>
            <a:endParaRPr sz="900" b="1">
              <a:solidFill>
                <a:srgbClr val="000000"/>
              </a:solidFill>
              <a:latin typeface="Roboto"/>
              <a:ea typeface="Roboto"/>
              <a:cs typeface="Roboto"/>
              <a:sym typeface="Roboto"/>
            </a:endParaRPr>
          </a:p>
        </p:txBody>
      </p:sp>
      <p:sp>
        <p:nvSpPr>
          <p:cNvPr id="337" name="Google Shape;337;p38"/>
          <p:cNvSpPr txBox="1"/>
          <p:nvPr/>
        </p:nvSpPr>
        <p:spPr>
          <a:xfrm>
            <a:off x="7203075" y="1990175"/>
            <a:ext cx="11460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TNG E-Wallet user</a:t>
            </a:r>
            <a:endParaRPr sz="900" b="1">
              <a:solidFill>
                <a:srgbClr val="000000"/>
              </a:solidFill>
              <a:latin typeface="Roboto"/>
              <a:ea typeface="Roboto"/>
              <a:cs typeface="Roboto"/>
              <a:sym typeface="Roboto"/>
            </a:endParaRPr>
          </a:p>
        </p:txBody>
      </p:sp>
      <p:sp>
        <p:nvSpPr>
          <p:cNvPr id="338" name="Google Shape;338;p38"/>
          <p:cNvSpPr txBox="1"/>
          <p:nvPr/>
        </p:nvSpPr>
        <p:spPr>
          <a:xfrm>
            <a:off x="5490650" y="1586175"/>
            <a:ext cx="1418100" cy="4401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Game that provided within TNG E-Wallet Apps</a:t>
            </a:r>
            <a:endParaRPr sz="900" b="1">
              <a:solidFill>
                <a:srgbClr val="000000"/>
              </a:solidFill>
              <a:latin typeface="Roboto"/>
              <a:ea typeface="Roboto"/>
              <a:cs typeface="Roboto"/>
              <a:sym typeface="Roboto"/>
            </a:endParaRPr>
          </a:p>
        </p:txBody>
      </p:sp>
      <p:sp>
        <p:nvSpPr>
          <p:cNvPr id="339" name="Google Shape;339;p38"/>
          <p:cNvSpPr txBox="1"/>
          <p:nvPr/>
        </p:nvSpPr>
        <p:spPr>
          <a:xfrm>
            <a:off x="5584063" y="3221750"/>
            <a:ext cx="12216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Game within TNG E-Wallet apps</a:t>
            </a:r>
            <a:endParaRPr sz="900" b="1">
              <a:solidFill>
                <a:srgbClr val="000000"/>
              </a:solidFill>
              <a:latin typeface="Roboto"/>
              <a:ea typeface="Roboto"/>
              <a:cs typeface="Roboto"/>
              <a:sym typeface="Roboto"/>
            </a:endParaRPr>
          </a:p>
        </p:txBody>
      </p:sp>
      <p:sp>
        <p:nvSpPr>
          <p:cNvPr id="340" name="Google Shape;340;p38"/>
          <p:cNvSpPr txBox="1"/>
          <p:nvPr/>
        </p:nvSpPr>
        <p:spPr>
          <a:xfrm>
            <a:off x="6440775" y="4461525"/>
            <a:ext cx="1418100" cy="3075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Increase customer base</a:t>
            </a:r>
            <a:endParaRPr sz="900" b="1">
              <a:solidFill>
                <a:srgbClr val="000000"/>
              </a:solidFill>
              <a:latin typeface="Roboto"/>
              <a:ea typeface="Roboto"/>
              <a:cs typeface="Roboto"/>
              <a:sym typeface="Roboto"/>
            </a:endParaRPr>
          </a:p>
        </p:txBody>
      </p:sp>
      <p:sp>
        <p:nvSpPr>
          <p:cNvPr id="341" name="Google Shape;341;p38"/>
          <p:cNvSpPr txBox="1"/>
          <p:nvPr/>
        </p:nvSpPr>
        <p:spPr>
          <a:xfrm>
            <a:off x="3829825" y="2310250"/>
            <a:ext cx="9633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Ad-hoc event</a:t>
            </a:r>
            <a:endParaRPr sz="900" b="1">
              <a:solidFill>
                <a:srgbClr val="000000"/>
              </a:solidFill>
              <a:latin typeface="Roboto"/>
              <a:ea typeface="Roboto"/>
              <a:cs typeface="Roboto"/>
              <a:sym typeface="Roboto"/>
            </a:endParaRPr>
          </a:p>
        </p:txBody>
      </p:sp>
      <p:sp>
        <p:nvSpPr>
          <p:cNvPr id="342" name="Google Shape;342;p38"/>
          <p:cNvSpPr txBox="1"/>
          <p:nvPr/>
        </p:nvSpPr>
        <p:spPr>
          <a:xfrm>
            <a:off x="3829825" y="2717238"/>
            <a:ext cx="13665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Virtual Treasure hunt</a:t>
            </a:r>
            <a:endParaRPr sz="900" b="1">
              <a:solidFill>
                <a:srgbClr val="000000"/>
              </a:solidFill>
              <a:latin typeface="Roboto"/>
              <a:ea typeface="Roboto"/>
              <a:cs typeface="Roboto"/>
              <a:sym typeface="Roboto"/>
            </a:endParaRPr>
          </a:p>
        </p:txBody>
      </p:sp>
      <p:sp>
        <p:nvSpPr>
          <p:cNvPr id="343" name="Google Shape;343;p38"/>
          <p:cNvSpPr txBox="1"/>
          <p:nvPr/>
        </p:nvSpPr>
        <p:spPr>
          <a:xfrm>
            <a:off x="3829837" y="3124250"/>
            <a:ext cx="13665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More interactive apps</a:t>
            </a:r>
            <a:endParaRPr sz="900" b="1">
              <a:solidFill>
                <a:srgbClr val="000000"/>
              </a:solidFill>
              <a:latin typeface="Roboto"/>
              <a:ea typeface="Roboto"/>
              <a:cs typeface="Roboto"/>
              <a:sym typeface="Roboto"/>
            </a:endParaRPr>
          </a:p>
        </p:txBody>
      </p:sp>
      <p:sp>
        <p:nvSpPr>
          <p:cNvPr id="344" name="Google Shape;344;p38"/>
          <p:cNvSpPr txBox="1"/>
          <p:nvPr/>
        </p:nvSpPr>
        <p:spPr>
          <a:xfrm>
            <a:off x="7203075" y="2373975"/>
            <a:ext cx="11460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Game Lover </a:t>
            </a:r>
            <a:endParaRPr sz="900" b="1">
              <a:solidFill>
                <a:srgbClr val="000000"/>
              </a:solidFill>
              <a:latin typeface="Roboto"/>
              <a:ea typeface="Roboto"/>
              <a:cs typeface="Roboto"/>
              <a:sym typeface="Roboto"/>
            </a:endParaRPr>
          </a:p>
        </p:txBody>
      </p:sp>
      <p:sp>
        <p:nvSpPr>
          <p:cNvPr id="345" name="Google Shape;345;p38"/>
          <p:cNvSpPr txBox="1"/>
          <p:nvPr/>
        </p:nvSpPr>
        <p:spPr>
          <a:xfrm>
            <a:off x="533625" y="2321663"/>
            <a:ext cx="10500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Prizes Sponsor</a:t>
            </a:r>
            <a:endParaRPr sz="900" b="1">
              <a:solidFill>
                <a:srgbClr val="000000"/>
              </a:solidFill>
              <a:latin typeface="Roboto"/>
              <a:ea typeface="Roboto"/>
              <a:cs typeface="Roboto"/>
              <a:sym typeface="Roboto"/>
            </a:endParaRPr>
          </a:p>
        </p:txBody>
      </p:sp>
      <p:sp>
        <p:nvSpPr>
          <p:cNvPr id="346" name="Google Shape;346;p38"/>
          <p:cNvSpPr txBox="1"/>
          <p:nvPr/>
        </p:nvSpPr>
        <p:spPr>
          <a:xfrm>
            <a:off x="2216675" y="2182075"/>
            <a:ext cx="12966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Game Development</a:t>
            </a:r>
            <a:endParaRPr sz="900" b="1">
              <a:solidFill>
                <a:srgbClr val="000000"/>
              </a:solidFill>
              <a:latin typeface="Roboto"/>
              <a:ea typeface="Roboto"/>
              <a:cs typeface="Roboto"/>
              <a:sym typeface="Roboto"/>
            </a:endParaRPr>
          </a:p>
        </p:txBody>
      </p:sp>
      <p:sp>
        <p:nvSpPr>
          <p:cNvPr id="347" name="Google Shape;347;p38"/>
          <p:cNvSpPr txBox="1"/>
          <p:nvPr/>
        </p:nvSpPr>
        <p:spPr>
          <a:xfrm>
            <a:off x="2054225" y="4442475"/>
            <a:ext cx="1596000" cy="2607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Roboto"/>
                <a:ea typeface="Roboto"/>
                <a:cs typeface="Roboto"/>
                <a:sym typeface="Roboto"/>
              </a:rPr>
              <a:t>Game Development Cost</a:t>
            </a:r>
            <a:endParaRPr sz="900" b="1">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p:nvPr/>
        </p:nvSpPr>
        <p:spPr>
          <a:xfrm>
            <a:off x="865625" y="582168"/>
            <a:ext cx="7717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2C304E"/>
                </a:solidFill>
                <a:latin typeface="Varela Round"/>
                <a:ea typeface="Varela Round"/>
                <a:cs typeface="Varela Round"/>
                <a:sym typeface="Varela Round"/>
              </a:rPr>
              <a:t>Closing Remarks</a:t>
            </a:r>
            <a:endParaRPr sz="2800" b="1">
              <a:solidFill>
                <a:srgbClr val="2C304E"/>
              </a:solidFill>
              <a:latin typeface="Varela Round"/>
              <a:ea typeface="Varela Round"/>
              <a:cs typeface="Varela Round"/>
              <a:sym typeface="Varela Round"/>
            </a:endParaRPr>
          </a:p>
        </p:txBody>
      </p:sp>
      <p:pic>
        <p:nvPicPr>
          <p:cNvPr id="353" name="Google Shape;353;p39"/>
          <p:cNvPicPr preferRelativeResize="0"/>
          <p:nvPr/>
        </p:nvPicPr>
        <p:blipFill>
          <a:blip r:embed="rId3">
            <a:alphaModFix/>
          </a:blip>
          <a:stretch>
            <a:fillRect/>
          </a:stretch>
        </p:blipFill>
        <p:spPr>
          <a:xfrm>
            <a:off x="8092375" y="257000"/>
            <a:ext cx="746400" cy="746400"/>
          </a:xfrm>
          <a:prstGeom prst="rect">
            <a:avLst/>
          </a:prstGeom>
          <a:noFill/>
          <a:ln>
            <a:noFill/>
          </a:ln>
        </p:spPr>
      </p:pic>
      <p:pic>
        <p:nvPicPr>
          <p:cNvPr id="354" name="Google Shape;354;p39"/>
          <p:cNvPicPr preferRelativeResize="0"/>
          <p:nvPr/>
        </p:nvPicPr>
        <p:blipFill>
          <a:blip r:embed="rId4">
            <a:alphaModFix/>
          </a:blip>
          <a:stretch>
            <a:fillRect/>
          </a:stretch>
        </p:blipFill>
        <p:spPr>
          <a:xfrm>
            <a:off x="6890650" y="256999"/>
            <a:ext cx="1146129" cy="746400"/>
          </a:xfrm>
          <a:prstGeom prst="rect">
            <a:avLst/>
          </a:prstGeom>
          <a:noFill/>
          <a:ln>
            <a:noFill/>
          </a:ln>
        </p:spPr>
      </p:pic>
      <p:sp>
        <p:nvSpPr>
          <p:cNvPr id="355" name="Google Shape;355;p39"/>
          <p:cNvSpPr txBox="1"/>
          <p:nvPr/>
        </p:nvSpPr>
        <p:spPr>
          <a:xfrm>
            <a:off x="892950" y="871875"/>
            <a:ext cx="7053300" cy="41400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100">
                <a:latin typeface="Barlow Semi Condensed"/>
                <a:ea typeface="Barlow Semi Condensed"/>
                <a:cs typeface="Barlow Semi Condensed"/>
                <a:sym typeface="Barlow Semi Condensed"/>
              </a:rPr>
              <a:t>Mobile applications have become more prevalent in our daily lives. However, keeping users engaged has been one of the greatest challenges faced by organisations who operates these applications. Gamification has proven to be a promising way for enhancing users engagement. Gamifying mobile applications provides positive digital user experiences, while attracting more customers and increasing profitability. The elements help to trigger a sense of accomplishment, leading to an increase motivations to share and use the application. </a:t>
            </a:r>
            <a:endParaRPr sz="2100">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name="Pre-K Digital Choice Board by Slidesgo">
  <a:themeElements>
    <a:clrScheme name="Simple Light">
      <a:dk1>
        <a:srgbClr val="2C304E"/>
      </a:dk1>
      <a:lt1>
        <a:srgbClr val="FFFFFF"/>
      </a:lt1>
      <a:dk2>
        <a:srgbClr val="E97CBF"/>
      </a:dk2>
      <a:lt2>
        <a:srgbClr val="2C304E"/>
      </a:lt2>
      <a:accent1>
        <a:srgbClr val="D3CE46"/>
      </a:accent1>
      <a:accent2>
        <a:srgbClr val="E97CBF"/>
      </a:accent2>
      <a:accent3>
        <a:srgbClr val="2C304E"/>
      </a:accent3>
      <a:accent4>
        <a:srgbClr val="EAF7DD"/>
      </a:accent4>
      <a:accent5>
        <a:srgbClr val="666201"/>
      </a:accent5>
      <a:accent6>
        <a:srgbClr val="8B699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On-screen Show (16:9)</PresentationFormat>
  <Paragraphs>81</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Ramabhadra</vt:lpstr>
      <vt:lpstr>Roboto</vt:lpstr>
      <vt:lpstr>Barlow Semi Condensed</vt:lpstr>
      <vt:lpstr>Palanquin</vt:lpstr>
      <vt:lpstr>Fira Sans Condensed</vt:lpstr>
      <vt:lpstr>Fjalla One</vt:lpstr>
      <vt:lpstr>Varela Round</vt:lpstr>
      <vt:lpstr>Roboto Condensed Light</vt:lpstr>
      <vt:lpstr>Pre-K Digital Choice Board by Slidesgo</vt:lpstr>
      <vt:lpstr>T&amp;G Treasure Hunt  </vt:lpstr>
      <vt:lpstr>Problem Statement</vt:lpstr>
      <vt:lpstr>PowerPoint Presentation</vt:lpstr>
      <vt:lpstr>PowerPoint Presentation</vt:lpstr>
      <vt:lpstr>Business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T&amp;G Treasure Hunt  </dc:title>
  <cp:lastModifiedBy>Zhen Yong Shoon</cp:lastModifiedBy>
  <cp:revision>1</cp:revision>
  <dcterms:modified xsi:type="dcterms:W3CDTF">2022-07-23T15:39:07Z</dcterms:modified>
</cp:coreProperties>
</file>