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Semi Condensed" panose="00000506000000000000" pitchFamily="2" charset="0"/>
      <p:regular r:id="rId9"/>
      <p:bold r:id="rId10"/>
      <p:italic r:id="rId11"/>
      <p:boldItalic r:id="rId12"/>
    </p:embeddedFont>
    <p:embeddedFont>
      <p:font typeface="Fira Sans Condensed" panose="020B05030500000200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Palanquin SemiBold" panose="020B0004020203020204" pitchFamily="34" charset="0"/>
      <p:regular r:id="rId21"/>
      <p:bold r:id="rId22"/>
    </p:embeddedFont>
    <p:embeddedFont>
      <p:font typeface="Playfair Display"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9a36df63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9a36df63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97b0c871f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97b0c871f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9f35faa215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9f35faa215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5e0f777a9_0_4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5e0f777a9_0_4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97b0c871f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97b0c871f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97b0c871f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97b0c871f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098950" y="1393575"/>
            <a:ext cx="3258600" cy="1903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5200"/>
              <a:buNone/>
              <a:defRPr sz="5300">
                <a:solidFill>
                  <a:schemeClr val="dk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1098950" y="3273479"/>
            <a:ext cx="2274900" cy="7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33687" y="0"/>
            <a:ext cx="1499875" cy="1607950"/>
            <a:chOff x="-33687" y="113450"/>
            <a:chExt cx="1499875" cy="1607950"/>
          </a:xfrm>
        </p:grpSpPr>
        <p:sp>
          <p:nvSpPr>
            <p:cNvPr id="12" name="Google Shape;12;p2"/>
            <p:cNvSpPr/>
            <p:nvPr/>
          </p:nvSpPr>
          <p:spPr>
            <a:xfrm flipH="1">
              <a:off x="-33687" y="113450"/>
              <a:ext cx="1002000" cy="1607950"/>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44813" y="13745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09088" y="420675"/>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flipH="1">
            <a:off x="7856046" y="-399025"/>
            <a:ext cx="1530279" cy="1554808"/>
            <a:chOff x="-4" y="3974850"/>
            <a:chExt cx="1530279" cy="1554808"/>
          </a:xfrm>
        </p:grpSpPr>
        <p:sp>
          <p:nvSpPr>
            <p:cNvPr id="16" name="Google Shape;16;p2"/>
            <p:cNvSpPr/>
            <p:nvPr/>
          </p:nvSpPr>
          <p:spPr>
            <a:xfrm flipH="1">
              <a:off x="-4" y="3974850"/>
              <a:ext cx="1530279" cy="1554808"/>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25339" y="4016162"/>
              <a:ext cx="647343" cy="633283"/>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5704" y="4647702"/>
              <a:ext cx="901365" cy="49476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11"/>
          <p:cNvSpPr txBox="1">
            <a:spLocks noGrp="1"/>
          </p:cNvSpPr>
          <p:nvPr>
            <p:ph type="title" hasCustomPrompt="1"/>
          </p:nvPr>
        </p:nvSpPr>
        <p:spPr>
          <a:xfrm>
            <a:off x="716250" y="1874250"/>
            <a:ext cx="4258200" cy="13950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8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6" name="Google Shape;96;p11"/>
          <p:cNvSpPr txBox="1">
            <a:spLocks noGrp="1"/>
          </p:cNvSpPr>
          <p:nvPr>
            <p:ph type="subTitle" idx="1"/>
          </p:nvPr>
        </p:nvSpPr>
        <p:spPr>
          <a:xfrm>
            <a:off x="716250" y="3256794"/>
            <a:ext cx="1985700" cy="75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97" name="Google Shape;97;p11"/>
          <p:cNvGrpSpPr/>
          <p:nvPr/>
        </p:nvGrpSpPr>
        <p:grpSpPr>
          <a:xfrm>
            <a:off x="7541968" y="3505591"/>
            <a:ext cx="1985861" cy="1765938"/>
            <a:chOff x="3033525" y="2679425"/>
            <a:chExt cx="1834175" cy="1631050"/>
          </a:xfrm>
        </p:grpSpPr>
        <p:sp>
          <p:nvSpPr>
            <p:cNvPr id="98" name="Google Shape;98;p11"/>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1"/>
          <p:cNvGrpSpPr/>
          <p:nvPr/>
        </p:nvGrpSpPr>
        <p:grpSpPr>
          <a:xfrm flipH="1">
            <a:off x="-72825" y="0"/>
            <a:ext cx="1228400" cy="1822350"/>
            <a:chOff x="3639300" y="-576150"/>
            <a:chExt cx="1228400" cy="1822350"/>
          </a:xfrm>
        </p:grpSpPr>
        <p:sp>
          <p:nvSpPr>
            <p:cNvPr id="102" name="Google Shape;102;p11"/>
            <p:cNvSpPr/>
            <p:nvPr/>
          </p:nvSpPr>
          <p:spPr>
            <a:xfrm>
              <a:off x="4141625" y="7412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3749850" y="-576150"/>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3639300" y="-3214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3841825" y="-16757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1"/>
          <p:cNvGrpSpPr/>
          <p:nvPr/>
        </p:nvGrpSpPr>
        <p:grpSpPr>
          <a:xfrm>
            <a:off x="8171375" y="-116701"/>
            <a:ext cx="1009050" cy="527050"/>
            <a:chOff x="6268475" y="1301925"/>
            <a:chExt cx="1009050" cy="527050"/>
          </a:xfrm>
        </p:grpSpPr>
        <p:sp>
          <p:nvSpPr>
            <p:cNvPr id="107" name="Google Shape;107;p11"/>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
  <p:cSld name="TITLE_AND_TWO_COLUMNS_1">
    <p:spTree>
      <p:nvGrpSpPr>
        <p:cNvPr id="1" name="Shape 110"/>
        <p:cNvGrpSpPr/>
        <p:nvPr/>
      </p:nvGrpSpPr>
      <p:grpSpPr>
        <a:xfrm>
          <a:off x="0" y="0"/>
          <a:ext cx="0" cy="0"/>
          <a:chOff x="0" y="0"/>
          <a:chExt cx="0" cy="0"/>
        </a:xfrm>
      </p:grpSpPr>
      <p:sp>
        <p:nvSpPr>
          <p:cNvPr id="111" name="Google Shape;111;p13"/>
          <p:cNvSpPr txBox="1">
            <a:spLocks noGrp="1"/>
          </p:cNvSpPr>
          <p:nvPr>
            <p:ph type="title"/>
          </p:nvPr>
        </p:nvSpPr>
        <p:spPr>
          <a:xfrm>
            <a:off x="716250" y="539496"/>
            <a:ext cx="38556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3"/>
          <p:cNvSpPr txBox="1">
            <a:spLocks noGrp="1"/>
          </p:cNvSpPr>
          <p:nvPr>
            <p:ph type="subTitle" idx="1"/>
          </p:nvPr>
        </p:nvSpPr>
        <p:spPr>
          <a:xfrm>
            <a:off x="6874133" y="4078998"/>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3" name="Google Shape;113;p13"/>
          <p:cNvSpPr txBox="1">
            <a:spLocks noGrp="1"/>
          </p:cNvSpPr>
          <p:nvPr>
            <p:ph type="subTitle" idx="2"/>
          </p:nvPr>
        </p:nvSpPr>
        <p:spPr>
          <a:xfrm>
            <a:off x="6875842" y="2851466"/>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13"/>
          <p:cNvSpPr txBox="1">
            <a:spLocks noGrp="1"/>
          </p:cNvSpPr>
          <p:nvPr>
            <p:ph type="subTitle" idx="3"/>
          </p:nvPr>
        </p:nvSpPr>
        <p:spPr>
          <a:xfrm>
            <a:off x="6874137" y="3669179"/>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5" name="Google Shape;115;p13"/>
          <p:cNvSpPr txBox="1">
            <a:spLocks noGrp="1"/>
          </p:cNvSpPr>
          <p:nvPr>
            <p:ph type="subTitle" idx="4"/>
          </p:nvPr>
        </p:nvSpPr>
        <p:spPr>
          <a:xfrm>
            <a:off x="6874134" y="2443597"/>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3"/>
          <p:cNvSpPr txBox="1">
            <a:spLocks noGrp="1"/>
          </p:cNvSpPr>
          <p:nvPr>
            <p:ph type="subTitle" idx="5"/>
          </p:nvPr>
        </p:nvSpPr>
        <p:spPr>
          <a:xfrm>
            <a:off x="6874987" y="1623941"/>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13"/>
          <p:cNvSpPr txBox="1">
            <a:spLocks noGrp="1"/>
          </p:cNvSpPr>
          <p:nvPr>
            <p:ph type="subTitle" idx="6"/>
          </p:nvPr>
        </p:nvSpPr>
        <p:spPr>
          <a:xfrm>
            <a:off x="6873279" y="1216073"/>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 name="Google Shape;118;p13"/>
          <p:cNvSpPr txBox="1">
            <a:spLocks noGrp="1"/>
          </p:cNvSpPr>
          <p:nvPr>
            <p:ph type="subTitle" idx="7"/>
          </p:nvPr>
        </p:nvSpPr>
        <p:spPr>
          <a:xfrm>
            <a:off x="720028" y="4078996"/>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19" name="Google Shape;119;p13"/>
          <p:cNvSpPr txBox="1">
            <a:spLocks noGrp="1"/>
          </p:cNvSpPr>
          <p:nvPr>
            <p:ph type="subTitle" idx="8"/>
          </p:nvPr>
        </p:nvSpPr>
        <p:spPr>
          <a:xfrm>
            <a:off x="721734" y="2851464"/>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0" name="Google Shape;120;p13"/>
          <p:cNvSpPr txBox="1">
            <a:spLocks noGrp="1"/>
          </p:cNvSpPr>
          <p:nvPr>
            <p:ph type="subTitle" idx="9"/>
          </p:nvPr>
        </p:nvSpPr>
        <p:spPr>
          <a:xfrm>
            <a:off x="720032" y="3669177"/>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1" name="Google Shape;121;p13"/>
          <p:cNvSpPr txBox="1">
            <a:spLocks noGrp="1"/>
          </p:cNvSpPr>
          <p:nvPr>
            <p:ph type="subTitle" idx="13"/>
          </p:nvPr>
        </p:nvSpPr>
        <p:spPr>
          <a:xfrm>
            <a:off x="720029" y="2443595"/>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2" name="Google Shape;122;p13"/>
          <p:cNvSpPr txBox="1">
            <a:spLocks noGrp="1"/>
          </p:cNvSpPr>
          <p:nvPr>
            <p:ph type="subTitle" idx="14"/>
          </p:nvPr>
        </p:nvSpPr>
        <p:spPr>
          <a:xfrm>
            <a:off x="720881" y="1623939"/>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3" name="Google Shape;123;p13"/>
          <p:cNvSpPr txBox="1">
            <a:spLocks noGrp="1"/>
          </p:cNvSpPr>
          <p:nvPr>
            <p:ph type="subTitle" idx="15"/>
          </p:nvPr>
        </p:nvSpPr>
        <p:spPr>
          <a:xfrm>
            <a:off x="719175" y="1216071"/>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grpSp>
        <p:nvGrpSpPr>
          <p:cNvPr id="124" name="Google Shape;124;p13"/>
          <p:cNvGrpSpPr/>
          <p:nvPr/>
        </p:nvGrpSpPr>
        <p:grpSpPr>
          <a:xfrm>
            <a:off x="8204100" y="-143550"/>
            <a:ext cx="1009050" cy="527050"/>
            <a:chOff x="6268475" y="1301925"/>
            <a:chExt cx="1009050" cy="527050"/>
          </a:xfrm>
        </p:grpSpPr>
        <p:sp>
          <p:nvSpPr>
            <p:cNvPr id="125" name="Google Shape;125;p13"/>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3"/>
          <p:cNvGrpSpPr/>
          <p:nvPr/>
        </p:nvGrpSpPr>
        <p:grpSpPr>
          <a:xfrm>
            <a:off x="-69425" y="-98462"/>
            <a:ext cx="1064775" cy="1144725"/>
            <a:chOff x="499875" y="1396550"/>
            <a:chExt cx="1064775" cy="1144725"/>
          </a:xfrm>
        </p:grpSpPr>
        <p:sp>
          <p:nvSpPr>
            <p:cNvPr id="128" name="Google Shape;128;p13"/>
            <p:cNvSpPr/>
            <p:nvPr/>
          </p:nvSpPr>
          <p:spPr>
            <a:xfrm>
              <a:off x="499875" y="1404500"/>
              <a:ext cx="628800" cy="1136775"/>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5410825" y="4006001"/>
            <a:ext cx="2970600" cy="465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1400">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32" name="Google Shape;132;p14"/>
          <p:cNvSpPr txBox="1">
            <a:spLocks noGrp="1"/>
          </p:cNvSpPr>
          <p:nvPr>
            <p:ph type="subTitle" idx="1"/>
          </p:nvPr>
        </p:nvSpPr>
        <p:spPr>
          <a:xfrm>
            <a:off x="5410825" y="686750"/>
            <a:ext cx="2970600" cy="2535900"/>
          </a:xfrm>
          <a:prstGeom prst="rect">
            <a:avLst/>
          </a:prstGeom>
        </p:spPr>
        <p:txBody>
          <a:bodyPr spcFirstLastPara="1" wrap="square" lIns="91425" tIns="91425" rIns="91425" bIns="91425" anchor="t" anchorCtr="0">
            <a:noAutofit/>
          </a:bodyPr>
          <a:lstStyle>
            <a:lvl1pPr lvl="0">
              <a:spcBef>
                <a:spcPts val="0"/>
              </a:spcBef>
              <a:spcAft>
                <a:spcPts val="0"/>
              </a:spcAft>
              <a:buSzPts val="1700"/>
              <a:buNone/>
              <a:defRPr>
                <a:latin typeface="Palanquin SemiBold"/>
                <a:ea typeface="Palanquin SemiBold"/>
                <a:cs typeface="Palanquin SemiBold"/>
                <a:sym typeface="Palanquin SemiBold"/>
              </a:defRPr>
            </a:lvl1pPr>
            <a:lvl2pPr lvl="1">
              <a:spcBef>
                <a:spcPts val="1600"/>
              </a:spcBef>
              <a:spcAft>
                <a:spcPts val="0"/>
              </a:spcAft>
              <a:buSzPts val="300"/>
              <a:buNone/>
              <a:defRPr sz="300"/>
            </a:lvl2pPr>
            <a:lvl3pPr lvl="2">
              <a:spcBef>
                <a:spcPts val="1600"/>
              </a:spcBef>
              <a:spcAft>
                <a:spcPts val="0"/>
              </a:spcAft>
              <a:buSzPts val="300"/>
              <a:buNone/>
              <a:defRPr sz="300"/>
            </a:lvl3pPr>
            <a:lvl4pPr lvl="3">
              <a:spcBef>
                <a:spcPts val="1600"/>
              </a:spcBef>
              <a:spcAft>
                <a:spcPts val="0"/>
              </a:spcAft>
              <a:buSzPts val="300"/>
              <a:buNone/>
              <a:defRPr sz="300"/>
            </a:lvl4pPr>
            <a:lvl5pPr lvl="4">
              <a:spcBef>
                <a:spcPts val="1600"/>
              </a:spcBef>
              <a:spcAft>
                <a:spcPts val="0"/>
              </a:spcAft>
              <a:buSzPts val="300"/>
              <a:buNone/>
              <a:defRPr sz="300"/>
            </a:lvl5pPr>
            <a:lvl6pPr lvl="5">
              <a:spcBef>
                <a:spcPts val="1600"/>
              </a:spcBef>
              <a:spcAft>
                <a:spcPts val="0"/>
              </a:spcAft>
              <a:buSzPts val="300"/>
              <a:buNone/>
              <a:defRPr sz="300"/>
            </a:lvl6pPr>
            <a:lvl7pPr lvl="6">
              <a:spcBef>
                <a:spcPts val="1600"/>
              </a:spcBef>
              <a:spcAft>
                <a:spcPts val="0"/>
              </a:spcAft>
              <a:buSzPts val="300"/>
              <a:buNone/>
              <a:defRPr sz="300"/>
            </a:lvl7pPr>
            <a:lvl8pPr lvl="7">
              <a:spcBef>
                <a:spcPts val="1600"/>
              </a:spcBef>
              <a:spcAft>
                <a:spcPts val="0"/>
              </a:spcAft>
              <a:buSzPts val="300"/>
              <a:buNone/>
              <a:defRPr sz="300"/>
            </a:lvl8pPr>
            <a:lvl9pPr lvl="8">
              <a:spcBef>
                <a:spcPts val="1600"/>
              </a:spcBef>
              <a:spcAft>
                <a:spcPts val="1600"/>
              </a:spcAft>
              <a:buSzPts val="300"/>
              <a:buNone/>
              <a:defRPr sz="300"/>
            </a:lvl9pPr>
          </a:lstStyle>
          <a:p>
            <a:endParaRPr/>
          </a:p>
        </p:txBody>
      </p:sp>
      <p:grpSp>
        <p:nvGrpSpPr>
          <p:cNvPr id="133" name="Google Shape;133;p14"/>
          <p:cNvGrpSpPr/>
          <p:nvPr/>
        </p:nvGrpSpPr>
        <p:grpSpPr>
          <a:xfrm>
            <a:off x="0" y="-121125"/>
            <a:ext cx="2066700" cy="1236700"/>
            <a:chOff x="499875" y="1304575"/>
            <a:chExt cx="2066700" cy="1236700"/>
          </a:xfrm>
        </p:grpSpPr>
        <p:sp>
          <p:nvSpPr>
            <p:cNvPr id="134" name="Google Shape;134;p14"/>
            <p:cNvSpPr/>
            <p:nvPr/>
          </p:nvSpPr>
          <p:spPr>
            <a:xfrm>
              <a:off x="499875" y="1404500"/>
              <a:ext cx="628800" cy="1136775"/>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924375" y="130457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rot="-5400000">
            <a:off x="1913346" y="-321914"/>
            <a:ext cx="847718" cy="1369851"/>
            <a:chOff x="6130525" y="2382575"/>
            <a:chExt cx="1039125" cy="1679150"/>
          </a:xfrm>
        </p:grpSpPr>
        <p:sp>
          <p:nvSpPr>
            <p:cNvPr id="138" name="Google Shape;138;p14"/>
            <p:cNvSpPr/>
            <p:nvPr/>
          </p:nvSpPr>
          <p:spPr>
            <a:xfrm>
              <a:off x="6325075" y="369230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6130525" y="238257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a:off x="105500" y="4153475"/>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587475" y="4489725"/>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5400000">
            <a:off x="8220520" y="4001729"/>
            <a:ext cx="1501265" cy="784145"/>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5400000">
            <a:off x="8698759" y="3789213"/>
            <a:ext cx="573696" cy="43685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16250" y="543200"/>
            <a:ext cx="73602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15"/>
          <p:cNvSpPr txBox="1">
            <a:spLocks noGrp="1"/>
          </p:cNvSpPr>
          <p:nvPr>
            <p:ph type="subTitle" idx="1"/>
          </p:nvPr>
        </p:nvSpPr>
        <p:spPr>
          <a:xfrm>
            <a:off x="716250" y="1371600"/>
            <a:ext cx="29418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8" name="Google Shape;148;p15"/>
          <p:cNvSpPr/>
          <p:nvPr/>
        </p:nvSpPr>
        <p:spPr>
          <a:xfrm>
            <a:off x="7126767" y="-339150"/>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244744" y="-220007"/>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6510446">
            <a:off x="7133673" y="875098"/>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6510446">
            <a:off x="7279080" y="736007"/>
            <a:ext cx="550927" cy="481758"/>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5"/>
          <p:cNvGrpSpPr/>
          <p:nvPr/>
        </p:nvGrpSpPr>
        <p:grpSpPr>
          <a:xfrm rot="-5400000">
            <a:off x="647807" y="3046151"/>
            <a:ext cx="900907" cy="3335276"/>
            <a:chOff x="2810675" y="1400175"/>
            <a:chExt cx="1201850" cy="2625375"/>
          </a:xfrm>
        </p:grpSpPr>
        <p:sp>
          <p:nvSpPr>
            <p:cNvPr id="153" name="Google Shape;153;p15"/>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5"/>
          <p:cNvSpPr/>
          <p:nvPr/>
        </p:nvSpPr>
        <p:spPr>
          <a:xfrm rot="6972383">
            <a:off x="2539361" y="4634780"/>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716250" y="543200"/>
            <a:ext cx="73602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16"/>
          <p:cNvSpPr txBox="1">
            <a:spLocks noGrp="1"/>
          </p:cNvSpPr>
          <p:nvPr>
            <p:ph type="subTitle" idx="1"/>
          </p:nvPr>
        </p:nvSpPr>
        <p:spPr>
          <a:xfrm>
            <a:off x="4924650" y="1371600"/>
            <a:ext cx="29418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59" name="Google Shape;159;p16"/>
          <p:cNvGrpSpPr/>
          <p:nvPr/>
        </p:nvGrpSpPr>
        <p:grpSpPr>
          <a:xfrm>
            <a:off x="7541968" y="3505591"/>
            <a:ext cx="1985861" cy="1765938"/>
            <a:chOff x="3033525" y="2679425"/>
            <a:chExt cx="1834175" cy="1631050"/>
          </a:xfrm>
        </p:grpSpPr>
        <p:sp>
          <p:nvSpPr>
            <p:cNvPr id="160" name="Google Shape;160;p16"/>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6"/>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716250" y="543200"/>
            <a:ext cx="73578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7"/>
          <p:cNvSpPr txBox="1">
            <a:spLocks noGrp="1"/>
          </p:cNvSpPr>
          <p:nvPr>
            <p:ph type="subTitle" idx="1"/>
          </p:nvPr>
        </p:nvSpPr>
        <p:spPr>
          <a:xfrm>
            <a:off x="716250" y="1371600"/>
            <a:ext cx="29418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70" name="Google Shape;170;p17"/>
          <p:cNvGrpSpPr/>
          <p:nvPr/>
        </p:nvGrpSpPr>
        <p:grpSpPr>
          <a:xfrm>
            <a:off x="-33687" y="3415800"/>
            <a:ext cx="1499875" cy="1607950"/>
            <a:chOff x="-33687" y="113450"/>
            <a:chExt cx="1499875" cy="1607950"/>
          </a:xfrm>
        </p:grpSpPr>
        <p:sp>
          <p:nvSpPr>
            <p:cNvPr id="171" name="Google Shape;171;p17"/>
            <p:cNvSpPr/>
            <p:nvPr/>
          </p:nvSpPr>
          <p:spPr>
            <a:xfrm flipH="1">
              <a:off x="-33687" y="113450"/>
              <a:ext cx="1002000" cy="1607950"/>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flipH="1">
              <a:off x="344813" y="13745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flipH="1">
              <a:off x="809088" y="420675"/>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rot="1217948" flipH="1">
            <a:off x="7082284" y="-477709"/>
            <a:ext cx="1422297" cy="742898"/>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rot="1217948" flipH="1">
            <a:off x="7839205" y="100054"/>
            <a:ext cx="2105396" cy="1064062"/>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rot="1217948" flipH="1">
            <a:off x="7869547" y="-199119"/>
            <a:ext cx="543519" cy="413876"/>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rot="1217872" flipH="1">
            <a:off x="8321229" y="-28425"/>
            <a:ext cx="1493672" cy="754898"/>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ONE_COLUMN_TEXT_2">
    <p:spTree>
      <p:nvGrpSpPr>
        <p:cNvPr id="1" name="Shape 178"/>
        <p:cNvGrpSpPr/>
        <p:nvPr/>
      </p:nvGrpSpPr>
      <p:grpSpPr>
        <a:xfrm>
          <a:off x="0" y="0"/>
          <a:ext cx="0" cy="0"/>
          <a:chOff x="0" y="0"/>
          <a:chExt cx="0" cy="0"/>
        </a:xfrm>
      </p:grpSpPr>
      <p:sp>
        <p:nvSpPr>
          <p:cNvPr id="179" name="Google Shape;179;p18"/>
          <p:cNvSpPr/>
          <p:nvPr/>
        </p:nvSpPr>
        <p:spPr>
          <a:xfrm rot="-9275902" flipH="1">
            <a:off x="3388571" y="3162920"/>
            <a:ext cx="723888" cy="1105844"/>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rot="-9275902" flipH="1">
            <a:off x="3354391" y="3523629"/>
            <a:ext cx="291343" cy="39290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5400000">
            <a:off x="5088475" y="4368536"/>
            <a:ext cx="976415" cy="668313"/>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716450" y="2438025"/>
            <a:ext cx="1920300" cy="270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8"/>
          <p:cNvGrpSpPr/>
          <p:nvPr/>
        </p:nvGrpSpPr>
        <p:grpSpPr>
          <a:xfrm rot="10800000">
            <a:off x="-164768" y="4156051"/>
            <a:ext cx="1642200" cy="1192850"/>
            <a:chOff x="924375" y="1304575"/>
            <a:chExt cx="1642200" cy="1192850"/>
          </a:xfrm>
        </p:grpSpPr>
        <p:sp>
          <p:nvSpPr>
            <p:cNvPr id="184" name="Google Shape;184;p18"/>
            <p:cNvSpPr/>
            <p:nvPr/>
          </p:nvSpPr>
          <p:spPr>
            <a:xfrm>
              <a:off x="924375" y="130457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8"/>
          <p:cNvSpPr/>
          <p:nvPr/>
        </p:nvSpPr>
        <p:spPr>
          <a:xfrm>
            <a:off x="3611850" y="3037825"/>
            <a:ext cx="1920300" cy="216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6507200" y="3818175"/>
            <a:ext cx="1920300" cy="135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txBox="1">
            <a:spLocks noGrp="1"/>
          </p:cNvSpPr>
          <p:nvPr>
            <p:ph type="title"/>
          </p:nvPr>
        </p:nvSpPr>
        <p:spPr>
          <a:xfrm>
            <a:off x="716050" y="539496"/>
            <a:ext cx="2553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89" name="Google Shape;189;p18"/>
          <p:cNvSpPr txBox="1">
            <a:spLocks noGrp="1"/>
          </p:cNvSpPr>
          <p:nvPr>
            <p:ph type="subTitle" idx="1"/>
          </p:nvPr>
        </p:nvSpPr>
        <p:spPr>
          <a:xfrm>
            <a:off x="716450" y="1769919"/>
            <a:ext cx="1920300" cy="125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190" name="Google Shape;190;p18"/>
          <p:cNvSpPr txBox="1">
            <a:spLocks noGrp="1"/>
          </p:cNvSpPr>
          <p:nvPr>
            <p:ph type="title" idx="2" hasCustomPrompt="1"/>
          </p:nvPr>
        </p:nvSpPr>
        <p:spPr>
          <a:xfrm>
            <a:off x="716450" y="1249590"/>
            <a:ext cx="704100" cy="60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91" name="Google Shape;191;p18"/>
          <p:cNvSpPr txBox="1">
            <a:spLocks noGrp="1"/>
          </p:cNvSpPr>
          <p:nvPr>
            <p:ph type="subTitle" idx="3"/>
          </p:nvPr>
        </p:nvSpPr>
        <p:spPr>
          <a:xfrm>
            <a:off x="3611825" y="2354747"/>
            <a:ext cx="19203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2" name="Google Shape;192;p18"/>
          <p:cNvSpPr txBox="1">
            <a:spLocks noGrp="1"/>
          </p:cNvSpPr>
          <p:nvPr>
            <p:ph type="title" idx="4" hasCustomPrompt="1"/>
          </p:nvPr>
        </p:nvSpPr>
        <p:spPr>
          <a:xfrm>
            <a:off x="3611825" y="1834419"/>
            <a:ext cx="704100" cy="60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93" name="Google Shape;193;p18"/>
          <p:cNvSpPr txBox="1">
            <a:spLocks noGrp="1"/>
          </p:cNvSpPr>
          <p:nvPr>
            <p:ph type="subTitle" idx="5"/>
          </p:nvPr>
        </p:nvSpPr>
        <p:spPr>
          <a:xfrm>
            <a:off x="6507200" y="3159521"/>
            <a:ext cx="19203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18"/>
          <p:cNvSpPr txBox="1">
            <a:spLocks noGrp="1"/>
          </p:cNvSpPr>
          <p:nvPr>
            <p:ph type="title" idx="6" hasCustomPrompt="1"/>
          </p:nvPr>
        </p:nvSpPr>
        <p:spPr>
          <a:xfrm>
            <a:off x="6507200" y="2639192"/>
            <a:ext cx="704100" cy="60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grpSp>
        <p:nvGrpSpPr>
          <p:cNvPr id="195" name="Google Shape;195;p18"/>
          <p:cNvGrpSpPr/>
          <p:nvPr/>
        </p:nvGrpSpPr>
        <p:grpSpPr>
          <a:xfrm rot="10800000" flipH="1">
            <a:off x="7393975" y="-88825"/>
            <a:ext cx="1834175" cy="1631050"/>
            <a:chOff x="3033525" y="2679425"/>
            <a:chExt cx="1834175" cy="1631050"/>
          </a:xfrm>
        </p:grpSpPr>
        <p:sp>
          <p:nvSpPr>
            <p:cNvPr id="196" name="Google Shape;196;p18"/>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8"/>
          <p:cNvGrpSpPr/>
          <p:nvPr/>
        </p:nvGrpSpPr>
        <p:grpSpPr>
          <a:xfrm rot="5667719">
            <a:off x="7294962" y="531407"/>
            <a:ext cx="753523" cy="635695"/>
            <a:chOff x="3639300" y="1616750"/>
            <a:chExt cx="753500" cy="635675"/>
          </a:xfrm>
        </p:grpSpPr>
        <p:sp>
          <p:nvSpPr>
            <p:cNvPr id="200" name="Google Shape;200;p18"/>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ONE_COLUMN_TEXT_1">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716050" y="539496"/>
            <a:ext cx="2553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204" name="Google Shape;204;p19"/>
          <p:cNvGrpSpPr/>
          <p:nvPr/>
        </p:nvGrpSpPr>
        <p:grpSpPr>
          <a:xfrm>
            <a:off x="8166950" y="-128750"/>
            <a:ext cx="1009050" cy="527050"/>
            <a:chOff x="6268475" y="1301925"/>
            <a:chExt cx="1009050" cy="527050"/>
          </a:xfrm>
        </p:grpSpPr>
        <p:sp>
          <p:nvSpPr>
            <p:cNvPr id="205" name="Google Shape;205;p19"/>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9"/>
          <p:cNvGrpSpPr/>
          <p:nvPr/>
        </p:nvGrpSpPr>
        <p:grpSpPr>
          <a:xfrm rot="-5400000">
            <a:off x="-457762" y="4032513"/>
            <a:ext cx="1592725" cy="754900"/>
            <a:chOff x="5113525" y="1408925"/>
            <a:chExt cx="1592725" cy="754900"/>
          </a:xfrm>
        </p:grpSpPr>
        <p:sp>
          <p:nvSpPr>
            <p:cNvPr id="208" name="Google Shape;208;p19"/>
            <p:cNvSpPr/>
            <p:nvPr/>
          </p:nvSpPr>
          <p:spPr>
            <a:xfrm>
              <a:off x="5113525" y="1408925"/>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412150" y="539496"/>
            <a:ext cx="4319700" cy="548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12" name="Google Shape;212;p20"/>
          <p:cNvSpPr txBox="1">
            <a:spLocks noGrp="1"/>
          </p:cNvSpPr>
          <p:nvPr>
            <p:ph type="subTitle" idx="1"/>
          </p:nvPr>
        </p:nvSpPr>
        <p:spPr>
          <a:xfrm>
            <a:off x="1097249" y="1496110"/>
            <a:ext cx="1579200" cy="70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13" name="Google Shape;213;p20"/>
          <p:cNvSpPr txBox="1">
            <a:spLocks noGrp="1"/>
          </p:cNvSpPr>
          <p:nvPr>
            <p:ph type="subTitle" idx="2"/>
          </p:nvPr>
        </p:nvSpPr>
        <p:spPr>
          <a:xfrm>
            <a:off x="716250" y="2185660"/>
            <a:ext cx="2130600" cy="70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14" name="Google Shape;214;p20"/>
          <p:cNvSpPr txBox="1">
            <a:spLocks noGrp="1"/>
          </p:cNvSpPr>
          <p:nvPr>
            <p:ph type="subTitle" idx="3"/>
          </p:nvPr>
        </p:nvSpPr>
        <p:spPr>
          <a:xfrm>
            <a:off x="6661463" y="1496110"/>
            <a:ext cx="1581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20"/>
          <p:cNvSpPr txBox="1">
            <a:spLocks noGrp="1"/>
          </p:cNvSpPr>
          <p:nvPr>
            <p:ph type="subTitle" idx="4"/>
          </p:nvPr>
        </p:nvSpPr>
        <p:spPr>
          <a:xfrm>
            <a:off x="6297150" y="2185660"/>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20"/>
          <p:cNvSpPr txBox="1">
            <a:spLocks noGrp="1"/>
          </p:cNvSpPr>
          <p:nvPr>
            <p:ph type="subTitle" idx="5"/>
          </p:nvPr>
        </p:nvSpPr>
        <p:spPr>
          <a:xfrm>
            <a:off x="1097250" y="3200920"/>
            <a:ext cx="1194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20"/>
          <p:cNvSpPr txBox="1">
            <a:spLocks noGrp="1"/>
          </p:cNvSpPr>
          <p:nvPr>
            <p:ph type="subTitle" idx="6"/>
          </p:nvPr>
        </p:nvSpPr>
        <p:spPr>
          <a:xfrm>
            <a:off x="716250" y="3888622"/>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8" name="Google Shape;218;p20"/>
          <p:cNvSpPr txBox="1">
            <a:spLocks noGrp="1"/>
          </p:cNvSpPr>
          <p:nvPr>
            <p:ph type="subTitle" idx="7"/>
          </p:nvPr>
        </p:nvSpPr>
        <p:spPr>
          <a:xfrm>
            <a:off x="6661463" y="3200920"/>
            <a:ext cx="1581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20"/>
          <p:cNvSpPr txBox="1">
            <a:spLocks noGrp="1"/>
          </p:cNvSpPr>
          <p:nvPr>
            <p:ph type="subTitle" idx="8"/>
          </p:nvPr>
        </p:nvSpPr>
        <p:spPr>
          <a:xfrm>
            <a:off x="6297150" y="3888622"/>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20"/>
          <p:cNvSpPr txBox="1">
            <a:spLocks noGrp="1"/>
          </p:cNvSpPr>
          <p:nvPr>
            <p:ph type="title" idx="9" hasCustomPrompt="1"/>
          </p:nvPr>
        </p:nvSpPr>
        <p:spPr>
          <a:xfrm>
            <a:off x="716250" y="1481479"/>
            <a:ext cx="4662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1" name="Google Shape;221;p20"/>
          <p:cNvSpPr txBox="1">
            <a:spLocks noGrp="1"/>
          </p:cNvSpPr>
          <p:nvPr>
            <p:ph type="title" idx="13" hasCustomPrompt="1"/>
          </p:nvPr>
        </p:nvSpPr>
        <p:spPr>
          <a:xfrm>
            <a:off x="6297150" y="1481471"/>
            <a:ext cx="4653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2" name="Google Shape;222;p20"/>
          <p:cNvSpPr txBox="1">
            <a:spLocks noGrp="1"/>
          </p:cNvSpPr>
          <p:nvPr>
            <p:ph type="title" idx="14" hasCustomPrompt="1"/>
          </p:nvPr>
        </p:nvSpPr>
        <p:spPr>
          <a:xfrm>
            <a:off x="716250" y="3185876"/>
            <a:ext cx="4662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3" name="Google Shape;223;p20"/>
          <p:cNvSpPr txBox="1">
            <a:spLocks noGrp="1"/>
          </p:cNvSpPr>
          <p:nvPr>
            <p:ph type="title" idx="15" hasCustomPrompt="1"/>
          </p:nvPr>
        </p:nvSpPr>
        <p:spPr>
          <a:xfrm>
            <a:off x="6297150" y="3185870"/>
            <a:ext cx="4653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24" name="Google Shape;224;p20"/>
          <p:cNvSpPr/>
          <p:nvPr/>
        </p:nvSpPr>
        <p:spPr>
          <a:xfrm>
            <a:off x="8204100" y="-1008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a:off x="8256275" y="617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589400" y="-70872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590275" y="15506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158350" y="2031552"/>
            <a:ext cx="3269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58350" y="543200"/>
            <a:ext cx="3269400" cy="150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p:nvPr/>
        </p:nvSpPr>
        <p:spPr>
          <a:xfrm rot="10800000" flipH="1">
            <a:off x="7517437" y="4250066"/>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929992" y="457162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flipH="1">
            <a:off x="6962268" y="4226313"/>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6892931" y="4769795"/>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flipH="1">
            <a:off x="7857115" y="428515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6897873" y="4225493"/>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3"/>
          <p:cNvGrpSpPr/>
          <p:nvPr/>
        </p:nvGrpSpPr>
        <p:grpSpPr>
          <a:xfrm rot="10800000">
            <a:off x="-367400" y="-29425"/>
            <a:ext cx="1834175" cy="1631050"/>
            <a:chOff x="3033525" y="2679425"/>
            <a:chExt cx="1834175" cy="1631050"/>
          </a:xfrm>
        </p:grpSpPr>
        <p:sp>
          <p:nvSpPr>
            <p:cNvPr id="29" name="Google Shape;29;p3"/>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ONE_COLUMN_TEXT_1_1_2">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716262" y="539496"/>
            <a:ext cx="2784900" cy="202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30" name="Google Shape;230;p21"/>
          <p:cNvSpPr txBox="1">
            <a:spLocks noGrp="1"/>
          </p:cNvSpPr>
          <p:nvPr>
            <p:ph type="subTitle" idx="1"/>
          </p:nvPr>
        </p:nvSpPr>
        <p:spPr>
          <a:xfrm>
            <a:off x="716250" y="2266350"/>
            <a:ext cx="2055600" cy="113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231" name="Google Shape;231;p21"/>
          <p:cNvGrpSpPr/>
          <p:nvPr/>
        </p:nvGrpSpPr>
        <p:grpSpPr>
          <a:xfrm rot="1515244">
            <a:off x="3967553" y="2625257"/>
            <a:ext cx="2307987" cy="1676459"/>
            <a:chOff x="924375" y="1304575"/>
            <a:chExt cx="1642200" cy="1192850"/>
          </a:xfrm>
        </p:grpSpPr>
        <p:sp>
          <p:nvSpPr>
            <p:cNvPr id="232" name="Google Shape;232;p21"/>
            <p:cNvSpPr/>
            <p:nvPr/>
          </p:nvSpPr>
          <p:spPr>
            <a:xfrm>
              <a:off x="924375" y="130457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1"/>
          <p:cNvGrpSpPr/>
          <p:nvPr/>
        </p:nvGrpSpPr>
        <p:grpSpPr>
          <a:xfrm rot="-1846565">
            <a:off x="2740505" y="3353532"/>
            <a:ext cx="990530" cy="893677"/>
            <a:chOff x="5700725" y="2096750"/>
            <a:chExt cx="990500" cy="893650"/>
          </a:xfrm>
        </p:grpSpPr>
        <p:sp>
          <p:nvSpPr>
            <p:cNvPr id="235" name="Google Shape;235;p21"/>
            <p:cNvSpPr/>
            <p:nvPr/>
          </p:nvSpPr>
          <p:spPr>
            <a:xfrm>
              <a:off x="5700725" y="209675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ONE_COLUMN_TEXT_2_1">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716050" y="539500"/>
            <a:ext cx="5681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39" name="Google Shape;239;p22"/>
          <p:cNvSpPr/>
          <p:nvPr/>
        </p:nvSpPr>
        <p:spPr>
          <a:xfrm rot="10800000">
            <a:off x="7632713" y="-5480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rot="10800000">
            <a:off x="7713188" y="2131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116300" y="2161050"/>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208250" y="4396575"/>
            <a:ext cx="884350" cy="898525"/>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117175" y="4420450"/>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105675" y="4785425"/>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CUSTOM_1">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716250" y="540608"/>
            <a:ext cx="3871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47" name="Google Shape;247;p23"/>
          <p:cNvSpPr/>
          <p:nvPr/>
        </p:nvSpPr>
        <p:spPr>
          <a:xfrm rot="1217872" flipH="1">
            <a:off x="8321229" y="-28425"/>
            <a:ext cx="1493672" cy="754898"/>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rot="1217948" flipH="1">
            <a:off x="7082284" y="-477709"/>
            <a:ext cx="1422297" cy="742898"/>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rot="1217948" flipH="1">
            <a:off x="7839205" y="100054"/>
            <a:ext cx="2105396" cy="1064062"/>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rot="1217948" flipH="1">
            <a:off x="7869547" y="-199119"/>
            <a:ext cx="543519" cy="413876"/>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CUSTOM_1_3">
    <p:bg>
      <p:bgPr>
        <a:solidFill>
          <a:schemeClr val="lt1"/>
        </a:solidFill>
        <a:effectLst/>
      </p:bgPr>
    </p:bg>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716250" y="540865"/>
            <a:ext cx="3871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
  <p:cSld name="CUSTOM_1_2">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716250" y="540608"/>
            <a:ext cx="3871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55" name="Google Shape;255;p25"/>
          <p:cNvSpPr txBox="1">
            <a:spLocks noGrp="1"/>
          </p:cNvSpPr>
          <p:nvPr>
            <p:ph type="subTitle" idx="1"/>
          </p:nvPr>
        </p:nvSpPr>
        <p:spPr>
          <a:xfrm>
            <a:off x="716250" y="3645145"/>
            <a:ext cx="2142000" cy="674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6" name="Google Shape;256;p25"/>
          <p:cNvSpPr txBox="1">
            <a:spLocks noGrp="1"/>
          </p:cNvSpPr>
          <p:nvPr>
            <p:ph type="subTitle" idx="2"/>
          </p:nvPr>
        </p:nvSpPr>
        <p:spPr>
          <a:xfrm>
            <a:off x="3371300" y="3645145"/>
            <a:ext cx="21420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5"/>
          <p:cNvSpPr txBox="1">
            <a:spLocks noGrp="1"/>
          </p:cNvSpPr>
          <p:nvPr>
            <p:ph type="subTitle" idx="3"/>
          </p:nvPr>
        </p:nvSpPr>
        <p:spPr>
          <a:xfrm>
            <a:off x="6026350" y="3645145"/>
            <a:ext cx="21420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8" name="Google Shape;258;p25"/>
          <p:cNvSpPr txBox="1">
            <a:spLocks noGrp="1"/>
          </p:cNvSpPr>
          <p:nvPr>
            <p:ph type="subTitle" idx="4"/>
          </p:nvPr>
        </p:nvSpPr>
        <p:spPr>
          <a:xfrm>
            <a:off x="716250" y="3230200"/>
            <a:ext cx="21420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a:endParaRPr/>
          </a:p>
        </p:txBody>
      </p:sp>
      <p:sp>
        <p:nvSpPr>
          <p:cNvPr id="259" name="Google Shape;259;p25"/>
          <p:cNvSpPr txBox="1">
            <a:spLocks noGrp="1"/>
          </p:cNvSpPr>
          <p:nvPr>
            <p:ph type="subTitle" idx="5"/>
          </p:nvPr>
        </p:nvSpPr>
        <p:spPr>
          <a:xfrm>
            <a:off x="3371300" y="3230200"/>
            <a:ext cx="21420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a:endParaRPr/>
          </a:p>
        </p:txBody>
      </p:sp>
      <p:sp>
        <p:nvSpPr>
          <p:cNvPr id="260" name="Google Shape;260;p25"/>
          <p:cNvSpPr txBox="1">
            <a:spLocks noGrp="1"/>
          </p:cNvSpPr>
          <p:nvPr>
            <p:ph type="subTitle" idx="6"/>
          </p:nvPr>
        </p:nvSpPr>
        <p:spPr>
          <a:xfrm>
            <a:off x="6026350" y="3230200"/>
            <a:ext cx="21420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a:endParaRPr/>
          </a:p>
        </p:txBody>
      </p:sp>
      <p:sp>
        <p:nvSpPr>
          <p:cNvPr id="261" name="Google Shape;261;p25"/>
          <p:cNvSpPr/>
          <p:nvPr/>
        </p:nvSpPr>
        <p:spPr>
          <a:xfrm>
            <a:off x="8084325" y="-99500"/>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9291450" y="-99500"/>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7002050" y="-366050"/>
            <a:ext cx="1713000" cy="104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rot="-5400000">
            <a:off x="-408050" y="4272363"/>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5400000">
            <a:off x="-84650" y="3849913"/>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1945347" flipH="1">
            <a:off x="-1394767" y="1479549"/>
            <a:ext cx="2235921" cy="1624113"/>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1945347" flipH="1">
            <a:off x="-280137" y="1356314"/>
            <a:ext cx="747758" cy="1011454"/>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rot="3323966" flipH="1">
            <a:off x="730668" y="2021042"/>
            <a:ext cx="540405" cy="511426"/>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rot="3323966" flipH="1">
            <a:off x="612024" y="2001574"/>
            <a:ext cx="432745" cy="458257"/>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5"/>
          <p:cNvGrpSpPr/>
          <p:nvPr/>
        </p:nvGrpSpPr>
        <p:grpSpPr>
          <a:xfrm rot="752930">
            <a:off x="1670264" y="2215328"/>
            <a:ext cx="614527" cy="554439"/>
            <a:chOff x="5700725" y="2096750"/>
            <a:chExt cx="990500" cy="893650"/>
          </a:xfrm>
        </p:grpSpPr>
        <p:sp>
          <p:nvSpPr>
            <p:cNvPr id="271" name="Google Shape;271;p25"/>
            <p:cNvSpPr/>
            <p:nvPr/>
          </p:nvSpPr>
          <p:spPr>
            <a:xfrm>
              <a:off x="5700725" y="209675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6">
  <p:cSld name="CUSTOM_1_1">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716250" y="540808"/>
            <a:ext cx="38559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75" name="Google Shape;275;p26"/>
          <p:cNvSpPr/>
          <p:nvPr/>
        </p:nvSpPr>
        <p:spPr>
          <a:xfrm>
            <a:off x="8278407" y="4764865"/>
            <a:ext cx="601847" cy="368913"/>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8079017" y="3422562"/>
            <a:ext cx="1064999" cy="1720961"/>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7638524" y="3129627"/>
            <a:ext cx="1003377" cy="915902"/>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8132490" y="3474241"/>
            <a:ext cx="521187" cy="549270"/>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7516651" y="-11252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7602801" y="-20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494450" y="4515775"/>
            <a:ext cx="2184915" cy="668452"/>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941929" y="4559109"/>
            <a:ext cx="665151" cy="423636"/>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6"/>
          <p:cNvGrpSpPr/>
          <p:nvPr/>
        </p:nvGrpSpPr>
        <p:grpSpPr>
          <a:xfrm rot="-2700000">
            <a:off x="6821202" y="1159923"/>
            <a:ext cx="894966" cy="644919"/>
            <a:chOff x="1224745" y="2688978"/>
            <a:chExt cx="894975" cy="644925"/>
          </a:xfrm>
        </p:grpSpPr>
        <p:sp>
          <p:nvSpPr>
            <p:cNvPr id="284" name="Google Shape;284;p26"/>
            <p:cNvSpPr/>
            <p:nvPr/>
          </p:nvSpPr>
          <p:spPr>
            <a:xfrm>
              <a:off x="1224745" y="2688978"/>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1716445" y="2738203"/>
              <a:ext cx="403275" cy="571300"/>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1_1_3">
    <p:spTree>
      <p:nvGrpSpPr>
        <p:cNvPr id="1" name="Shape 286"/>
        <p:cNvGrpSpPr/>
        <p:nvPr/>
      </p:nvGrpSpPr>
      <p:grpSpPr>
        <a:xfrm>
          <a:off x="0" y="0"/>
          <a:ext cx="0" cy="0"/>
          <a:chOff x="0" y="0"/>
          <a:chExt cx="0" cy="0"/>
        </a:xfrm>
      </p:grpSpPr>
      <p:sp>
        <p:nvSpPr>
          <p:cNvPr id="287" name="Google Shape;287;p27"/>
          <p:cNvSpPr txBox="1">
            <a:spLocks noGrp="1"/>
          </p:cNvSpPr>
          <p:nvPr>
            <p:ph type="title"/>
          </p:nvPr>
        </p:nvSpPr>
        <p:spPr>
          <a:xfrm>
            <a:off x="716250" y="543200"/>
            <a:ext cx="4720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88" name="Google Shape;288;p27"/>
          <p:cNvSpPr txBox="1">
            <a:spLocks noGrp="1"/>
          </p:cNvSpPr>
          <p:nvPr>
            <p:ph type="title" idx="2" hasCustomPrompt="1"/>
          </p:nvPr>
        </p:nvSpPr>
        <p:spPr>
          <a:xfrm>
            <a:off x="716252" y="1272795"/>
            <a:ext cx="1773000" cy="74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289" name="Google Shape;289;p27"/>
          <p:cNvSpPr txBox="1">
            <a:spLocks noGrp="1"/>
          </p:cNvSpPr>
          <p:nvPr>
            <p:ph type="subTitle" idx="1"/>
          </p:nvPr>
        </p:nvSpPr>
        <p:spPr>
          <a:xfrm>
            <a:off x="716252" y="2129226"/>
            <a:ext cx="1773900" cy="614100"/>
          </a:xfrm>
          <a:prstGeom prst="rect">
            <a:avLst/>
          </a:prstGeom>
        </p:spPr>
        <p:txBody>
          <a:bodyPr spcFirstLastPara="1" wrap="square" lIns="91425" tIns="91425" rIns="91425" bIns="91425" anchor="b" anchorCtr="0">
            <a:noAutofit/>
          </a:bodyPr>
          <a:lstStyle>
            <a:lvl1pPr lvl="0" algn="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90" name="Google Shape;290;p27"/>
          <p:cNvSpPr txBox="1">
            <a:spLocks noGrp="1"/>
          </p:cNvSpPr>
          <p:nvPr>
            <p:ph type="title" idx="3" hasCustomPrompt="1"/>
          </p:nvPr>
        </p:nvSpPr>
        <p:spPr>
          <a:xfrm>
            <a:off x="6649003" y="1272795"/>
            <a:ext cx="1773000" cy="748500"/>
          </a:xfrm>
          <a:prstGeom prst="rect">
            <a:avLst/>
          </a:prstGeom>
        </p:spPr>
        <p:txBody>
          <a:bodyPr spcFirstLastPara="1" wrap="square" lIns="91425" tIns="91425" rIns="91425" bIns="91425" anchor="ctr" anchorCtr="0">
            <a:noAutofit/>
          </a:bodyPr>
          <a:lstStyle>
            <a:lvl1pPr lvl="0"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291" name="Google Shape;291;p27"/>
          <p:cNvSpPr txBox="1">
            <a:spLocks noGrp="1"/>
          </p:cNvSpPr>
          <p:nvPr>
            <p:ph type="subTitle" idx="4"/>
          </p:nvPr>
        </p:nvSpPr>
        <p:spPr>
          <a:xfrm>
            <a:off x="6648103" y="2129226"/>
            <a:ext cx="1773900" cy="61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7"/>
          <p:cNvSpPr txBox="1">
            <a:spLocks noGrp="1"/>
          </p:cNvSpPr>
          <p:nvPr>
            <p:ph type="title" idx="5" hasCustomPrompt="1"/>
          </p:nvPr>
        </p:nvSpPr>
        <p:spPr>
          <a:xfrm>
            <a:off x="716252" y="3137320"/>
            <a:ext cx="1773000" cy="74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293" name="Google Shape;293;p27"/>
          <p:cNvSpPr txBox="1">
            <a:spLocks noGrp="1"/>
          </p:cNvSpPr>
          <p:nvPr>
            <p:ph type="subTitle" idx="6"/>
          </p:nvPr>
        </p:nvSpPr>
        <p:spPr>
          <a:xfrm>
            <a:off x="716252" y="3993751"/>
            <a:ext cx="1773900" cy="61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7"/>
          <p:cNvSpPr txBox="1">
            <a:spLocks noGrp="1"/>
          </p:cNvSpPr>
          <p:nvPr>
            <p:ph type="title" idx="7" hasCustomPrompt="1"/>
          </p:nvPr>
        </p:nvSpPr>
        <p:spPr>
          <a:xfrm>
            <a:off x="6649003" y="3137320"/>
            <a:ext cx="1773000" cy="748500"/>
          </a:xfrm>
          <a:prstGeom prst="rect">
            <a:avLst/>
          </a:prstGeom>
        </p:spPr>
        <p:txBody>
          <a:bodyPr spcFirstLastPara="1" wrap="square" lIns="91425" tIns="91425" rIns="91425" bIns="91425" anchor="ctr" anchorCtr="0">
            <a:noAutofit/>
          </a:bodyPr>
          <a:lstStyle>
            <a:lvl1pPr lvl="0"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295" name="Google Shape;295;p27"/>
          <p:cNvSpPr txBox="1">
            <a:spLocks noGrp="1"/>
          </p:cNvSpPr>
          <p:nvPr>
            <p:ph type="subTitle" idx="8"/>
          </p:nvPr>
        </p:nvSpPr>
        <p:spPr>
          <a:xfrm>
            <a:off x="6648103" y="3993751"/>
            <a:ext cx="1773900" cy="61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96" name="Google Shape;296;p27"/>
          <p:cNvGrpSpPr/>
          <p:nvPr/>
        </p:nvGrpSpPr>
        <p:grpSpPr>
          <a:xfrm rot="-5400000">
            <a:off x="7797199" y="-549076"/>
            <a:ext cx="1175456" cy="1743807"/>
            <a:chOff x="3639300" y="1362050"/>
            <a:chExt cx="1228400" cy="1822350"/>
          </a:xfrm>
        </p:grpSpPr>
        <p:sp>
          <p:nvSpPr>
            <p:cNvPr id="297" name="Google Shape;297;p27"/>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3749850" y="1362050"/>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7"/>
          <p:cNvSpPr/>
          <p:nvPr/>
        </p:nvSpPr>
        <p:spPr>
          <a:xfrm>
            <a:off x="0" y="4600300"/>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1172625" y="46356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_1_2">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3453003" y="3905900"/>
            <a:ext cx="4752000" cy="69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8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05" name="Google Shape;305;p28"/>
          <p:cNvSpPr txBox="1">
            <a:spLocks noGrp="1"/>
          </p:cNvSpPr>
          <p:nvPr>
            <p:ph type="title" idx="2" hasCustomPrompt="1"/>
          </p:nvPr>
        </p:nvSpPr>
        <p:spPr>
          <a:xfrm>
            <a:off x="716250" y="543200"/>
            <a:ext cx="2959500" cy="15123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6" name="Google Shape;306;p28"/>
          <p:cNvSpPr/>
          <p:nvPr/>
        </p:nvSpPr>
        <p:spPr>
          <a:xfrm flipH="1">
            <a:off x="5782" y="4440953"/>
            <a:ext cx="778410" cy="545373"/>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flipH="1">
            <a:off x="48" y="3018125"/>
            <a:ext cx="1207278" cy="1713447"/>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flipH="1">
            <a:off x="583631" y="3293213"/>
            <a:ext cx="743094" cy="580716"/>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flipH="1">
            <a:off x="512936" y="3459406"/>
            <a:ext cx="595053" cy="520344"/>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8199150" y="-15842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7044200" y="-51428"/>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8251325" y="-5142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6359726">
            <a:off x="6196703" y="-628312"/>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rot="-6359726">
            <a:off x="6479876" y="369269"/>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716259" y="543200"/>
            <a:ext cx="36270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17" name="Google Shape;317;p29"/>
          <p:cNvSpPr txBox="1">
            <a:spLocks noGrp="1"/>
          </p:cNvSpPr>
          <p:nvPr>
            <p:ph type="subTitle" idx="1"/>
          </p:nvPr>
        </p:nvSpPr>
        <p:spPr>
          <a:xfrm>
            <a:off x="6370125" y="1000592"/>
            <a:ext cx="20214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9"/>
          <p:cNvSpPr txBox="1">
            <a:spLocks noGrp="1"/>
          </p:cNvSpPr>
          <p:nvPr>
            <p:ph type="subTitle" idx="2"/>
          </p:nvPr>
        </p:nvSpPr>
        <p:spPr>
          <a:xfrm>
            <a:off x="6370125" y="1413155"/>
            <a:ext cx="20214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9" name="Google Shape;319;p29"/>
          <p:cNvSpPr txBox="1">
            <a:spLocks noGrp="1"/>
          </p:cNvSpPr>
          <p:nvPr>
            <p:ph type="subTitle" idx="3"/>
          </p:nvPr>
        </p:nvSpPr>
        <p:spPr>
          <a:xfrm>
            <a:off x="6370125" y="2242293"/>
            <a:ext cx="202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9"/>
          <p:cNvSpPr txBox="1">
            <a:spLocks noGrp="1"/>
          </p:cNvSpPr>
          <p:nvPr>
            <p:ph type="subTitle" idx="4"/>
          </p:nvPr>
        </p:nvSpPr>
        <p:spPr>
          <a:xfrm>
            <a:off x="6370125" y="2657325"/>
            <a:ext cx="20208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1" name="Google Shape;321;p29"/>
          <p:cNvSpPr txBox="1">
            <a:spLocks noGrp="1"/>
          </p:cNvSpPr>
          <p:nvPr>
            <p:ph type="subTitle" idx="5"/>
          </p:nvPr>
        </p:nvSpPr>
        <p:spPr>
          <a:xfrm>
            <a:off x="6370125" y="3483999"/>
            <a:ext cx="202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9"/>
          <p:cNvSpPr txBox="1">
            <a:spLocks noGrp="1"/>
          </p:cNvSpPr>
          <p:nvPr>
            <p:ph type="subTitle" idx="6"/>
          </p:nvPr>
        </p:nvSpPr>
        <p:spPr>
          <a:xfrm>
            <a:off x="6370125" y="3899026"/>
            <a:ext cx="20208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3" name="Google Shape;323;p29"/>
          <p:cNvSpPr/>
          <p:nvPr/>
        </p:nvSpPr>
        <p:spPr>
          <a:xfrm>
            <a:off x="8012042" y="-55570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6974981" y="-616581"/>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7599487" y="-549345"/>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7939165" y="-62930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6979923" y="-901807"/>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7044318" y="107326"/>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9"/>
          <p:cNvGrpSpPr/>
          <p:nvPr/>
        </p:nvGrpSpPr>
        <p:grpSpPr>
          <a:xfrm rot="-8253681">
            <a:off x="7158920" y="53553"/>
            <a:ext cx="753500" cy="635675"/>
            <a:chOff x="3639300" y="1616750"/>
            <a:chExt cx="753500" cy="635675"/>
          </a:xfrm>
        </p:grpSpPr>
        <p:sp>
          <p:nvSpPr>
            <p:cNvPr id="330" name="Google Shape;330;p29"/>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9"/>
          <p:cNvGrpSpPr/>
          <p:nvPr/>
        </p:nvGrpSpPr>
        <p:grpSpPr>
          <a:xfrm rot="5400000">
            <a:off x="136560" y="4274347"/>
            <a:ext cx="808790" cy="1081915"/>
            <a:chOff x="5700725" y="2096750"/>
            <a:chExt cx="1468925" cy="1964975"/>
          </a:xfrm>
        </p:grpSpPr>
        <p:sp>
          <p:nvSpPr>
            <p:cNvPr id="333" name="Google Shape;333;p29"/>
            <p:cNvSpPr/>
            <p:nvPr/>
          </p:nvSpPr>
          <p:spPr>
            <a:xfrm>
              <a:off x="6325075" y="369230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6130525" y="238257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700725" y="209675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2">
  <p:cSld name="CUSTOM_2_2">
    <p:spTree>
      <p:nvGrpSpPr>
        <p:cNvPr id="1" name="Shape 337"/>
        <p:cNvGrpSpPr/>
        <p:nvPr/>
      </p:nvGrpSpPr>
      <p:grpSpPr>
        <a:xfrm>
          <a:off x="0" y="0"/>
          <a:ext cx="0" cy="0"/>
          <a:chOff x="0" y="0"/>
          <a:chExt cx="0" cy="0"/>
        </a:xfrm>
      </p:grpSpPr>
      <p:sp>
        <p:nvSpPr>
          <p:cNvPr id="338" name="Google Shape;338;p30"/>
          <p:cNvSpPr txBox="1">
            <a:spLocks noGrp="1"/>
          </p:cNvSpPr>
          <p:nvPr>
            <p:ph type="title"/>
          </p:nvPr>
        </p:nvSpPr>
        <p:spPr>
          <a:xfrm>
            <a:off x="716250" y="540618"/>
            <a:ext cx="5351700" cy="67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39" name="Google Shape;339;p30"/>
          <p:cNvSpPr txBox="1">
            <a:spLocks noGrp="1"/>
          </p:cNvSpPr>
          <p:nvPr>
            <p:ph type="subTitle" idx="1"/>
          </p:nvPr>
        </p:nvSpPr>
        <p:spPr>
          <a:xfrm>
            <a:off x="1387275" y="1661063"/>
            <a:ext cx="1115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0" name="Google Shape;340;p30"/>
          <p:cNvSpPr txBox="1">
            <a:spLocks noGrp="1"/>
          </p:cNvSpPr>
          <p:nvPr>
            <p:ph type="subTitle" idx="2"/>
          </p:nvPr>
        </p:nvSpPr>
        <p:spPr>
          <a:xfrm>
            <a:off x="2420050" y="1661063"/>
            <a:ext cx="2999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1" name="Google Shape;341;p30"/>
          <p:cNvSpPr txBox="1">
            <a:spLocks noGrp="1"/>
          </p:cNvSpPr>
          <p:nvPr>
            <p:ph type="subTitle" idx="3"/>
          </p:nvPr>
        </p:nvSpPr>
        <p:spPr>
          <a:xfrm>
            <a:off x="1386319" y="2706231"/>
            <a:ext cx="1116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2" name="Google Shape;342;p30"/>
          <p:cNvSpPr txBox="1">
            <a:spLocks noGrp="1"/>
          </p:cNvSpPr>
          <p:nvPr>
            <p:ph type="subTitle" idx="4"/>
          </p:nvPr>
        </p:nvSpPr>
        <p:spPr>
          <a:xfrm>
            <a:off x="2420044" y="2706231"/>
            <a:ext cx="2999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3" name="Google Shape;343;p30"/>
          <p:cNvSpPr txBox="1">
            <a:spLocks noGrp="1"/>
          </p:cNvSpPr>
          <p:nvPr>
            <p:ph type="subTitle" idx="5"/>
          </p:nvPr>
        </p:nvSpPr>
        <p:spPr>
          <a:xfrm>
            <a:off x="1386319" y="3751400"/>
            <a:ext cx="1116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4" name="Google Shape;344;p30"/>
          <p:cNvSpPr txBox="1">
            <a:spLocks noGrp="1"/>
          </p:cNvSpPr>
          <p:nvPr>
            <p:ph type="subTitle" idx="6"/>
          </p:nvPr>
        </p:nvSpPr>
        <p:spPr>
          <a:xfrm>
            <a:off x="2420045" y="3751400"/>
            <a:ext cx="2999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5" name="Google Shape;345;p30"/>
          <p:cNvSpPr/>
          <p:nvPr/>
        </p:nvSpPr>
        <p:spPr>
          <a:xfrm flipH="1">
            <a:off x="-171484" y="4744993"/>
            <a:ext cx="1110826" cy="440712"/>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flipH="1">
            <a:off x="-115297" y="4747053"/>
            <a:ext cx="410235" cy="251461"/>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flipH="1">
            <a:off x="-295075" y="3832037"/>
            <a:ext cx="725933" cy="1173054"/>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flipH="1">
            <a:off x="47202" y="3632350"/>
            <a:ext cx="683929" cy="624304"/>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flipH="1">
            <a:off x="39151" y="3867265"/>
            <a:ext cx="355256" cy="374397"/>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16250" y="543200"/>
            <a:ext cx="7360200" cy="548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4"/>
          <p:cNvSpPr txBox="1">
            <a:spLocks noGrp="1"/>
          </p:cNvSpPr>
          <p:nvPr>
            <p:ph type="subTitle" idx="1"/>
          </p:nvPr>
        </p:nvSpPr>
        <p:spPr>
          <a:xfrm>
            <a:off x="716250" y="1304825"/>
            <a:ext cx="7711500" cy="329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12121"/>
              </a:buClr>
              <a:buSzPts val="1200"/>
              <a:buFont typeface="Montserrat Medium"/>
              <a:buAutoNum type="arabicPeriod"/>
              <a:defRPr sz="1200"/>
            </a:lvl1pPr>
            <a:lvl2pPr lvl="1">
              <a:spcBef>
                <a:spcPts val="1600"/>
              </a:spcBef>
              <a:spcAft>
                <a:spcPts val="0"/>
              </a:spcAft>
              <a:buClr>
                <a:srgbClr val="212121"/>
              </a:buClr>
              <a:buSzPts val="1200"/>
              <a:buFont typeface="Montserrat Medium"/>
              <a:buAutoNum type="alphaLcPeriod"/>
              <a:defRPr/>
            </a:lvl2pPr>
            <a:lvl3pPr lvl="2">
              <a:spcBef>
                <a:spcPts val="1600"/>
              </a:spcBef>
              <a:spcAft>
                <a:spcPts val="0"/>
              </a:spcAft>
              <a:buClr>
                <a:srgbClr val="212121"/>
              </a:buClr>
              <a:buSzPts val="1200"/>
              <a:buFont typeface="Montserrat Medium"/>
              <a:buAutoNum type="romanLcPeriod"/>
              <a:defRPr/>
            </a:lvl3pPr>
            <a:lvl4pPr lvl="3">
              <a:spcBef>
                <a:spcPts val="1600"/>
              </a:spcBef>
              <a:spcAft>
                <a:spcPts val="0"/>
              </a:spcAft>
              <a:buClr>
                <a:srgbClr val="212121"/>
              </a:buClr>
              <a:buSzPts val="1200"/>
              <a:buFont typeface="Montserrat Medium"/>
              <a:buAutoNum type="arabicPeriod"/>
              <a:defRPr/>
            </a:lvl4pPr>
            <a:lvl5pPr lvl="4">
              <a:spcBef>
                <a:spcPts val="1600"/>
              </a:spcBef>
              <a:spcAft>
                <a:spcPts val="0"/>
              </a:spcAft>
              <a:buClr>
                <a:srgbClr val="212121"/>
              </a:buClr>
              <a:buSzPts val="1200"/>
              <a:buFont typeface="Montserrat Medium"/>
              <a:buAutoNum type="alphaLcPeriod"/>
              <a:defRPr/>
            </a:lvl5pPr>
            <a:lvl6pPr lvl="5">
              <a:spcBef>
                <a:spcPts val="1600"/>
              </a:spcBef>
              <a:spcAft>
                <a:spcPts val="0"/>
              </a:spcAft>
              <a:buClr>
                <a:srgbClr val="212121"/>
              </a:buClr>
              <a:buSzPts val="1200"/>
              <a:buFont typeface="Montserrat Medium"/>
              <a:buAutoNum type="romanLcPeriod"/>
              <a:defRPr/>
            </a:lvl6pPr>
            <a:lvl7pPr lvl="6">
              <a:spcBef>
                <a:spcPts val="1600"/>
              </a:spcBef>
              <a:spcAft>
                <a:spcPts val="0"/>
              </a:spcAft>
              <a:buClr>
                <a:srgbClr val="212121"/>
              </a:buClr>
              <a:buSzPts val="1200"/>
              <a:buFont typeface="Montserrat Medium"/>
              <a:buAutoNum type="arabicPeriod"/>
              <a:defRPr/>
            </a:lvl7pPr>
            <a:lvl8pPr lvl="7">
              <a:spcBef>
                <a:spcPts val="1600"/>
              </a:spcBef>
              <a:spcAft>
                <a:spcPts val="0"/>
              </a:spcAft>
              <a:buClr>
                <a:srgbClr val="212121"/>
              </a:buClr>
              <a:buSzPts val="1200"/>
              <a:buFont typeface="Montserrat Medium"/>
              <a:buAutoNum type="alphaLcPeriod"/>
              <a:defRPr/>
            </a:lvl8pPr>
            <a:lvl9pPr lvl="8">
              <a:spcBef>
                <a:spcPts val="1600"/>
              </a:spcBef>
              <a:spcAft>
                <a:spcPts val="1600"/>
              </a:spcAft>
              <a:buClr>
                <a:srgbClr val="212121"/>
              </a:buClr>
              <a:buSzPts val="1200"/>
              <a:buFont typeface="Montserrat Medium"/>
              <a:buAutoNum type="romanLcPeriod"/>
              <a:defRPr/>
            </a:lvl9pPr>
          </a:lstStyle>
          <a:p>
            <a:endParaRPr/>
          </a:p>
        </p:txBody>
      </p:sp>
      <p:sp>
        <p:nvSpPr>
          <p:cNvPr id="35" name="Google Shape;35;p4"/>
          <p:cNvSpPr/>
          <p:nvPr/>
        </p:nvSpPr>
        <p:spPr>
          <a:xfrm rot="5400000">
            <a:off x="8019700" y="353513"/>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8804375" y="123723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ullet list">
  <p:cSld name="CUSTOM_2_2_2">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716250" y="540875"/>
            <a:ext cx="3738000" cy="11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52" name="Google Shape;352;p31"/>
          <p:cNvSpPr txBox="1">
            <a:spLocks noGrp="1"/>
          </p:cNvSpPr>
          <p:nvPr>
            <p:ph type="subTitle" idx="1"/>
          </p:nvPr>
        </p:nvSpPr>
        <p:spPr>
          <a:xfrm>
            <a:off x="5148200" y="1371600"/>
            <a:ext cx="3279600" cy="30861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53" name="Google Shape;353;p31"/>
          <p:cNvSpPr/>
          <p:nvPr/>
        </p:nvSpPr>
        <p:spPr>
          <a:xfrm rot="10800000" flipH="1">
            <a:off x="7602801" y="448800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31"/>
          <p:cNvGrpSpPr/>
          <p:nvPr/>
        </p:nvGrpSpPr>
        <p:grpSpPr>
          <a:xfrm rot="-5400000" flipH="1">
            <a:off x="5372413" y="-356913"/>
            <a:ext cx="884350" cy="898525"/>
            <a:chOff x="2714650" y="3639413"/>
            <a:chExt cx="884350" cy="898525"/>
          </a:xfrm>
        </p:grpSpPr>
        <p:sp>
          <p:nvSpPr>
            <p:cNvPr id="355" name="Google Shape;355;p31"/>
            <p:cNvSpPr/>
            <p:nvPr/>
          </p:nvSpPr>
          <p:spPr>
            <a:xfrm>
              <a:off x="2714650" y="3639413"/>
              <a:ext cx="884350" cy="898525"/>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2806962" y="366452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3022387" y="4028263"/>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31"/>
          <p:cNvGrpSpPr/>
          <p:nvPr/>
        </p:nvGrpSpPr>
        <p:grpSpPr>
          <a:xfrm flipH="1">
            <a:off x="6260144" y="-165852"/>
            <a:ext cx="2883746" cy="1151043"/>
            <a:chOff x="5113525" y="1300068"/>
            <a:chExt cx="2164000" cy="863757"/>
          </a:xfrm>
        </p:grpSpPr>
        <p:sp>
          <p:nvSpPr>
            <p:cNvPr id="359" name="Google Shape;359;p31"/>
            <p:cNvSpPr/>
            <p:nvPr/>
          </p:nvSpPr>
          <p:spPr>
            <a:xfrm>
              <a:off x="6268475" y="130006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113525" y="1408925"/>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1"/>
          <p:cNvGrpSpPr/>
          <p:nvPr/>
        </p:nvGrpSpPr>
        <p:grpSpPr>
          <a:xfrm>
            <a:off x="7" y="3016426"/>
            <a:ext cx="973739" cy="2127079"/>
            <a:chOff x="2810675" y="1400175"/>
            <a:chExt cx="1201850" cy="2625375"/>
          </a:xfrm>
        </p:grpSpPr>
        <p:sp>
          <p:nvSpPr>
            <p:cNvPr id="363" name="Google Shape;363;p31"/>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1"/>
          <p:cNvSpPr/>
          <p:nvPr/>
        </p:nvSpPr>
        <p:spPr>
          <a:xfrm rot="10800000" flipH="1">
            <a:off x="7516651" y="41300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bullet lists">
  <p:cSld name="CUSTOM_2_2_2_1_1">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716250" y="540618"/>
            <a:ext cx="3738000" cy="11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32"/>
          <p:cNvSpPr txBox="1">
            <a:spLocks noGrp="1"/>
          </p:cNvSpPr>
          <p:nvPr>
            <p:ph type="subTitle" idx="1"/>
          </p:nvPr>
        </p:nvSpPr>
        <p:spPr>
          <a:xfrm>
            <a:off x="4572000" y="4099626"/>
            <a:ext cx="3855900" cy="6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69" name="Google Shape;369;p32"/>
          <p:cNvSpPr txBox="1">
            <a:spLocks noGrp="1"/>
          </p:cNvSpPr>
          <p:nvPr>
            <p:ph type="subTitle" idx="2"/>
          </p:nvPr>
        </p:nvSpPr>
        <p:spPr>
          <a:xfrm>
            <a:off x="4572000" y="3566151"/>
            <a:ext cx="3858900" cy="3996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70" name="Google Shape;370;p32"/>
          <p:cNvSpPr txBox="1">
            <a:spLocks noGrp="1"/>
          </p:cNvSpPr>
          <p:nvPr>
            <p:ph type="subTitle" idx="3"/>
          </p:nvPr>
        </p:nvSpPr>
        <p:spPr>
          <a:xfrm>
            <a:off x="716175" y="1653725"/>
            <a:ext cx="3855900" cy="28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71" name="Google Shape;371;p32"/>
          <p:cNvSpPr txBox="1">
            <a:spLocks noGrp="1"/>
          </p:cNvSpPr>
          <p:nvPr>
            <p:ph type="subTitle" idx="4"/>
          </p:nvPr>
        </p:nvSpPr>
        <p:spPr>
          <a:xfrm>
            <a:off x="714750" y="1120250"/>
            <a:ext cx="3858900" cy="39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2" name="Google Shape;372;p32"/>
          <p:cNvSpPr txBox="1">
            <a:spLocks noGrp="1"/>
          </p:cNvSpPr>
          <p:nvPr>
            <p:ph type="subTitle" idx="5"/>
          </p:nvPr>
        </p:nvSpPr>
        <p:spPr>
          <a:xfrm>
            <a:off x="4573650" y="1650900"/>
            <a:ext cx="3855900" cy="18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grpSp>
        <p:nvGrpSpPr>
          <p:cNvPr id="373" name="Google Shape;373;p32"/>
          <p:cNvGrpSpPr/>
          <p:nvPr/>
        </p:nvGrpSpPr>
        <p:grpSpPr>
          <a:xfrm rot="10800000" flipH="1">
            <a:off x="7395775" y="-88825"/>
            <a:ext cx="1834175" cy="1631050"/>
            <a:chOff x="3033525" y="2679425"/>
            <a:chExt cx="1834175" cy="1631050"/>
          </a:xfrm>
        </p:grpSpPr>
        <p:sp>
          <p:nvSpPr>
            <p:cNvPr id="374" name="Google Shape;374;p32"/>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2"/>
          <p:cNvGrpSpPr/>
          <p:nvPr/>
        </p:nvGrpSpPr>
        <p:grpSpPr>
          <a:xfrm rot="5667719">
            <a:off x="7296762" y="531407"/>
            <a:ext cx="753523" cy="635695"/>
            <a:chOff x="3639300" y="1616750"/>
            <a:chExt cx="753500" cy="635675"/>
          </a:xfrm>
        </p:grpSpPr>
        <p:sp>
          <p:nvSpPr>
            <p:cNvPr id="378" name="Google Shape;378;p32"/>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ullet list 1">
  <p:cSld name="CUSTOM_2_2_2_1_1_1">
    <p:spTree>
      <p:nvGrpSpPr>
        <p:cNvPr id="1" name="Shape 380"/>
        <p:cNvGrpSpPr/>
        <p:nvPr/>
      </p:nvGrpSpPr>
      <p:grpSpPr>
        <a:xfrm>
          <a:off x="0" y="0"/>
          <a:ext cx="0" cy="0"/>
          <a:chOff x="0" y="0"/>
          <a:chExt cx="0" cy="0"/>
        </a:xfrm>
      </p:grpSpPr>
      <p:sp>
        <p:nvSpPr>
          <p:cNvPr id="381" name="Google Shape;381;p33"/>
          <p:cNvSpPr txBox="1">
            <a:spLocks noGrp="1"/>
          </p:cNvSpPr>
          <p:nvPr>
            <p:ph type="title"/>
          </p:nvPr>
        </p:nvSpPr>
        <p:spPr>
          <a:xfrm>
            <a:off x="716250" y="540618"/>
            <a:ext cx="53613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33"/>
          <p:cNvSpPr txBox="1">
            <a:spLocks noGrp="1"/>
          </p:cNvSpPr>
          <p:nvPr>
            <p:ph type="subTitle" idx="1"/>
          </p:nvPr>
        </p:nvSpPr>
        <p:spPr>
          <a:xfrm>
            <a:off x="716175" y="1653725"/>
            <a:ext cx="5280900" cy="29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83" name="Google Shape;383;p33"/>
          <p:cNvSpPr txBox="1">
            <a:spLocks noGrp="1"/>
          </p:cNvSpPr>
          <p:nvPr>
            <p:ph type="subTitle" idx="2"/>
          </p:nvPr>
        </p:nvSpPr>
        <p:spPr>
          <a:xfrm>
            <a:off x="714750" y="1120250"/>
            <a:ext cx="3858900" cy="39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3">
  <p:cSld name="CUSTOM_2_2_1">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716250" y="540618"/>
            <a:ext cx="35787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6" name="Google Shape;386;p34"/>
          <p:cNvSpPr txBox="1">
            <a:spLocks noGrp="1"/>
          </p:cNvSpPr>
          <p:nvPr>
            <p:ph type="subTitle" idx="1"/>
          </p:nvPr>
        </p:nvSpPr>
        <p:spPr>
          <a:xfrm>
            <a:off x="4683979" y="1422984"/>
            <a:ext cx="12351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7" name="Google Shape;387;p34"/>
          <p:cNvSpPr txBox="1">
            <a:spLocks noGrp="1"/>
          </p:cNvSpPr>
          <p:nvPr>
            <p:ph type="subTitle" idx="2"/>
          </p:nvPr>
        </p:nvSpPr>
        <p:spPr>
          <a:xfrm>
            <a:off x="5970300" y="1472050"/>
            <a:ext cx="24552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8" name="Google Shape;388;p34"/>
          <p:cNvSpPr txBox="1">
            <a:spLocks noGrp="1"/>
          </p:cNvSpPr>
          <p:nvPr>
            <p:ph type="subTitle" idx="3"/>
          </p:nvPr>
        </p:nvSpPr>
        <p:spPr>
          <a:xfrm>
            <a:off x="4683979" y="2472868"/>
            <a:ext cx="12372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9" name="Google Shape;389;p34"/>
          <p:cNvSpPr txBox="1">
            <a:spLocks noGrp="1"/>
          </p:cNvSpPr>
          <p:nvPr>
            <p:ph type="subTitle" idx="4"/>
          </p:nvPr>
        </p:nvSpPr>
        <p:spPr>
          <a:xfrm>
            <a:off x="5968044" y="2521928"/>
            <a:ext cx="24597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0" name="Google Shape;390;p34"/>
          <p:cNvSpPr txBox="1">
            <a:spLocks noGrp="1"/>
          </p:cNvSpPr>
          <p:nvPr>
            <p:ph type="subTitle" idx="5"/>
          </p:nvPr>
        </p:nvSpPr>
        <p:spPr>
          <a:xfrm>
            <a:off x="4683979" y="3518053"/>
            <a:ext cx="12372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1" name="Google Shape;391;p34"/>
          <p:cNvSpPr txBox="1">
            <a:spLocks noGrp="1"/>
          </p:cNvSpPr>
          <p:nvPr>
            <p:ph type="subTitle" idx="6"/>
          </p:nvPr>
        </p:nvSpPr>
        <p:spPr>
          <a:xfrm>
            <a:off x="5970301" y="3567100"/>
            <a:ext cx="24552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2" name="Google Shape;392;p34"/>
          <p:cNvSpPr/>
          <p:nvPr/>
        </p:nvSpPr>
        <p:spPr>
          <a:xfrm flipH="1">
            <a:off x="-203650" y="4711500"/>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flipH="1">
            <a:off x="-208975" y="3394125"/>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flipH="1">
            <a:off x="331375" y="3648825"/>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flipH="1">
            <a:off x="265925" y="3802700"/>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rot="10800000">
            <a:off x="7360250" y="0"/>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rot="10800000">
            <a:off x="7428350" y="1644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98"/>
        <p:cNvGrpSpPr/>
        <p:nvPr/>
      </p:nvGrpSpPr>
      <p:grpSpPr>
        <a:xfrm>
          <a:off x="0" y="0"/>
          <a:ext cx="0" cy="0"/>
          <a:chOff x="0" y="0"/>
          <a:chExt cx="0" cy="0"/>
        </a:xfrm>
      </p:grpSpPr>
      <p:sp>
        <p:nvSpPr>
          <p:cNvPr id="399" name="Google Shape;399;p35"/>
          <p:cNvSpPr txBox="1">
            <a:spLocks noGrp="1"/>
          </p:cNvSpPr>
          <p:nvPr>
            <p:ph type="title"/>
          </p:nvPr>
        </p:nvSpPr>
        <p:spPr>
          <a:xfrm>
            <a:off x="716250" y="540865"/>
            <a:ext cx="25623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00" name="Google Shape;400;p35"/>
          <p:cNvSpPr txBox="1">
            <a:spLocks noGrp="1"/>
          </p:cNvSpPr>
          <p:nvPr>
            <p:ph type="subTitle" idx="1"/>
          </p:nvPr>
        </p:nvSpPr>
        <p:spPr>
          <a:xfrm>
            <a:off x="716239" y="1382530"/>
            <a:ext cx="21306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1" name="Google Shape;401;p35"/>
          <p:cNvSpPr txBox="1">
            <a:spLocks noGrp="1"/>
          </p:cNvSpPr>
          <p:nvPr>
            <p:ph type="subTitle" idx="2"/>
          </p:nvPr>
        </p:nvSpPr>
        <p:spPr>
          <a:xfrm>
            <a:off x="716239" y="1794884"/>
            <a:ext cx="2130600" cy="125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2" name="Google Shape;402;p35"/>
          <p:cNvSpPr txBox="1">
            <a:spLocks noGrp="1"/>
          </p:cNvSpPr>
          <p:nvPr>
            <p:ph type="subTitle" idx="3"/>
          </p:nvPr>
        </p:nvSpPr>
        <p:spPr>
          <a:xfrm>
            <a:off x="6275589" y="1382530"/>
            <a:ext cx="21306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3" name="Google Shape;403;p35"/>
          <p:cNvSpPr txBox="1">
            <a:spLocks noGrp="1"/>
          </p:cNvSpPr>
          <p:nvPr>
            <p:ph type="subTitle" idx="4"/>
          </p:nvPr>
        </p:nvSpPr>
        <p:spPr>
          <a:xfrm>
            <a:off x="6275589" y="1794884"/>
            <a:ext cx="2130600" cy="12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4" name="Google Shape;404;p35"/>
          <p:cNvSpPr txBox="1">
            <a:spLocks noGrp="1"/>
          </p:cNvSpPr>
          <p:nvPr>
            <p:ph type="subTitle" idx="5"/>
          </p:nvPr>
        </p:nvSpPr>
        <p:spPr>
          <a:xfrm>
            <a:off x="716239" y="3120567"/>
            <a:ext cx="21306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5" name="Google Shape;405;p35"/>
          <p:cNvSpPr txBox="1">
            <a:spLocks noGrp="1"/>
          </p:cNvSpPr>
          <p:nvPr>
            <p:ph type="subTitle" idx="6"/>
          </p:nvPr>
        </p:nvSpPr>
        <p:spPr>
          <a:xfrm>
            <a:off x="716239" y="3532239"/>
            <a:ext cx="2130600" cy="125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6" name="Google Shape;406;p35"/>
          <p:cNvSpPr txBox="1">
            <a:spLocks noGrp="1"/>
          </p:cNvSpPr>
          <p:nvPr>
            <p:ph type="subTitle" idx="7"/>
          </p:nvPr>
        </p:nvSpPr>
        <p:spPr>
          <a:xfrm>
            <a:off x="6275589" y="3120567"/>
            <a:ext cx="21306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7" name="Google Shape;407;p35"/>
          <p:cNvSpPr txBox="1">
            <a:spLocks noGrp="1"/>
          </p:cNvSpPr>
          <p:nvPr>
            <p:ph type="subTitle" idx="8"/>
          </p:nvPr>
        </p:nvSpPr>
        <p:spPr>
          <a:xfrm>
            <a:off x="6275589" y="3532239"/>
            <a:ext cx="2130600" cy="12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08" name="Google Shape;408;p35"/>
          <p:cNvGrpSpPr/>
          <p:nvPr/>
        </p:nvGrpSpPr>
        <p:grpSpPr>
          <a:xfrm rot="5400000">
            <a:off x="8425408" y="-1217177"/>
            <a:ext cx="900907" cy="3335276"/>
            <a:chOff x="2810675" y="1400175"/>
            <a:chExt cx="1201850" cy="2625375"/>
          </a:xfrm>
        </p:grpSpPr>
        <p:sp>
          <p:nvSpPr>
            <p:cNvPr id="409" name="Google Shape;409;p35"/>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5"/>
          <p:cNvSpPr/>
          <p:nvPr/>
        </p:nvSpPr>
        <p:spPr>
          <a:xfrm rot="-3827617">
            <a:off x="6721359" y="-364131"/>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flipH="1">
            <a:off x="-304675" y="442930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10800000" flipH="1">
            <a:off x="902450" y="489057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7">
  <p:cSld name="CUSTOM_1_1_1">
    <p:bg>
      <p:bgPr>
        <a:solidFill>
          <a:schemeClr val="lt1"/>
        </a:solidFill>
        <a:effectLst/>
      </p:bgPr>
    </p:bg>
    <p:spTree>
      <p:nvGrpSpPr>
        <p:cNvPr id="1" name="Shape 414"/>
        <p:cNvGrpSpPr/>
        <p:nvPr/>
      </p:nvGrpSpPr>
      <p:grpSpPr>
        <a:xfrm>
          <a:off x="0" y="0"/>
          <a:ext cx="0" cy="0"/>
          <a:chOff x="0" y="0"/>
          <a:chExt cx="0" cy="0"/>
        </a:xfrm>
      </p:grpSpPr>
      <p:sp>
        <p:nvSpPr>
          <p:cNvPr id="415" name="Google Shape;415;p36"/>
          <p:cNvSpPr txBox="1">
            <a:spLocks noGrp="1"/>
          </p:cNvSpPr>
          <p:nvPr>
            <p:ph type="title"/>
          </p:nvPr>
        </p:nvSpPr>
        <p:spPr>
          <a:xfrm>
            <a:off x="716250" y="540865"/>
            <a:ext cx="38559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16" name="Google Shape;416;p36"/>
          <p:cNvSpPr/>
          <p:nvPr/>
        </p:nvSpPr>
        <p:spPr>
          <a:xfrm>
            <a:off x="7126767" y="-339150"/>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7244744" y="-220007"/>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rot="-6510446">
            <a:off x="7133673" y="875098"/>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rot="-6510446">
            <a:off x="7279080" y="736007"/>
            <a:ext cx="550927" cy="481758"/>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4">
  <p:cSld name="CUSTOM_1_1_1_1">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716250" y="540608"/>
            <a:ext cx="38559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22" name="Google Shape;422;p37"/>
          <p:cNvSpPr txBox="1">
            <a:spLocks noGrp="1"/>
          </p:cNvSpPr>
          <p:nvPr>
            <p:ph type="subTitle" idx="1"/>
          </p:nvPr>
        </p:nvSpPr>
        <p:spPr>
          <a:xfrm>
            <a:off x="717444" y="3284084"/>
            <a:ext cx="2139600" cy="4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3" name="Google Shape;423;p37"/>
          <p:cNvSpPr txBox="1">
            <a:spLocks noGrp="1"/>
          </p:cNvSpPr>
          <p:nvPr>
            <p:ph type="subTitle" idx="2"/>
          </p:nvPr>
        </p:nvSpPr>
        <p:spPr>
          <a:xfrm>
            <a:off x="716244" y="3695589"/>
            <a:ext cx="2142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4" name="Google Shape;424;p37"/>
          <p:cNvSpPr txBox="1">
            <a:spLocks noGrp="1"/>
          </p:cNvSpPr>
          <p:nvPr>
            <p:ph type="subTitle" idx="3"/>
          </p:nvPr>
        </p:nvSpPr>
        <p:spPr>
          <a:xfrm>
            <a:off x="3502200" y="3284083"/>
            <a:ext cx="2139600" cy="4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5" name="Google Shape;425;p37"/>
          <p:cNvSpPr txBox="1">
            <a:spLocks noGrp="1"/>
          </p:cNvSpPr>
          <p:nvPr>
            <p:ph type="subTitle" idx="4"/>
          </p:nvPr>
        </p:nvSpPr>
        <p:spPr>
          <a:xfrm>
            <a:off x="3504150" y="3696295"/>
            <a:ext cx="21357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6" name="Google Shape;426;p37"/>
          <p:cNvSpPr txBox="1">
            <a:spLocks noGrp="1"/>
          </p:cNvSpPr>
          <p:nvPr>
            <p:ph type="subTitle" idx="5"/>
          </p:nvPr>
        </p:nvSpPr>
        <p:spPr>
          <a:xfrm>
            <a:off x="6285750" y="3284084"/>
            <a:ext cx="2142000" cy="4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7" name="Google Shape;427;p37"/>
          <p:cNvSpPr txBox="1">
            <a:spLocks noGrp="1"/>
          </p:cNvSpPr>
          <p:nvPr>
            <p:ph type="subTitle" idx="6"/>
          </p:nvPr>
        </p:nvSpPr>
        <p:spPr>
          <a:xfrm>
            <a:off x="6285750" y="3695589"/>
            <a:ext cx="2142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8" name="Google Shape;428;p37"/>
          <p:cNvSpPr/>
          <p:nvPr/>
        </p:nvSpPr>
        <p:spPr>
          <a:xfrm rot="-5400000">
            <a:off x="8033525" y="22705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rot="-5400000">
            <a:off x="8402450" y="-584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rot="-5400000">
            <a:off x="7526375" y="-749450"/>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rot="-5400000">
            <a:off x="7270488" y="35288"/>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rot="10800000" flipH="1">
            <a:off x="314150" y="445405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rot="10800000" flipH="1">
            <a:off x="1521275" y="491532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rot="-4440274" flipH="1">
            <a:off x="-533347" y="3955838"/>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rot="-4440274" flipH="1">
            <a:off x="-250174" y="4138062"/>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lt1"/>
        </a:solidFill>
        <a:effectLst/>
      </p:bgPr>
    </p:bg>
    <p:spTree>
      <p:nvGrpSpPr>
        <p:cNvPr id="1" name="Shape 436"/>
        <p:cNvGrpSpPr/>
        <p:nvPr/>
      </p:nvGrpSpPr>
      <p:grpSpPr>
        <a:xfrm>
          <a:off x="0" y="0"/>
          <a:ext cx="0" cy="0"/>
          <a:chOff x="0" y="0"/>
          <a:chExt cx="0" cy="0"/>
        </a:xfrm>
      </p:grpSpPr>
      <p:sp>
        <p:nvSpPr>
          <p:cNvPr id="437" name="Google Shape;437;p38"/>
          <p:cNvSpPr txBox="1">
            <a:spLocks noGrp="1"/>
          </p:cNvSpPr>
          <p:nvPr>
            <p:ph type="ctrTitle"/>
          </p:nvPr>
        </p:nvSpPr>
        <p:spPr>
          <a:xfrm flipH="1">
            <a:off x="5014050" y="543200"/>
            <a:ext cx="3413700" cy="1591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55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438" name="Google Shape;438;p38"/>
          <p:cNvSpPr txBox="1">
            <a:spLocks noGrp="1"/>
          </p:cNvSpPr>
          <p:nvPr>
            <p:ph type="subTitle" idx="1"/>
          </p:nvPr>
        </p:nvSpPr>
        <p:spPr>
          <a:xfrm>
            <a:off x="5014050" y="2134700"/>
            <a:ext cx="2614500" cy="13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39" name="Google Shape;439;p38"/>
          <p:cNvSpPr txBox="1"/>
          <p:nvPr/>
        </p:nvSpPr>
        <p:spPr>
          <a:xfrm>
            <a:off x="5008507" y="3786229"/>
            <a:ext cx="3424800" cy="601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000000"/>
                </a:solidFill>
                <a:latin typeface="Lato"/>
                <a:ea typeface="Lato"/>
                <a:cs typeface="Lato"/>
                <a:sym typeface="Lato"/>
              </a:rPr>
              <a:t>CREDITS: This presentation template was created by </a:t>
            </a:r>
            <a:r>
              <a:rPr lang="en" sz="1200">
                <a:solidFill>
                  <a:srgbClr val="000000"/>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rgbClr val="000000"/>
                </a:solidFill>
                <a:latin typeface="Lato"/>
                <a:ea typeface="Lato"/>
                <a:cs typeface="Lato"/>
                <a:sym typeface="Lato"/>
              </a:rPr>
              <a:t>, including icons by </a:t>
            </a:r>
            <a:r>
              <a:rPr lang="en" sz="1200">
                <a:solidFill>
                  <a:srgbClr val="000000"/>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rgbClr val="000000"/>
                </a:solidFill>
                <a:latin typeface="Lato"/>
                <a:ea typeface="Lato"/>
                <a:cs typeface="Lato"/>
                <a:sym typeface="Lato"/>
              </a:rPr>
              <a:t>,</a:t>
            </a:r>
            <a:r>
              <a:rPr lang="en" sz="1200">
                <a:latin typeface="Lato"/>
                <a:ea typeface="Lato"/>
                <a:cs typeface="Lato"/>
                <a:sym typeface="Lato"/>
              </a:rPr>
              <a:t> </a:t>
            </a:r>
            <a:r>
              <a:rPr lang="en" sz="1200">
                <a:solidFill>
                  <a:srgbClr val="000000"/>
                </a:solidFill>
                <a:latin typeface="Lato"/>
                <a:ea typeface="Lato"/>
                <a:cs typeface="Lato"/>
                <a:sym typeface="Lato"/>
              </a:rPr>
              <a:t>infographics &amp; images by Freepik</a:t>
            </a:r>
            <a:r>
              <a:rPr lang="en" sz="1200">
                <a:latin typeface="Lato"/>
                <a:ea typeface="Lato"/>
                <a:cs typeface="Lato"/>
                <a:sym typeface="Lato"/>
              </a:rPr>
              <a:t> and illustrations by Storyset</a:t>
            </a:r>
            <a:endParaRPr sz="1200">
              <a:solidFill>
                <a:srgbClr val="000000"/>
              </a:solidFill>
              <a:latin typeface="Lato"/>
              <a:ea typeface="Lato"/>
              <a:cs typeface="Lato"/>
              <a:sym typeface="Lato"/>
            </a:endParaRPr>
          </a:p>
        </p:txBody>
      </p:sp>
      <p:sp>
        <p:nvSpPr>
          <p:cNvPr id="440" name="Google Shape;440;p38"/>
          <p:cNvSpPr/>
          <p:nvPr/>
        </p:nvSpPr>
        <p:spPr>
          <a:xfrm>
            <a:off x="8403000" y="-29402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7248050" y="-187028"/>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8455175" y="-18702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rot="-6359726">
            <a:off x="6400553" y="-763912"/>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rot="-6359726">
            <a:off x="6683726" y="233669"/>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flipH="1">
            <a:off x="5782" y="4440953"/>
            <a:ext cx="778410" cy="545373"/>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flipH="1">
            <a:off x="48" y="3018125"/>
            <a:ext cx="1207278" cy="1713447"/>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flipH="1">
            <a:off x="512936" y="3459406"/>
            <a:ext cx="595053" cy="520344"/>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48425" y="-1292850"/>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49300" y="966550"/>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450"/>
        <p:cNvGrpSpPr/>
        <p:nvPr/>
      </p:nvGrpSpPr>
      <p:grpSpPr>
        <a:xfrm>
          <a:off x="0" y="0"/>
          <a:ext cx="0" cy="0"/>
          <a:chOff x="0" y="0"/>
          <a:chExt cx="0" cy="0"/>
        </a:xfrm>
      </p:grpSpPr>
      <p:sp>
        <p:nvSpPr>
          <p:cNvPr id="451" name="Google Shape;451;p39"/>
          <p:cNvSpPr/>
          <p:nvPr/>
        </p:nvSpPr>
        <p:spPr>
          <a:xfrm rot="10800000" flipH="1">
            <a:off x="7517437" y="4250066"/>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rot="10800000" flipH="1">
            <a:off x="7929992" y="457162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rot="10800000" flipH="1">
            <a:off x="6962268" y="4226313"/>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rot="10800000" flipH="1">
            <a:off x="6892931" y="4769795"/>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rot="10800000" flipH="1">
            <a:off x="7857115" y="428515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rot="10800000" flipH="1">
            <a:off x="6897873" y="4225493"/>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rot="10800000" flipH="1">
            <a:off x="-61900" y="-16512"/>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rot="10800000" flipH="1">
            <a:off x="1110725" y="147963"/>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459"/>
        <p:cNvGrpSpPr/>
        <p:nvPr/>
      </p:nvGrpSpPr>
      <p:grpSpPr>
        <a:xfrm>
          <a:off x="0" y="0"/>
          <a:ext cx="0" cy="0"/>
          <a:chOff x="0" y="0"/>
          <a:chExt cx="0" cy="0"/>
        </a:xfrm>
      </p:grpSpPr>
      <p:grpSp>
        <p:nvGrpSpPr>
          <p:cNvPr id="460" name="Google Shape;460;p40"/>
          <p:cNvGrpSpPr/>
          <p:nvPr/>
        </p:nvGrpSpPr>
        <p:grpSpPr>
          <a:xfrm rot="5400000">
            <a:off x="8425408" y="-1217177"/>
            <a:ext cx="900907" cy="3335276"/>
            <a:chOff x="2810675" y="1400175"/>
            <a:chExt cx="1201850" cy="2625375"/>
          </a:xfrm>
        </p:grpSpPr>
        <p:sp>
          <p:nvSpPr>
            <p:cNvPr id="461" name="Google Shape;461;p40"/>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40"/>
          <p:cNvSpPr/>
          <p:nvPr/>
        </p:nvSpPr>
        <p:spPr>
          <a:xfrm rot="-3827617">
            <a:off x="6721359" y="-364131"/>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rot="10800000" flipH="1">
            <a:off x="-304675" y="442930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rot="10800000" flipH="1">
            <a:off x="902450" y="489057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16250" y="539496"/>
            <a:ext cx="3855600" cy="548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5"/>
          <p:cNvSpPr txBox="1">
            <a:spLocks noGrp="1"/>
          </p:cNvSpPr>
          <p:nvPr>
            <p:ph type="subTitle" idx="1"/>
          </p:nvPr>
        </p:nvSpPr>
        <p:spPr>
          <a:xfrm>
            <a:off x="5700752" y="3875159"/>
            <a:ext cx="2722500" cy="560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0" name="Google Shape;40;p5"/>
          <p:cNvSpPr txBox="1">
            <a:spLocks noGrp="1"/>
          </p:cNvSpPr>
          <p:nvPr>
            <p:ph type="subTitle" idx="2"/>
          </p:nvPr>
        </p:nvSpPr>
        <p:spPr>
          <a:xfrm>
            <a:off x="5703750" y="2647626"/>
            <a:ext cx="27225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 name="Google Shape;41;p5"/>
          <p:cNvSpPr txBox="1">
            <a:spLocks noGrp="1"/>
          </p:cNvSpPr>
          <p:nvPr>
            <p:ph type="subTitle" idx="3"/>
          </p:nvPr>
        </p:nvSpPr>
        <p:spPr>
          <a:xfrm>
            <a:off x="5700758" y="3465340"/>
            <a:ext cx="2725500" cy="39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2" name="Google Shape;42;p5"/>
          <p:cNvSpPr txBox="1">
            <a:spLocks noGrp="1"/>
          </p:cNvSpPr>
          <p:nvPr>
            <p:ph type="subTitle" idx="4"/>
          </p:nvPr>
        </p:nvSpPr>
        <p:spPr>
          <a:xfrm>
            <a:off x="5700753" y="2239757"/>
            <a:ext cx="27255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 name="Google Shape;43;p5"/>
          <p:cNvSpPr/>
          <p:nvPr/>
        </p:nvSpPr>
        <p:spPr>
          <a:xfrm rot="-5400000">
            <a:off x="8053863" y="448288"/>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8422788" y="162788"/>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5400000">
            <a:off x="7546713" y="-528212"/>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5400000">
            <a:off x="6898200" y="32440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5400000">
            <a:off x="7290825" y="256525"/>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0800000">
            <a:off x="-804162" y="4002395"/>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a:off x="493733" y="4466149"/>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4289554">
            <a:off x="628248" y="3795711"/>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466"/>
        <p:cNvGrpSpPr/>
        <p:nvPr/>
      </p:nvGrpSpPr>
      <p:grpSpPr>
        <a:xfrm>
          <a:off x="0" y="0"/>
          <a:ext cx="0" cy="0"/>
          <a:chOff x="0" y="0"/>
          <a:chExt cx="0" cy="0"/>
        </a:xfrm>
      </p:grpSpPr>
      <p:grpSp>
        <p:nvGrpSpPr>
          <p:cNvPr id="467" name="Google Shape;467;p41"/>
          <p:cNvGrpSpPr/>
          <p:nvPr/>
        </p:nvGrpSpPr>
        <p:grpSpPr>
          <a:xfrm flipH="1">
            <a:off x="-276682" y="3505591"/>
            <a:ext cx="1985861" cy="1765938"/>
            <a:chOff x="3033525" y="2679425"/>
            <a:chExt cx="1834175" cy="1631050"/>
          </a:xfrm>
        </p:grpSpPr>
        <p:sp>
          <p:nvSpPr>
            <p:cNvPr id="468" name="Google Shape;468;p41"/>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41"/>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16250" y="539496"/>
            <a:ext cx="2551200" cy="548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3" name="Google Shape;53;p6"/>
          <p:cNvSpPr/>
          <p:nvPr/>
        </p:nvSpPr>
        <p:spPr>
          <a:xfrm>
            <a:off x="7841775" y="-2957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7932850" y="-203725"/>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716250" y="539496"/>
            <a:ext cx="2661900" cy="54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000"/>
              <a:buNone/>
              <a:defRPr sz="30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57" name="Google Shape;57;p7"/>
          <p:cNvSpPr txBox="1">
            <a:spLocks noGrp="1"/>
          </p:cNvSpPr>
          <p:nvPr>
            <p:ph type="subTitle" idx="1"/>
          </p:nvPr>
        </p:nvSpPr>
        <p:spPr>
          <a:xfrm>
            <a:off x="4687050" y="1371600"/>
            <a:ext cx="2661900" cy="3086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58" name="Google Shape;58;p7"/>
          <p:cNvSpPr/>
          <p:nvPr/>
        </p:nvSpPr>
        <p:spPr>
          <a:xfrm>
            <a:off x="7377050" y="4537325"/>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299425" y="4540275"/>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104875" y="3230550"/>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675075" y="2944725"/>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8157050" y="3280975"/>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817807" y="1600200"/>
            <a:ext cx="3502200" cy="1773900"/>
          </a:xfrm>
          <a:prstGeom prst="rect">
            <a:avLst/>
          </a:prstGeom>
        </p:spPr>
        <p:txBody>
          <a:bodyPr spcFirstLastPara="1" wrap="square" lIns="91425" tIns="91425" rIns="91425" bIns="91425" anchor="b" anchorCtr="0">
            <a:noAutofit/>
          </a:bodyPr>
          <a:lstStyle>
            <a:lvl1pPr lvl="0" algn="r">
              <a:spcBef>
                <a:spcPts val="0"/>
              </a:spcBef>
              <a:spcAft>
                <a:spcPts val="0"/>
              </a:spcAft>
              <a:buSzPts val="5900"/>
              <a:buNone/>
              <a:defRPr sz="5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5" name="Google Shape;65;p8"/>
          <p:cNvGrpSpPr/>
          <p:nvPr/>
        </p:nvGrpSpPr>
        <p:grpSpPr>
          <a:xfrm rot="-5400000" flipH="1">
            <a:off x="5372413" y="-356913"/>
            <a:ext cx="884350" cy="898525"/>
            <a:chOff x="2714650" y="3639413"/>
            <a:chExt cx="884350" cy="898525"/>
          </a:xfrm>
        </p:grpSpPr>
        <p:sp>
          <p:nvSpPr>
            <p:cNvPr id="66" name="Google Shape;66;p8"/>
            <p:cNvSpPr/>
            <p:nvPr/>
          </p:nvSpPr>
          <p:spPr>
            <a:xfrm>
              <a:off x="2714650" y="3639413"/>
              <a:ext cx="884350" cy="898525"/>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806962" y="366452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022387" y="4028263"/>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8"/>
          <p:cNvGrpSpPr/>
          <p:nvPr/>
        </p:nvGrpSpPr>
        <p:grpSpPr>
          <a:xfrm flipH="1">
            <a:off x="6260144" y="-165852"/>
            <a:ext cx="2883746" cy="1151043"/>
            <a:chOff x="5113525" y="1300068"/>
            <a:chExt cx="2164000" cy="863757"/>
          </a:xfrm>
        </p:grpSpPr>
        <p:sp>
          <p:nvSpPr>
            <p:cNvPr id="70" name="Google Shape;70;p8"/>
            <p:cNvSpPr/>
            <p:nvPr/>
          </p:nvSpPr>
          <p:spPr>
            <a:xfrm>
              <a:off x="6268475" y="130006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5113525" y="1408925"/>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8"/>
          <p:cNvSpPr/>
          <p:nvPr/>
        </p:nvSpPr>
        <p:spPr>
          <a:xfrm rot="10800000">
            <a:off x="771127" y="448800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800000">
            <a:off x="-235724" y="41300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716250" y="445578"/>
            <a:ext cx="3855900" cy="6402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sz="3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7" name="Google Shape;77;p9"/>
          <p:cNvSpPr txBox="1">
            <a:spLocks noGrp="1"/>
          </p:cNvSpPr>
          <p:nvPr>
            <p:ph type="subTitle" idx="1"/>
          </p:nvPr>
        </p:nvSpPr>
        <p:spPr>
          <a:xfrm>
            <a:off x="5148200" y="1371600"/>
            <a:ext cx="2844000" cy="3086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8" name="Google Shape;78;p9"/>
          <p:cNvSpPr/>
          <p:nvPr/>
        </p:nvSpPr>
        <p:spPr>
          <a:xfrm>
            <a:off x="0" y="451265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922375" y="45126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body" idx="1"/>
          </p:nvPr>
        </p:nvSpPr>
        <p:spPr>
          <a:xfrm>
            <a:off x="3807450" y="1803625"/>
            <a:ext cx="4620300" cy="14595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000">
                <a:latin typeface="Palanquin SemiBold"/>
                <a:ea typeface="Palanquin SemiBold"/>
                <a:cs typeface="Palanquin SemiBold"/>
                <a:sym typeface="Palanquin SemiBold"/>
              </a:defRPr>
            </a:lvl1pPr>
          </a:lstStyle>
          <a:p>
            <a:endParaRPr/>
          </a:p>
        </p:txBody>
      </p:sp>
      <p:grpSp>
        <p:nvGrpSpPr>
          <p:cNvPr id="86" name="Google Shape;86;p10"/>
          <p:cNvGrpSpPr/>
          <p:nvPr/>
        </p:nvGrpSpPr>
        <p:grpSpPr>
          <a:xfrm rot="-5400000">
            <a:off x="7268093" y="89816"/>
            <a:ext cx="1985861" cy="1765938"/>
            <a:chOff x="3033525" y="2679425"/>
            <a:chExt cx="1834175" cy="1631050"/>
          </a:xfrm>
        </p:grpSpPr>
        <p:sp>
          <p:nvSpPr>
            <p:cNvPr id="87" name="Google Shape;87;p10"/>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0"/>
          <p:cNvSpPr/>
          <p:nvPr/>
        </p:nvSpPr>
        <p:spPr>
          <a:xfrm rot="10800000" flipH="1">
            <a:off x="7100029" y="3681857"/>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p:nvPr/>
        </p:nvSpPr>
        <p:spPr>
          <a:xfrm rot="10800000" flipH="1">
            <a:off x="7218006" y="4145612"/>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rot="-4289554" flipH="1">
            <a:off x="7106935" y="3475173"/>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rot="-4289554" flipH="1">
            <a:off x="7252342" y="3670160"/>
            <a:ext cx="550927" cy="481758"/>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250" y="543200"/>
            <a:ext cx="7711500" cy="474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alanquin SemiBold"/>
              <a:buNone/>
              <a:defRPr sz="3000">
                <a:solidFill>
                  <a:schemeClr val="dk1"/>
                </a:solidFill>
                <a:latin typeface="Palanquin SemiBold"/>
                <a:ea typeface="Palanquin SemiBold"/>
                <a:cs typeface="Palanquin SemiBold"/>
                <a:sym typeface="Palanquin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6250" y="1701675"/>
            <a:ext cx="7711500" cy="2867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42"/>
          <p:cNvPicPr preferRelativeResize="0"/>
          <p:nvPr/>
        </p:nvPicPr>
        <p:blipFill>
          <a:blip r:embed="rId3">
            <a:alphaModFix/>
          </a:blip>
          <a:stretch>
            <a:fillRect/>
          </a:stretch>
        </p:blipFill>
        <p:spPr>
          <a:xfrm>
            <a:off x="8168575" y="257000"/>
            <a:ext cx="746400" cy="746400"/>
          </a:xfrm>
          <a:prstGeom prst="rect">
            <a:avLst/>
          </a:prstGeom>
          <a:noFill/>
          <a:ln>
            <a:noFill/>
          </a:ln>
        </p:spPr>
      </p:pic>
      <p:pic>
        <p:nvPicPr>
          <p:cNvPr id="480" name="Google Shape;480;p42"/>
          <p:cNvPicPr preferRelativeResize="0"/>
          <p:nvPr/>
        </p:nvPicPr>
        <p:blipFill>
          <a:blip r:embed="rId4">
            <a:alphaModFix/>
          </a:blip>
          <a:stretch>
            <a:fillRect/>
          </a:stretch>
        </p:blipFill>
        <p:spPr>
          <a:xfrm>
            <a:off x="7022450" y="256999"/>
            <a:ext cx="1146129" cy="746400"/>
          </a:xfrm>
          <a:prstGeom prst="rect">
            <a:avLst/>
          </a:prstGeom>
          <a:noFill/>
          <a:ln>
            <a:noFill/>
          </a:ln>
        </p:spPr>
      </p:pic>
      <p:sp>
        <p:nvSpPr>
          <p:cNvPr id="481" name="Google Shape;481;p42"/>
          <p:cNvSpPr txBox="1">
            <a:spLocks noGrp="1"/>
          </p:cNvSpPr>
          <p:nvPr>
            <p:ph type="title" idx="4294967295"/>
          </p:nvPr>
        </p:nvSpPr>
        <p:spPr>
          <a:xfrm>
            <a:off x="2349675" y="358100"/>
            <a:ext cx="4356900" cy="5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TNG Loyalty Programme </a:t>
            </a:r>
            <a:endParaRPr/>
          </a:p>
        </p:txBody>
      </p:sp>
      <p:pic>
        <p:nvPicPr>
          <p:cNvPr id="482" name="Google Shape;482;p42"/>
          <p:cNvPicPr preferRelativeResize="0"/>
          <p:nvPr/>
        </p:nvPicPr>
        <p:blipFill>
          <a:blip r:embed="rId5">
            <a:alphaModFix/>
          </a:blip>
          <a:stretch>
            <a:fillRect/>
          </a:stretch>
        </p:blipFill>
        <p:spPr>
          <a:xfrm>
            <a:off x="4533500" y="1059366"/>
            <a:ext cx="2009275" cy="3936934"/>
          </a:xfrm>
          <a:prstGeom prst="rect">
            <a:avLst/>
          </a:prstGeom>
          <a:noFill/>
          <a:ln>
            <a:noFill/>
          </a:ln>
        </p:spPr>
      </p:pic>
      <p:pic>
        <p:nvPicPr>
          <p:cNvPr id="483" name="Google Shape;483;p42"/>
          <p:cNvPicPr preferRelativeResize="0"/>
          <p:nvPr/>
        </p:nvPicPr>
        <p:blipFill>
          <a:blip r:embed="rId6">
            <a:alphaModFix/>
          </a:blip>
          <a:stretch>
            <a:fillRect/>
          </a:stretch>
        </p:blipFill>
        <p:spPr>
          <a:xfrm>
            <a:off x="2400500" y="1038688"/>
            <a:ext cx="2009268" cy="3978250"/>
          </a:xfrm>
          <a:prstGeom prst="rect">
            <a:avLst/>
          </a:prstGeom>
          <a:noFill/>
          <a:ln>
            <a:noFill/>
          </a:ln>
        </p:spPr>
      </p:pic>
      <p:sp>
        <p:nvSpPr>
          <p:cNvPr id="484" name="Google Shape;484;p42"/>
          <p:cNvSpPr txBox="1"/>
          <p:nvPr/>
        </p:nvSpPr>
        <p:spPr>
          <a:xfrm>
            <a:off x="260600" y="1863825"/>
            <a:ext cx="2139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Keep track of your T&amp;G Points and membership Tier </a:t>
            </a:r>
            <a:endParaRPr/>
          </a:p>
        </p:txBody>
      </p:sp>
      <p:sp>
        <p:nvSpPr>
          <p:cNvPr id="485" name="Google Shape;485;p42"/>
          <p:cNvSpPr/>
          <p:nvPr/>
        </p:nvSpPr>
        <p:spPr>
          <a:xfrm>
            <a:off x="58575" y="2006331"/>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txBox="1"/>
          <p:nvPr/>
        </p:nvSpPr>
        <p:spPr>
          <a:xfrm flipH="1">
            <a:off x="58575" y="1971525"/>
            <a:ext cx="14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1</a:t>
            </a:r>
            <a:endParaRPr sz="1000">
              <a:solidFill>
                <a:srgbClr val="FFFFFF"/>
              </a:solidFill>
            </a:endParaRPr>
          </a:p>
        </p:txBody>
      </p:sp>
      <p:sp>
        <p:nvSpPr>
          <p:cNvPr id="487" name="Google Shape;487;p42"/>
          <p:cNvSpPr txBox="1"/>
          <p:nvPr/>
        </p:nvSpPr>
        <p:spPr>
          <a:xfrm>
            <a:off x="516900" y="4044875"/>
            <a:ext cx="16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Redeem rewards with your T&amp;G points </a:t>
            </a:r>
            <a:endParaRPr/>
          </a:p>
        </p:txBody>
      </p:sp>
      <p:sp>
        <p:nvSpPr>
          <p:cNvPr id="488" name="Google Shape;488;p42"/>
          <p:cNvSpPr/>
          <p:nvPr/>
        </p:nvSpPr>
        <p:spPr>
          <a:xfrm>
            <a:off x="279900" y="4187381"/>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txBox="1"/>
          <p:nvPr/>
        </p:nvSpPr>
        <p:spPr>
          <a:xfrm flipH="1">
            <a:off x="279900" y="4152575"/>
            <a:ext cx="23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2</a:t>
            </a:r>
            <a:endParaRPr sz="1000">
              <a:solidFill>
                <a:srgbClr val="FFFFFF"/>
              </a:solidFill>
            </a:endParaRPr>
          </a:p>
        </p:txBody>
      </p:sp>
      <p:sp>
        <p:nvSpPr>
          <p:cNvPr id="490" name="Google Shape;490;p42"/>
          <p:cNvSpPr txBox="1"/>
          <p:nvPr/>
        </p:nvSpPr>
        <p:spPr>
          <a:xfrm>
            <a:off x="6791100" y="2525200"/>
            <a:ext cx="2367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 Upgrade your account and membership tier to earn more points / $1 spent </a:t>
            </a:r>
            <a:endParaRPr/>
          </a:p>
        </p:txBody>
      </p:sp>
      <p:sp>
        <p:nvSpPr>
          <p:cNvPr id="491" name="Google Shape;491;p42"/>
          <p:cNvSpPr/>
          <p:nvPr/>
        </p:nvSpPr>
        <p:spPr>
          <a:xfrm>
            <a:off x="6596875" y="2760106"/>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txBox="1"/>
          <p:nvPr/>
        </p:nvSpPr>
        <p:spPr>
          <a:xfrm flipH="1">
            <a:off x="6597000" y="2725300"/>
            <a:ext cx="23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3</a:t>
            </a:r>
            <a:endParaRPr sz="1000">
              <a:solidFill>
                <a:srgbClr val="FFFFFF"/>
              </a:solidFill>
            </a:endParaRPr>
          </a:p>
        </p:txBody>
      </p:sp>
      <p:sp>
        <p:nvSpPr>
          <p:cNvPr id="493" name="Google Shape;493;p42"/>
          <p:cNvSpPr txBox="1"/>
          <p:nvPr/>
        </p:nvSpPr>
        <p:spPr>
          <a:xfrm>
            <a:off x="6666500" y="3979800"/>
            <a:ext cx="2367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Complete missions to earn additional points </a:t>
            </a:r>
            <a:endParaRPr/>
          </a:p>
        </p:txBody>
      </p:sp>
      <p:sp>
        <p:nvSpPr>
          <p:cNvPr id="494" name="Google Shape;494;p42"/>
          <p:cNvSpPr/>
          <p:nvPr/>
        </p:nvSpPr>
        <p:spPr>
          <a:xfrm>
            <a:off x="6596875" y="4122306"/>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txBox="1"/>
          <p:nvPr/>
        </p:nvSpPr>
        <p:spPr>
          <a:xfrm flipH="1">
            <a:off x="6596875" y="4087500"/>
            <a:ext cx="23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4</a:t>
            </a:r>
            <a:endParaRPr sz="1000">
              <a:solidFill>
                <a:srgbClr val="FFFFFF"/>
              </a:solidFill>
            </a:endParaRPr>
          </a:p>
        </p:txBody>
      </p:sp>
      <p:cxnSp>
        <p:nvCxnSpPr>
          <p:cNvPr id="496" name="Google Shape;496;p42"/>
          <p:cNvCxnSpPr/>
          <p:nvPr/>
        </p:nvCxnSpPr>
        <p:spPr>
          <a:xfrm>
            <a:off x="2304437" y="2100225"/>
            <a:ext cx="369300" cy="4800"/>
          </a:xfrm>
          <a:prstGeom prst="straightConnector1">
            <a:avLst/>
          </a:prstGeom>
          <a:noFill/>
          <a:ln w="9525" cap="flat" cmpd="sng">
            <a:solidFill>
              <a:schemeClr val="accent2"/>
            </a:solidFill>
            <a:prstDash val="solid"/>
            <a:round/>
            <a:headEnd type="none" w="med" len="med"/>
            <a:tailEnd type="none" w="med" len="med"/>
          </a:ln>
        </p:spPr>
      </p:cxnSp>
      <p:cxnSp>
        <p:nvCxnSpPr>
          <p:cNvPr id="497" name="Google Shape;497;p42"/>
          <p:cNvCxnSpPr/>
          <p:nvPr/>
        </p:nvCxnSpPr>
        <p:spPr>
          <a:xfrm>
            <a:off x="2131562" y="4254450"/>
            <a:ext cx="369300" cy="4800"/>
          </a:xfrm>
          <a:prstGeom prst="straightConnector1">
            <a:avLst/>
          </a:prstGeom>
          <a:noFill/>
          <a:ln w="9525" cap="flat" cmpd="sng">
            <a:solidFill>
              <a:schemeClr val="accent2"/>
            </a:solidFill>
            <a:prstDash val="solid"/>
            <a:round/>
            <a:headEnd type="none" w="med" len="med"/>
            <a:tailEnd type="none" w="med" len="med"/>
          </a:ln>
        </p:spPr>
      </p:cxnSp>
      <p:cxnSp>
        <p:nvCxnSpPr>
          <p:cNvPr id="498" name="Google Shape;498;p42"/>
          <p:cNvCxnSpPr/>
          <p:nvPr/>
        </p:nvCxnSpPr>
        <p:spPr>
          <a:xfrm>
            <a:off x="6227712" y="2892250"/>
            <a:ext cx="369300" cy="4800"/>
          </a:xfrm>
          <a:prstGeom prst="straightConnector1">
            <a:avLst/>
          </a:prstGeom>
          <a:noFill/>
          <a:ln w="9525" cap="flat" cmpd="sng">
            <a:solidFill>
              <a:schemeClr val="accent2"/>
            </a:solidFill>
            <a:prstDash val="solid"/>
            <a:round/>
            <a:headEnd type="none" w="med" len="med"/>
            <a:tailEnd type="none" w="med" len="med"/>
          </a:ln>
        </p:spPr>
      </p:cxnSp>
      <p:cxnSp>
        <p:nvCxnSpPr>
          <p:cNvPr id="499" name="Google Shape;499;p42"/>
          <p:cNvCxnSpPr/>
          <p:nvPr/>
        </p:nvCxnSpPr>
        <p:spPr>
          <a:xfrm>
            <a:off x="6227712" y="4254450"/>
            <a:ext cx="369300" cy="48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3"/>
        <p:cNvGrpSpPr/>
        <p:nvPr/>
      </p:nvGrpSpPr>
      <p:grpSpPr>
        <a:xfrm>
          <a:off x="0" y="0"/>
          <a:ext cx="0" cy="0"/>
          <a:chOff x="0" y="0"/>
          <a:chExt cx="0" cy="0"/>
        </a:xfrm>
      </p:grpSpPr>
      <p:sp>
        <p:nvSpPr>
          <p:cNvPr id="504" name="Google Shape;504;p43"/>
          <p:cNvSpPr txBox="1">
            <a:spLocks noGrp="1"/>
          </p:cNvSpPr>
          <p:nvPr>
            <p:ph type="title"/>
          </p:nvPr>
        </p:nvSpPr>
        <p:spPr>
          <a:xfrm>
            <a:off x="716250" y="540608"/>
            <a:ext cx="3871200" cy="5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pic>
        <p:nvPicPr>
          <p:cNvPr id="505" name="Google Shape;505;p43"/>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506" name="Google Shape;506;p43"/>
          <p:cNvPicPr preferRelativeResize="0"/>
          <p:nvPr/>
        </p:nvPicPr>
        <p:blipFill>
          <a:blip r:embed="rId4">
            <a:alphaModFix/>
          </a:blip>
          <a:stretch>
            <a:fillRect/>
          </a:stretch>
        </p:blipFill>
        <p:spPr>
          <a:xfrm>
            <a:off x="6946250" y="256999"/>
            <a:ext cx="1146129" cy="746400"/>
          </a:xfrm>
          <a:prstGeom prst="rect">
            <a:avLst/>
          </a:prstGeom>
          <a:noFill/>
          <a:ln>
            <a:noFill/>
          </a:ln>
        </p:spPr>
      </p:pic>
      <p:sp>
        <p:nvSpPr>
          <p:cNvPr id="507" name="Google Shape;507;p43"/>
          <p:cNvSpPr txBox="1"/>
          <p:nvPr/>
        </p:nvSpPr>
        <p:spPr>
          <a:xfrm>
            <a:off x="1056600" y="1889950"/>
            <a:ext cx="70308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100">
                <a:latin typeface="Barlow Semi Condensed"/>
                <a:ea typeface="Barlow Semi Condensed"/>
                <a:cs typeface="Barlow Semi Condensed"/>
                <a:sym typeface="Barlow Semi Condensed"/>
              </a:rPr>
              <a:t>The lack of incentive to use TNG e-wallet as cashless payment method has rendered its weak status among the competitors. To retain the current users, a sense of continuous intention to use e-wallet through loyalty programme is of paramount importance. </a:t>
            </a:r>
            <a:endParaRPr b="1">
              <a:solidFill>
                <a:srgbClr val="5B9CD8"/>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1"/>
        <p:cNvGrpSpPr/>
        <p:nvPr/>
      </p:nvGrpSpPr>
      <p:grpSpPr>
        <a:xfrm>
          <a:off x="0" y="0"/>
          <a:ext cx="0" cy="0"/>
          <a:chOff x="0" y="0"/>
          <a:chExt cx="0" cy="0"/>
        </a:xfrm>
      </p:grpSpPr>
      <p:sp>
        <p:nvSpPr>
          <p:cNvPr id="512" name="Google Shape;512;p44"/>
          <p:cNvSpPr txBox="1">
            <a:spLocks noGrp="1"/>
          </p:cNvSpPr>
          <p:nvPr>
            <p:ph type="title"/>
          </p:nvPr>
        </p:nvSpPr>
        <p:spPr>
          <a:xfrm>
            <a:off x="716250" y="445575"/>
            <a:ext cx="62526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Market/Consumer Needs</a:t>
            </a:r>
            <a:endParaRPr/>
          </a:p>
        </p:txBody>
      </p:sp>
      <p:pic>
        <p:nvPicPr>
          <p:cNvPr id="513" name="Google Shape;513;p44"/>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514" name="Google Shape;514;p44"/>
          <p:cNvPicPr preferRelativeResize="0"/>
          <p:nvPr/>
        </p:nvPicPr>
        <p:blipFill>
          <a:blip r:embed="rId4">
            <a:alphaModFix/>
          </a:blip>
          <a:stretch>
            <a:fillRect/>
          </a:stretch>
        </p:blipFill>
        <p:spPr>
          <a:xfrm>
            <a:off x="6946250" y="256999"/>
            <a:ext cx="1146129" cy="746400"/>
          </a:xfrm>
          <a:prstGeom prst="rect">
            <a:avLst/>
          </a:prstGeom>
          <a:noFill/>
          <a:ln>
            <a:noFill/>
          </a:ln>
        </p:spPr>
      </p:pic>
      <p:sp>
        <p:nvSpPr>
          <p:cNvPr id="515" name="Google Shape;515;p44"/>
          <p:cNvSpPr txBox="1"/>
          <p:nvPr/>
        </p:nvSpPr>
        <p:spPr>
          <a:xfrm>
            <a:off x="786199" y="1486025"/>
            <a:ext cx="2356500" cy="37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Loyalty Program</a:t>
            </a:r>
            <a:endParaRPr b="1"/>
          </a:p>
        </p:txBody>
      </p:sp>
      <p:sp>
        <p:nvSpPr>
          <p:cNvPr id="516" name="Google Shape;516;p44"/>
          <p:cNvSpPr txBox="1"/>
          <p:nvPr/>
        </p:nvSpPr>
        <p:spPr>
          <a:xfrm>
            <a:off x="786200" y="2332750"/>
            <a:ext cx="7636200" cy="8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t>Program which offers points with every dollar spent. The consumers need incentives to spend continuously using Touch &amp; Go eWallet. Points accumulated can be used to exchange for gift vouchers and merchandise of liking.</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The market and businesses can also offer vouchers and discounts through the loyalty program and attract more users to purchase their items or services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p:nvPr>
        </p:nvSpPr>
        <p:spPr>
          <a:xfrm>
            <a:off x="716250" y="543200"/>
            <a:ext cx="73602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Proposition</a:t>
            </a:r>
            <a:endParaRPr/>
          </a:p>
        </p:txBody>
      </p:sp>
      <p:pic>
        <p:nvPicPr>
          <p:cNvPr id="522" name="Google Shape;522;p45"/>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523" name="Google Shape;523;p45"/>
          <p:cNvPicPr preferRelativeResize="0"/>
          <p:nvPr/>
        </p:nvPicPr>
        <p:blipFill>
          <a:blip r:embed="rId4">
            <a:alphaModFix/>
          </a:blip>
          <a:stretch>
            <a:fillRect/>
          </a:stretch>
        </p:blipFill>
        <p:spPr>
          <a:xfrm>
            <a:off x="6946250" y="256999"/>
            <a:ext cx="1146129" cy="746400"/>
          </a:xfrm>
          <a:prstGeom prst="rect">
            <a:avLst/>
          </a:prstGeom>
          <a:noFill/>
          <a:ln>
            <a:noFill/>
          </a:ln>
        </p:spPr>
      </p:pic>
      <p:grpSp>
        <p:nvGrpSpPr>
          <p:cNvPr id="524" name="Google Shape;524;p45"/>
          <p:cNvGrpSpPr/>
          <p:nvPr/>
        </p:nvGrpSpPr>
        <p:grpSpPr>
          <a:xfrm>
            <a:off x="372113" y="1209752"/>
            <a:ext cx="8435512" cy="3752773"/>
            <a:chOff x="372113" y="1057352"/>
            <a:chExt cx="8435512" cy="3752773"/>
          </a:xfrm>
        </p:grpSpPr>
        <p:sp>
          <p:nvSpPr>
            <p:cNvPr id="525" name="Google Shape;525;p45"/>
            <p:cNvSpPr/>
            <p:nvPr/>
          </p:nvSpPr>
          <p:spPr>
            <a:xfrm>
              <a:off x="5057625" y="1057675"/>
              <a:ext cx="3750000" cy="3752100"/>
            </a:xfrm>
            <a:prstGeom prst="ellipse">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5"/>
            <p:cNvSpPr/>
            <p:nvPr/>
          </p:nvSpPr>
          <p:spPr>
            <a:xfrm>
              <a:off x="6702200" y="2496025"/>
              <a:ext cx="721800" cy="722100"/>
            </a:xfrm>
            <a:prstGeom prst="ellipse">
              <a:avLst/>
            </a:prstGeom>
            <a:solidFill>
              <a:srgbClr val="F7C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505725" y="1057675"/>
              <a:ext cx="3816900" cy="3752100"/>
            </a:xfrm>
            <a:prstGeom prst="rect">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8" name="Google Shape;528;p45"/>
            <p:cNvCxnSpPr>
              <a:stCxn id="529" idx="0"/>
            </p:cNvCxnSpPr>
            <p:nvPr/>
          </p:nvCxnSpPr>
          <p:spPr>
            <a:xfrm>
              <a:off x="2795525" y="2869464"/>
              <a:ext cx="4207200" cy="34800"/>
            </a:xfrm>
            <a:prstGeom prst="straightConnector1">
              <a:avLst/>
            </a:prstGeom>
            <a:noFill/>
            <a:ln w="19050" cap="rnd" cmpd="sng">
              <a:solidFill>
                <a:srgbClr val="F7C24B"/>
              </a:solidFill>
              <a:prstDash val="solid"/>
              <a:round/>
              <a:headEnd type="none" w="med" len="med"/>
              <a:tailEnd type="none" w="med" len="med"/>
            </a:ln>
          </p:spPr>
        </p:cxnSp>
        <p:sp>
          <p:nvSpPr>
            <p:cNvPr id="529" name="Google Shape;529;p45"/>
            <p:cNvSpPr/>
            <p:nvPr/>
          </p:nvSpPr>
          <p:spPr>
            <a:xfrm rot="5400000">
              <a:off x="-225475" y="1789125"/>
              <a:ext cx="3752100" cy="2289900"/>
            </a:xfrm>
            <a:prstGeom prst="triangle">
              <a:avLst>
                <a:gd name="adj" fmla="val 48278"/>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0" name="Google Shape;530;p45"/>
            <p:cNvCxnSpPr>
              <a:endCxn id="525" idx="5"/>
            </p:cNvCxnSpPr>
            <p:nvPr/>
          </p:nvCxnSpPr>
          <p:spPr>
            <a:xfrm>
              <a:off x="7086050" y="2839193"/>
              <a:ext cx="1172400" cy="1421100"/>
            </a:xfrm>
            <a:prstGeom prst="straightConnector1">
              <a:avLst/>
            </a:prstGeom>
            <a:noFill/>
            <a:ln w="19050" cap="rnd" cmpd="sng">
              <a:solidFill>
                <a:srgbClr val="F7C24B"/>
              </a:solidFill>
              <a:prstDash val="solid"/>
              <a:round/>
              <a:headEnd type="none" w="med" len="med"/>
              <a:tailEnd type="none" w="med" len="med"/>
            </a:ln>
          </p:spPr>
        </p:cxnSp>
        <p:cxnSp>
          <p:nvCxnSpPr>
            <p:cNvPr id="531" name="Google Shape;531;p45"/>
            <p:cNvCxnSpPr/>
            <p:nvPr/>
          </p:nvCxnSpPr>
          <p:spPr>
            <a:xfrm flipH="1">
              <a:off x="7087200" y="1134800"/>
              <a:ext cx="403800" cy="1893600"/>
            </a:xfrm>
            <a:prstGeom prst="straightConnector1">
              <a:avLst/>
            </a:prstGeom>
            <a:noFill/>
            <a:ln w="19050" cap="rnd" cmpd="sng">
              <a:solidFill>
                <a:srgbClr val="F7C24B"/>
              </a:solidFill>
              <a:prstDash val="solid"/>
              <a:round/>
              <a:headEnd type="none" w="med" len="med"/>
              <a:tailEnd type="none" w="med" len="med"/>
            </a:ln>
          </p:spPr>
        </p:cxnSp>
        <p:sp>
          <p:nvSpPr>
            <p:cNvPr id="532" name="Google Shape;532;p45"/>
            <p:cNvSpPr txBox="1"/>
            <p:nvPr/>
          </p:nvSpPr>
          <p:spPr>
            <a:xfrm>
              <a:off x="6095633" y="1706538"/>
              <a:ext cx="10029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Gains</a:t>
              </a:r>
              <a:endParaRPr sz="1600" b="1">
                <a:solidFill>
                  <a:srgbClr val="000000"/>
                </a:solidFill>
                <a:latin typeface="Fira Sans Condensed"/>
                <a:ea typeface="Fira Sans Condensed"/>
                <a:cs typeface="Fira Sans Condensed"/>
                <a:sym typeface="Fira Sans Condensed"/>
              </a:endParaRPr>
            </a:p>
          </p:txBody>
        </p:sp>
        <p:sp>
          <p:nvSpPr>
            <p:cNvPr id="533" name="Google Shape;533;p45"/>
            <p:cNvSpPr txBox="1"/>
            <p:nvPr/>
          </p:nvSpPr>
          <p:spPr>
            <a:xfrm>
              <a:off x="6095633" y="3590599"/>
              <a:ext cx="10029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Pains</a:t>
              </a:r>
              <a:endParaRPr sz="1600" b="1">
                <a:solidFill>
                  <a:srgbClr val="000000"/>
                </a:solidFill>
                <a:latin typeface="Fira Sans Condensed"/>
                <a:ea typeface="Fira Sans Condensed"/>
                <a:cs typeface="Fira Sans Condensed"/>
                <a:sym typeface="Fira Sans Condensed"/>
              </a:endParaRPr>
            </a:p>
          </p:txBody>
        </p:sp>
        <p:sp>
          <p:nvSpPr>
            <p:cNvPr id="534" name="Google Shape;534;p45"/>
            <p:cNvSpPr txBox="1"/>
            <p:nvPr/>
          </p:nvSpPr>
          <p:spPr>
            <a:xfrm>
              <a:off x="7241350" y="2198238"/>
              <a:ext cx="15318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latin typeface="Fira Sans Condensed"/>
                  <a:ea typeface="Fira Sans Condensed"/>
                  <a:cs typeface="Fira Sans Condensed"/>
                  <a:sym typeface="Fira Sans Condensed"/>
                </a:rPr>
                <a:t>Job-To-Be-Done</a:t>
              </a:r>
              <a:endParaRPr sz="1600" b="1">
                <a:solidFill>
                  <a:srgbClr val="000000"/>
                </a:solidFill>
                <a:latin typeface="Fira Sans Condensed"/>
                <a:ea typeface="Fira Sans Condensed"/>
                <a:cs typeface="Fira Sans Condensed"/>
                <a:sym typeface="Fira Sans Condensed"/>
              </a:endParaRPr>
            </a:p>
          </p:txBody>
        </p:sp>
        <p:sp>
          <p:nvSpPr>
            <p:cNvPr id="535" name="Google Shape;535;p45"/>
            <p:cNvSpPr txBox="1"/>
            <p:nvPr/>
          </p:nvSpPr>
          <p:spPr>
            <a:xfrm>
              <a:off x="2760950" y="4319750"/>
              <a:ext cx="1480800" cy="37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Pain relievers</a:t>
              </a:r>
              <a:endParaRPr sz="1600" b="1">
                <a:solidFill>
                  <a:srgbClr val="000000"/>
                </a:solidFill>
                <a:latin typeface="Fira Sans Condensed"/>
                <a:ea typeface="Fira Sans Condensed"/>
                <a:cs typeface="Fira Sans Condensed"/>
                <a:sym typeface="Fira Sans Condensed"/>
              </a:endParaRPr>
            </a:p>
          </p:txBody>
        </p:sp>
        <p:sp>
          <p:nvSpPr>
            <p:cNvPr id="536" name="Google Shape;536;p45"/>
            <p:cNvSpPr txBox="1"/>
            <p:nvPr/>
          </p:nvSpPr>
          <p:spPr>
            <a:xfrm>
              <a:off x="372113" y="2687225"/>
              <a:ext cx="22047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Products &amp; services</a:t>
              </a:r>
              <a:endParaRPr sz="1600" b="1">
                <a:solidFill>
                  <a:srgbClr val="000000"/>
                </a:solidFill>
                <a:latin typeface="Fira Sans Condensed"/>
                <a:ea typeface="Fira Sans Condensed"/>
                <a:cs typeface="Fira Sans Condensed"/>
                <a:sym typeface="Fira Sans Condensed"/>
              </a:endParaRPr>
            </a:p>
          </p:txBody>
        </p:sp>
        <p:sp>
          <p:nvSpPr>
            <p:cNvPr id="537" name="Google Shape;537;p45"/>
            <p:cNvSpPr txBox="1"/>
            <p:nvPr/>
          </p:nvSpPr>
          <p:spPr>
            <a:xfrm>
              <a:off x="2679825" y="1057352"/>
              <a:ext cx="1642800" cy="5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Gain creators</a:t>
              </a:r>
              <a:endParaRPr sz="1600" b="1">
                <a:solidFill>
                  <a:srgbClr val="000000"/>
                </a:solidFill>
                <a:latin typeface="Fira Sans Condensed"/>
                <a:ea typeface="Fira Sans Condensed"/>
                <a:cs typeface="Fira Sans Condensed"/>
                <a:sym typeface="Fira Sans Condensed"/>
              </a:endParaRPr>
            </a:p>
          </p:txBody>
        </p:sp>
        <p:grpSp>
          <p:nvGrpSpPr>
            <p:cNvPr id="538" name="Google Shape;538;p45"/>
            <p:cNvGrpSpPr/>
            <p:nvPr/>
          </p:nvGrpSpPr>
          <p:grpSpPr>
            <a:xfrm>
              <a:off x="6884827" y="2717053"/>
              <a:ext cx="356533" cy="354726"/>
              <a:chOff x="2407800" y="1345700"/>
              <a:chExt cx="316300" cy="286300"/>
            </a:xfrm>
          </p:grpSpPr>
          <p:sp>
            <p:nvSpPr>
              <p:cNvPr id="539" name="Google Shape;539;p45"/>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45"/>
            <p:cNvSpPr/>
            <p:nvPr/>
          </p:nvSpPr>
          <p:spPr>
            <a:xfrm>
              <a:off x="2376125" y="2496023"/>
              <a:ext cx="773400" cy="722100"/>
            </a:xfrm>
            <a:prstGeom prst="ellipse">
              <a:avLst/>
            </a:prstGeom>
            <a:solidFill>
              <a:srgbClr val="F7C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499188" y="2660625"/>
              <a:ext cx="527279" cy="392895"/>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45"/>
          <p:cNvSpPr txBox="1"/>
          <p:nvPr/>
        </p:nvSpPr>
        <p:spPr>
          <a:xfrm>
            <a:off x="5217775" y="3317625"/>
            <a:ext cx="1347600" cy="5175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Switching e-wallets frequently for different loyalty benefits provided </a:t>
            </a:r>
            <a:endParaRPr sz="900">
              <a:solidFill>
                <a:srgbClr val="000000"/>
              </a:solidFill>
              <a:latin typeface="Roboto"/>
              <a:ea typeface="Roboto"/>
              <a:cs typeface="Roboto"/>
              <a:sym typeface="Roboto"/>
            </a:endParaRPr>
          </a:p>
        </p:txBody>
      </p:sp>
      <p:sp>
        <p:nvSpPr>
          <p:cNvPr id="546" name="Google Shape;546;p45"/>
          <p:cNvSpPr txBox="1"/>
          <p:nvPr/>
        </p:nvSpPr>
        <p:spPr>
          <a:xfrm>
            <a:off x="5918575" y="1352675"/>
            <a:ext cx="7011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Earn points </a:t>
            </a:r>
            <a:endParaRPr sz="900">
              <a:solidFill>
                <a:srgbClr val="000000"/>
              </a:solidFill>
              <a:latin typeface="Roboto"/>
              <a:ea typeface="Roboto"/>
              <a:cs typeface="Roboto"/>
              <a:sym typeface="Roboto"/>
            </a:endParaRPr>
          </a:p>
        </p:txBody>
      </p:sp>
      <p:sp>
        <p:nvSpPr>
          <p:cNvPr id="547" name="Google Shape;547;p45"/>
          <p:cNvSpPr txBox="1"/>
          <p:nvPr/>
        </p:nvSpPr>
        <p:spPr>
          <a:xfrm>
            <a:off x="5470225" y="1761875"/>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Win prizes </a:t>
            </a:r>
            <a:endParaRPr sz="900">
              <a:solidFill>
                <a:srgbClr val="000000"/>
              </a:solidFill>
              <a:latin typeface="Roboto"/>
              <a:ea typeface="Roboto"/>
              <a:cs typeface="Roboto"/>
              <a:sym typeface="Roboto"/>
            </a:endParaRPr>
          </a:p>
        </p:txBody>
      </p:sp>
      <p:sp>
        <p:nvSpPr>
          <p:cNvPr id="548" name="Google Shape;548;p45"/>
          <p:cNvSpPr txBox="1"/>
          <p:nvPr/>
        </p:nvSpPr>
        <p:spPr>
          <a:xfrm>
            <a:off x="1039675" y="2389200"/>
            <a:ext cx="1011600" cy="517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Loyalty programme </a:t>
            </a:r>
            <a:endParaRPr sz="900">
              <a:solidFill>
                <a:srgbClr val="000000"/>
              </a:solidFill>
              <a:latin typeface="Roboto"/>
              <a:ea typeface="Roboto"/>
              <a:cs typeface="Roboto"/>
              <a:sym typeface="Roboto"/>
            </a:endParaRPr>
          </a:p>
        </p:txBody>
      </p:sp>
      <p:sp>
        <p:nvSpPr>
          <p:cNvPr id="549" name="Google Shape;549;p45"/>
          <p:cNvSpPr txBox="1"/>
          <p:nvPr/>
        </p:nvSpPr>
        <p:spPr>
          <a:xfrm>
            <a:off x="584100" y="3439025"/>
            <a:ext cx="1011600" cy="517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Check-in strike rewards </a:t>
            </a:r>
            <a:endParaRPr sz="900">
              <a:solidFill>
                <a:srgbClr val="000000"/>
              </a:solidFill>
              <a:latin typeface="Roboto"/>
              <a:ea typeface="Roboto"/>
              <a:cs typeface="Roboto"/>
              <a:sym typeface="Roboto"/>
            </a:endParaRPr>
          </a:p>
        </p:txBody>
      </p:sp>
      <p:sp>
        <p:nvSpPr>
          <p:cNvPr id="550" name="Google Shape;550;p45"/>
          <p:cNvSpPr txBox="1"/>
          <p:nvPr/>
        </p:nvSpPr>
        <p:spPr>
          <a:xfrm>
            <a:off x="5322750" y="2171079"/>
            <a:ext cx="946200" cy="4167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Consumer loyalty reward</a:t>
            </a:r>
            <a:endParaRPr sz="900">
              <a:solidFill>
                <a:srgbClr val="000000"/>
              </a:solidFill>
              <a:latin typeface="Roboto"/>
              <a:ea typeface="Roboto"/>
              <a:cs typeface="Roboto"/>
              <a:sym typeface="Roboto"/>
            </a:endParaRPr>
          </a:p>
        </p:txBody>
      </p:sp>
      <p:sp>
        <p:nvSpPr>
          <p:cNvPr id="551" name="Google Shape;551;p45"/>
          <p:cNvSpPr txBox="1"/>
          <p:nvPr/>
        </p:nvSpPr>
        <p:spPr>
          <a:xfrm>
            <a:off x="5540875" y="2703488"/>
            <a:ext cx="11460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Earn company shares</a:t>
            </a:r>
            <a:endParaRPr sz="900">
              <a:solidFill>
                <a:srgbClr val="000000"/>
              </a:solidFill>
              <a:latin typeface="Roboto"/>
              <a:ea typeface="Roboto"/>
              <a:cs typeface="Roboto"/>
              <a:sym typeface="Roboto"/>
            </a:endParaRPr>
          </a:p>
        </p:txBody>
      </p:sp>
      <p:sp>
        <p:nvSpPr>
          <p:cNvPr id="552" name="Google Shape;552;p45"/>
          <p:cNvSpPr txBox="1"/>
          <p:nvPr/>
        </p:nvSpPr>
        <p:spPr>
          <a:xfrm>
            <a:off x="7566875" y="2819200"/>
            <a:ext cx="11460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Earn rewards </a:t>
            </a:r>
            <a:endParaRPr sz="900">
              <a:solidFill>
                <a:srgbClr val="000000"/>
              </a:solidFill>
              <a:latin typeface="Roboto"/>
              <a:ea typeface="Roboto"/>
              <a:cs typeface="Roboto"/>
              <a:sym typeface="Roboto"/>
            </a:endParaRPr>
          </a:p>
        </p:txBody>
      </p:sp>
      <p:sp>
        <p:nvSpPr>
          <p:cNvPr id="553" name="Google Shape;553;p45"/>
          <p:cNvSpPr txBox="1"/>
          <p:nvPr/>
        </p:nvSpPr>
        <p:spPr>
          <a:xfrm>
            <a:off x="6686875" y="1656025"/>
            <a:ext cx="7011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Get vouchers</a:t>
            </a:r>
            <a:endParaRPr sz="900">
              <a:solidFill>
                <a:srgbClr val="000000"/>
              </a:solidFill>
              <a:latin typeface="Roboto"/>
              <a:ea typeface="Roboto"/>
              <a:cs typeface="Roboto"/>
              <a:sym typeface="Roboto"/>
            </a:endParaRPr>
          </a:p>
        </p:txBody>
      </p:sp>
      <p:sp>
        <p:nvSpPr>
          <p:cNvPr id="554" name="Google Shape;554;p45"/>
          <p:cNvSpPr txBox="1"/>
          <p:nvPr/>
        </p:nvSpPr>
        <p:spPr>
          <a:xfrm>
            <a:off x="5608075" y="4054313"/>
            <a:ext cx="1011600" cy="4167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Lack of incentive for long term usage </a:t>
            </a:r>
            <a:endParaRPr sz="900">
              <a:solidFill>
                <a:srgbClr val="000000"/>
              </a:solidFill>
              <a:latin typeface="Roboto"/>
              <a:ea typeface="Roboto"/>
              <a:cs typeface="Roboto"/>
              <a:sym typeface="Roboto"/>
            </a:endParaRPr>
          </a:p>
        </p:txBody>
      </p:sp>
      <p:sp>
        <p:nvSpPr>
          <p:cNvPr id="555" name="Google Shape;555;p45"/>
          <p:cNvSpPr txBox="1"/>
          <p:nvPr/>
        </p:nvSpPr>
        <p:spPr>
          <a:xfrm>
            <a:off x="7025175" y="4097025"/>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Roboto"/>
                <a:ea typeface="Roboto"/>
                <a:cs typeface="Roboto"/>
                <a:sym typeface="Roboto"/>
              </a:rPr>
              <a:t>No rewards for patronizing </a:t>
            </a:r>
            <a:endParaRPr sz="900">
              <a:solidFill>
                <a:srgbClr val="000000"/>
              </a:solidFill>
              <a:latin typeface="Roboto"/>
              <a:ea typeface="Roboto"/>
              <a:cs typeface="Roboto"/>
              <a:sym typeface="Roboto"/>
            </a:endParaRPr>
          </a:p>
        </p:txBody>
      </p:sp>
      <p:sp>
        <p:nvSpPr>
          <p:cNvPr id="556" name="Google Shape;556;p45"/>
          <p:cNvSpPr txBox="1"/>
          <p:nvPr/>
        </p:nvSpPr>
        <p:spPr>
          <a:xfrm>
            <a:off x="6388225" y="4545750"/>
            <a:ext cx="1041900" cy="4167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Unattractive check-in rewards</a:t>
            </a:r>
            <a:endParaRPr sz="900">
              <a:solidFill>
                <a:srgbClr val="000000"/>
              </a:solidFill>
              <a:latin typeface="Roboto"/>
              <a:ea typeface="Roboto"/>
              <a:cs typeface="Roboto"/>
              <a:sym typeface="Roboto"/>
            </a:endParaRPr>
          </a:p>
        </p:txBody>
      </p:sp>
      <p:sp>
        <p:nvSpPr>
          <p:cNvPr id="557" name="Google Shape;557;p45"/>
          <p:cNvSpPr txBox="1"/>
          <p:nvPr/>
        </p:nvSpPr>
        <p:spPr>
          <a:xfrm>
            <a:off x="1221800" y="1181438"/>
            <a:ext cx="1146000" cy="4167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Exchange points for gift/cash vouchers</a:t>
            </a:r>
            <a:endParaRPr sz="900">
              <a:solidFill>
                <a:srgbClr val="000000"/>
              </a:solidFill>
              <a:latin typeface="Roboto"/>
              <a:ea typeface="Roboto"/>
              <a:cs typeface="Roboto"/>
              <a:sym typeface="Roboto"/>
            </a:endParaRPr>
          </a:p>
        </p:txBody>
      </p:sp>
      <p:sp>
        <p:nvSpPr>
          <p:cNvPr id="558" name="Google Shape;558;p45"/>
          <p:cNvSpPr txBox="1"/>
          <p:nvPr/>
        </p:nvSpPr>
        <p:spPr>
          <a:xfrm>
            <a:off x="1595700" y="168767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Progress bar</a:t>
            </a:r>
            <a:endParaRPr sz="900">
              <a:solidFill>
                <a:srgbClr val="000000"/>
              </a:solidFill>
              <a:latin typeface="Roboto"/>
              <a:ea typeface="Roboto"/>
              <a:cs typeface="Roboto"/>
              <a:sym typeface="Roboto"/>
            </a:endParaRPr>
          </a:p>
        </p:txBody>
      </p:sp>
      <p:sp>
        <p:nvSpPr>
          <p:cNvPr id="559" name="Google Shape;559;p45"/>
          <p:cNvSpPr txBox="1"/>
          <p:nvPr/>
        </p:nvSpPr>
        <p:spPr>
          <a:xfrm>
            <a:off x="2860375" y="152317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TNG Pay Challenge</a:t>
            </a:r>
            <a:endParaRPr sz="900">
              <a:solidFill>
                <a:srgbClr val="000000"/>
              </a:solidFill>
              <a:latin typeface="Roboto"/>
              <a:ea typeface="Roboto"/>
              <a:cs typeface="Roboto"/>
              <a:sym typeface="Roboto"/>
            </a:endParaRPr>
          </a:p>
        </p:txBody>
      </p:sp>
      <p:sp>
        <p:nvSpPr>
          <p:cNvPr id="560" name="Google Shape;560;p45"/>
          <p:cNvSpPr txBox="1"/>
          <p:nvPr/>
        </p:nvSpPr>
        <p:spPr>
          <a:xfrm>
            <a:off x="2168000" y="2078975"/>
            <a:ext cx="1146000" cy="4167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Higher point per dollar at higher level </a:t>
            </a:r>
            <a:endParaRPr sz="900">
              <a:solidFill>
                <a:srgbClr val="000000"/>
              </a:solidFill>
              <a:latin typeface="Roboto"/>
              <a:ea typeface="Roboto"/>
              <a:cs typeface="Roboto"/>
              <a:sym typeface="Roboto"/>
            </a:endParaRPr>
          </a:p>
        </p:txBody>
      </p:sp>
      <p:sp>
        <p:nvSpPr>
          <p:cNvPr id="561" name="Google Shape;561;p45"/>
          <p:cNvSpPr txBox="1"/>
          <p:nvPr/>
        </p:nvSpPr>
        <p:spPr>
          <a:xfrm>
            <a:off x="3179525" y="2491213"/>
            <a:ext cx="1347600" cy="4623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Redeem merchandise with points earned</a:t>
            </a:r>
            <a:endParaRPr sz="900">
              <a:solidFill>
                <a:srgbClr val="000000"/>
              </a:solidFill>
              <a:latin typeface="Roboto"/>
              <a:ea typeface="Roboto"/>
              <a:cs typeface="Roboto"/>
              <a:sym typeface="Roboto"/>
            </a:endParaRPr>
          </a:p>
        </p:txBody>
      </p:sp>
      <p:sp>
        <p:nvSpPr>
          <p:cNvPr id="562" name="Google Shape;562;p45"/>
          <p:cNvSpPr txBox="1"/>
          <p:nvPr/>
        </p:nvSpPr>
        <p:spPr>
          <a:xfrm>
            <a:off x="3347525" y="3819525"/>
            <a:ext cx="1011600" cy="5487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Comprehensive reward system</a:t>
            </a:r>
            <a:endParaRPr sz="900">
              <a:solidFill>
                <a:srgbClr val="000000"/>
              </a:solidFill>
              <a:latin typeface="Roboto"/>
              <a:ea typeface="Roboto"/>
              <a:cs typeface="Roboto"/>
              <a:sym typeface="Roboto"/>
            </a:endParaRPr>
          </a:p>
        </p:txBody>
      </p:sp>
      <p:sp>
        <p:nvSpPr>
          <p:cNvPr id="563" name="Google Shape;563;p45"/>
          <p:cNvSpPr txBox="1"/>
          <p:nvPr/>
        </p:nvSpPr>
        <p:spPr>
          <a:xfrm>
            <a:off x="2367800" y="3518025"/>
            <a:ext cx="946200" cy="5487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Loyalty program to reward long term users</a:t>
            </a:r>
            <a:endParaRPr sz="900">
              <a:solidFill>
                <a:srgbClr val="000000"/>
              </a:solidFill>
              <a:latin typeface="Roboto"/>
              <a:ea typeface="Roboto"/>
              <a:cs typeface="Roboto"/>
              <a:sym typeface="Roboto"/>
            </a:endParaRPr>
          </a:p>
        </p:txBody>
      </p:sp>
      <p:sp>
        <p:nvSpPr>
          <p:cNvPr id="564" name="Google Shape;564;p45"/>
          <p:cNvSpPr txBox="1"/>
          <p:nvPr/>
        </p:nvSpPr>
        <p:spPr>
          <a:xfrm>
            <a:off x="1695600" y="4252425"/>
            <a:ext cx="946200" cy="5175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Daily check-in for points/gifts</a:t>
            </a:r>
            <a:endParaRPr sz="900">
              <a:solidFill>
                <a:srgbClr val="000000"/>
              </a:solidFill>
              <a:latin typeface="Roboto"/>
              <a:ea typeface="Roboto"/>
              <a:cs typeface="Roboto"/>
              <a:sym typeface="Roboto"/>
            </a:endParaRPr>
          </a:p>
        </p:txBody>
      </p:sp>
      <p:sp>
        <p:nvSpPr>
          <p:cNvPr id="565" name="Google Shape;565;p45"/>
          <p:cNvSpPr txBox="1"/>
          <p:nvPr/>
        </p:nvSpPr>
        <p:spPr>
          <a:xfrm>
            <a:off x="7741350" y="3200925"/>
            <a:ext cx="1146000" cy="4623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Roboto"/>
                <a:ea typeface="Roboto"/>
                <a:cs typeface="Roboto"/>
                <a:sym typeface="Roboto"/>
              </a:rPr>
              <a:t>Maximise benefits from being loyal to one e-wallet</a:t>
            </a:r>
            <a:endParaRPr sz="900">
              <a:solidFill>
                <a:srgbClr val="000000"/>
              </a:solidFill>
              <a:latin typeface="Roboto"/>
              <a:ea typeface="Roboto"/>
              <a:cs typeface="Roboto"/>
              <a:sym typeface="Roboto"/>
            </a:endParaRPr>
          </a:p>
        </p:txBody>
      </p:sp>
      <p:sp>
        <p:nvSpPr>
          <p:cNvPr id="566" name="Google Shape;566;p45"/>
          <p:cNvSpPr txBox="1"/>
          <p:nvPr/>
        </p:nvSpPr>
        <p:spPr>
          <a:xfrm>
            <a:off x="3486450" y="1891398"/>
            <a:ext cx="1347600" cy="5487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Premium platinum member stand a chance to win  company shares</a:t>
            </a:r>
            <a:endParaRPr sz="9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6"/>
          <p:cNvSpPr txBox="1">
            <a:spLocks noGrp="1"/>
          </p:cNvSpPr>
          <p:nvPr>
            <p:ph type="title"/>
          </p:nvPr>
        </p:nvSpPr>
        <p:spPr>
          <a:xfrm>
            <a:off x="2412150" y="539496"/>
            <a:ext cx="43197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Model</a:t>
            </a:r>
            <a:endParaRPr/>
          </a:p>
        </p:txBody>
      </p:sp>
      <p:pic>
        <p:nvPicPr>
          <p:cNvPr id="572" name="Google Shape;572;p46"/>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573" name="Google Shape;573;p46"/>
          <p:cNvPicPr preferRelativeResize="0"/>
          <p:nvPr/>
        </p:nvPicPr>
        <p:blipFill>
          <a:blip r:embed="rId4">
            <a:alphaModFix/>
          </a:blip>
          <a:stretch>
            <a:fillRect/>
          </a:stretch>
        </p:blipFill>
        <p:spPr>
          <a:xfrm>
            <a:off x="6946250" y="256999"/>
            <a:ext cx="1146129" cy="746400"/>
          </a:xfrm>
          <a:prstGeom prst="rect">
            <a:avLst/>
          </a:prstGeom>
          <a:noFill/>
          <a:ln>
            <a:noFill/>
          </a:ln>
        </p:spPr>
      </p:pic>
      <p:pic>
        <p:nvPicPr>
          <p:cNvPr id="574" name="Google Shape;574;p46"/>
          <p:cNvPicPr preferRelativeResize="0"/>
          <p:nvPr/>
        </p:nvPicPr>
        <p:blipFill>
          <a:blip r:embed="rId5">
            <a:alphaModFix/>
          </a:blip>
          <a:stretch>
            <a:fillRect/>
          </a:stretch>
        </p:blipFill>
        <p:spPr>
          <a:xfrm>
            <a:off x="449500" y="1256400"/>
            <a:ext cx="8478474" cy="3779724"/>
          </a:xfrm>
          <a:prstGeom prst="rect">
            <a:avLst/>
          </a:prstGeom>
          <a:noFill/>
          <a:ln>
            <a:noFill/>
          </a:ln>
        </p:spPr>
      </p:pic>
      <p:sp>
        <p:nvSpPr>
          <p:cNvPr id="575" name="Google Shape;575;p46"/>
          <p:cNvSpPr txBox="1"/>
          <p:nvPr/>
        </p:nvSpPr>
        <p:spPr>
          <a:xfrm>
            <a:off x="7346350" y="1766550"/>
            <a:ext cx="1075200" cy="2607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Working adults </a:t>
            </a:r>
            <a:endParaRPr sz="900" b="1">
              <a:solidFill>
                <a:srgbClr val="000000"/>
              </a:solidFill>
              <a:latin typeface="Roboto"/>
              <a:ea typeface="Roboto"/>
              <a:cs typeface="Roboto"/>
              <a:sym typeface="Roboto"/>
            </a:endParaRPr>
          </a:p>
        </p:txBody>
      </p:sp>
      <p:sp>
        <p:nvSpPr>
          <p:cNvPr id="576" name="Google Shape;576;p46"/>
          <p:cNvSpPr txBox="1"/>
          <p:nvPr/>
        </p:nvSpPr>
        <p:spPr>
          <a:xfrm>
            <a:off x="7346350" y="2150750"/>
            <a:ext cx="1318200" cy="3906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Consumers who rely on cashless payment</a:t>
            </a:r>
            <a:endParaRPr sz="900" b="1">
              <a:solidFill>
                <a:srgbClr val="000000"/>
              </a:solidFill>
              <a:latin typeface="Roboto"/>
              <a:ea typeface="Roboto"/>
              <a:cs typeface="Roboto"/>
              <a:sym typeface="Roboto"/>
            </a:endParaRPr>
          </a:p>
        </p:txBody>
      </p:sp>
      <p:sp>
        <p:nvSpPr>
          <p:cNvPr id="577" name="Google Shape;577;p46"/>
          <p:cNvSpPr txBox="1"/>
          <p:nvPr/>
        </p:nvSpPr>
        <p:spPr>
          <a:xfrm>
            <a:off x="4034400" y="1766550"/>
            <a:ext cx="1075200" cy="462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Earn loyalty points per dollar spent</a:t>
            </a:r>
            <a:endParaRPr sz="900" b="1">
              <a:solidFill>
                <a:srgbClr val="000000"/>
              </a:solidFill>
              <a:latin typeface="Roboto"/>
              <a:ea typeface="Roboto"/>
              <a:cs typeface="Roboto"/>
              <a:sym typeface="Roboto"/>
            </a:endParaRPr>
          </a:p>
        </p:txBody>
      </p:sp>
      <p:sp>
        <p:nvSpPr>
          <p:cNvPr id="578" name="Google Shape;578;p46"/>
          <p:cNvSpPr txBox="1"/>
          <p:nvPr/>
        </p:nvSpPr>
        <p:spPr>
          <a:xfrm>
            <a:off x="4034400" y="2331575"/>
            <a:ext cx="1075200" cy="5487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Exchange gift vouchers/merchandize with loyalty points </a:t>
            </a:r>
            <a:endParaRPr sz="900" b="1">
              <a:solidFill>
                <a:srgbClr val="000000"/>
              </a:solidFill>
              <a:latin typeface="Roboto"/>
              <a:ea typeface="Roboto"/>
              <a:cs typeface="Roboto"/>
              <a:sym typeface="Roboto"/>
            </a:endParaRPr>
          </a:p>
        </p:txBody>
      </p:sp>
      <p:sp>
        <p:nvSpPr>
          <p:cNvPr id="579" name="Google Shape;579;p46"/>
          <p:cNvSpPr txBox="1"/>
          <p:nvPr/>
        </p:nvSpPr>
        <p:spPr>
          <a:xfrm>
            <a:off x="4034400" y="2982400"/>
            <a:ext cx="1075200" cy="462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Attractive check-in strike gifts </a:t>
            </a:r>
            <a:endParaRPr sz="900" b="1">
              <a:solidFill>
                <a:srgbClr val="000000"/>
              </a:solidFill>
              <a:latin typeface="Roboto"/>
              <a:ea typeface="Roboto"/>
              <a:cs typeface="Roboto"/>
              <a:sym typeface="Roboto"/>
            </a:endParaRPr>
          </a:p>
        </p:txBody>
      </p:sp>
      <p:sp>
        <p:nvSpPr>
          <p:cNvPr id="580" name="Google Shape;580;p46"/>
          <p:cNvSpPr txBox="1"/>
          <p:nvPr/>
        </p:nvSpPr>
        <p:spPr>
          <a:xfrm>
            <a:off x="5630800" y="2982400"/>
            <a:ext cx="12216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TNG e-wallet app</a:t>
            </a:r>
            <a:endParaRPr sz="900" b="1">
              <a:solidFill>
                <a:srgbClr val="000000"/>
              </a:solidFill>
              <a:latin typeface="Roboto"/>
              <a:ea typeface="Roboto"/>
              <a:cs typeface="Roboto"/>
              <a:sym typeface="Roboto"/>
            </a:endParaRPr>
          </a:p>
        </p:txBody>
      </p:sp>
      <p:sp>
        <p:nvSpPr>
          <p:cNvPr id="581" name="Google Shape;581;p46"/>
          <p:cNvSpPr txBox="1"/>
          <p:nvPr/>
        </p:nvSpPr>
        <p:spPr>
          <a:xfrm>
            <a:off x="650750" y="1721975"/>
            <a:ext cx="1318200" cy="4629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Company providing gift or cash vouchers </a:t>
            </a:r>
            <a:endParaRPr sz="900" b="1">
              <a:solidFill>
                <a:srgbClr val="000000"/>
              </a:solidFill>
              <a:latin typeface="Roboto"/>
              <a:ea typeface="Roboto"/>
              <a:cs typeface="Roboto"/>
              <a:sym typeface="Roboto"/>
            </a:endParaRPr>
          </a:p>
        </p:txBody>
      </p:sp>
      <p:sp>
        <p:nvSpPr>
          <p:cNvPr id="582" name="Google Shape;582;p46"/>
          <p:cNvSpPr txBox="1"/>
          <p:nvPr/>
        </p:nvSpPr>
        <p:spPr>
          <a:xfrm>
            <a:off x="650750" y="2281950"/>
            <a:ext cx="1318200" cy="548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Company providing merchandise to be exchanged by points</a:t>
            </a:r>
            <a:endParaRPr sz="900" b="1">
              <a:solidFill>
                <a:srgbClr val="000000"/>
              </a:solidFill>
              <a:latin typeface="Roboto"/>
              <a:ea typeface="Roboto"/>
              <a:cs typeface="Roboto"/>
              <a:sym typeface="Roboto"/>
            </a:endParaRPr>
          </a:p>
        </p:txBody>
      </p:sp>
      <p:sp>
        <p:nvSpPr>
          <p:cNvPr id="583" name="Google Shape;583;p46"/>
          <p:cNvSpPr txBox="1"/>
          <p:nvPr/>
        </p:nvSpPr>
        <p:spPr>
          <a:xfrm>
            <a:off x="7346350" y="2664850"/>
            <a:ext cx="1183800" cy="2607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TNG E-Wallet User</a:t>
            </a:r>
            <a:endParaRPr sz="900" b="1">
              <a:solidFill>
                <a:srgbClr val="000000"/>
              </a:solidFill>
              <a:latin typeface="Roboto"/>
              <a:ea typeface="Roboto"/>
              <a:cs typeface="Roboto"/>
              <a:sym typeface="Roboto"/>
            </a:endParaRPr>
          </a:p>
        </p:txBody>
      </p:sp>
      <p:sp>
        <p:nvSpPr>
          <p:cNvPr id="584" name="Google Shape;584;p46"/>
          <p:cNvSpPr txBox="1"/>
          <p:nvPr/>
        </p:nvSpPr>
        <p:spPr>
          <a:xfrm>
            <a:off x="4870125" y="4252675"/>
            <a:ext cx="2242200" cy="2607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Increase Customer Base, e.g. referral </a:t>
            </a:r>
            <a:endParaRPr sz="900" b="1">
              <a:solidFill>
                <a:srgbClr val="000000"/>
              </a:solidFill>
              <a:latin typeface="Roboto"/>
              <a:ea typeface="Roboto"/>
              <a:cs typeface="Roboto"/>
              <a:sym typeface="Roboto"/>
            </a:endParaRPr>
          </a:p>
        </p:txBody>
      </p:sp>
      <p:sp>
        <p:nvSpPr>
          <p:cNvPr id="585" name="Google Shape;585;p46"/>
          <p:cNvSpPr txBox="1"/>
          <p:nvPr/>
        </p:nvSpPr>
        <p:spPr>
          <a:xfrm>
            <a:off x="719025" y="4252675"/>
            <a:ext cx="10410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Loyalty reward </a:t>
            </a:r>
            <a:endParaRPr sz="900" b="1">
              <a:solidFill>
                <a:srgbClr val="000000"/>
              </a:solidFill>
              <a:latin typeface="Roboto"/>
              <a:ea typeface="Roboto"/>
              <a:cs typeface="Roboto"/>
              <a:sym typeface="Roboto"/>
            </a:endParaRPr>
          </a:p>
        </p:txBody>
      </p:sp>
      <p:sp>
        <p:nvSpPr>
          <p:cNvPr id="586" name="Google Shape;586;p46"/>
          <p:cNvSpPr txBox="1"/>
          <p:nvPr/>
        </p:nvSpPr>
        <p:spPr>
          <a:xfrm>
            <a:off x="2263300" y="3058600"/>
            <a:ext cx="14280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TNG e-wallet platform</a:t>
            </a:r>
            <a:endParaRPr sz="900" b="1">
              <a:solidFill>
                <a:srgbClr val="000000"/>
              </a:solidFill>
              <a:latin typeface="Roboto"/>
              <a:ea typeface="Roboto"/>
              <a:cs typeface="Roboto"/>
              <a:sym typeface="Roboto"/>
            </a:endParaRPr>
          </a:p>
        </p:txBody>
      </p:sp>
      <p:sp>
        <p:nvSpPr>
          <p:cNvPr id="587" name="Google Shape;587;p46"/>
          <p:cNvSpPr txBox="1"/>
          <p:nvPr/>
        </p:nvSpPr>
        <p:spPr>
          <a:xfrm>
            <a:off x="719025" y="4567575"/>
            <a:ext cx="13665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Platform Development and maintenance </a:t>
            </a:r>
            <a:endParaRPr sz="900" b="1">
              <a:solidFill>
                <a:srgbClr val="000000"/>
              </a:solidFill>
              <a:latin typeface="Roboto"/>
              <a:ea typeface="Roboto"/>
              <a:cs typeface="Roboto"/>
              <a:sym typeface="Roboto"/>
            </a:endParaRPr>
          </a:p>
        </p:txBody>
      </p:sp>
      <p:sp>
        <p:nvSpPr>
          <p:cNvPr id="588" name="Google Shape;588;p46"/>
          <p:cNvSpPr txBox="1"/>
          <p:nvPr/>
        </p:nvSpPr>
        <p:spPr>
          <a:xfrm>
            <a:off x="4870125" y="4567575"/>
            <a:ext cx="1555500" cy="2607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Enhance user engagement</a:t>
            </a:r>
            <a:endParaRPr sz="900" b="1">
              <a:solidFill>
                <a:srgbClr val="000000"/>
              </a:solidFill>
              <a:latin typeface="Roboto"/>
              <a:ea typeface="Roboto"/>
              <a:cs typeface="Roboto"/>
              <a:sym typeface="Roboto"/>
            </a:endParaRPr>
          </a:p>
        </p:txBody>
      </p:sp>
      <p:sp>
        <p:nvSpPr>
          <p:cNvPr id="589" name="Google Shape;589;p46"/>
          <p:cNvSpPr txBox="1"/>
          <p:nvPr/>
        </p:nvSpPr>
        <p:spPr>
          <a:xfrm>
            <a:off x="7230700" y="4252675"/>
            <a:ext cx="1549500" cy="2607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Increase in apps spending</a:t>
            </a:r>
            <a:endParaRPr sz="900" b="1">
              <a:solidFill>
                <a:srgbClr val="000000"/>
              </a:solidFill>
              <a:latin typeface="Roboto"/>
              <a:ea typeface="Roboto"/>
              <a:cs typeface="Roboto"/>
              <a:sym typeface="Roboto"/>
            </a:endParaRPr>
          </a:p>
        </p:txBody>
      </p:sp>
      <p:sp>
        <p:nvSpPr>
          <p:cNvPr id="590" name="Google Shape;590;p46"/>
          <p:cNvSpPr txBox="1"/>
          <p:nvPr/>
        </p:nvSpPr>
        <p:spPr>
          <a:xfrm>
            <a:off x="2179850" y="4279125"/>
            <a:ext cx="7917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Marketing </a:t>
            </a:r>
            <a:endParaRPr sz="900" b="1">
              <a:solidFill>
                <a:srgbClr val="000000"/>
              </a:solidFill>
              <a:latin typeface="Roboto"/>
              <a:ea typeface="Roboto"/>
              <a:cs typeface="Roboto"/>
              <a:sym typeface="Roboto"/>
            </a:endParaRPr>
          </a:p>
        </p:txBody>
      </p:sp>
      <p:sp>
        <p:nvSpPr>
          <p:cNvPr id="591" name="Google Shape;591;p46"/>
          <p:cNvSpPr txBox="1"/>
          <p:nvPr/>
        </p:nvSpPr>
        <p:spPr>
          <a:xfrm>
            <a:off x="2263300" y="1677050"/>
            <a:ext cx="7917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Marketing </a:t>
            </a:r>
            <a:endParaRPr sz="900" b="1">
              <a:solidFill>
                <a:srgbClr val="000000"/>
              </a:solidFill>
              <a:latin typeface="Roboto"/>
              <a:ea typeface="Roboto"/>
              <a:cs typeface="Roboto"/>
              <a:sym typeface="Roboto"/>
            </a:endParaRPr>
          </a:p>
        </p:txBody>
      </p:sp>
      <p:sp>
        <p:nvSpPr>
          <p:cNvPr id="592" name="Google Shape;592;p46"/>
          <p:cNvSpPr txBox="1"/>
          <p:nvPr/>
        </p:nvSpPr>
        <p:spPr>
          <a:xfrm>
            <a:off x="2263300" y="1968738"/>
            <a:ext cx="13665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Platform Development and maintenance </a:t>
            </a:r>
            <a:endParaRPr sz="900" b="1">
              <a:solidFill>
                <a:srgbClr val="000000"/>
              </a:solidFill>
              <a:latin typeface="Roboto"/>
              <a:ea typeface="Roboto"/>
              <a:cs typeface="Roboto"/>
              <a:sym typeface="Roboto"/>
            </a:endParaRPr>
          </a:p>
        </p:txBody>
      </p:sp>
      <p:sp>
        <p:nvSpPr>
          <p:cNvPr id="593" name="Google Shape;593;p46"/>
          <p:cNvSpPr txBox="1"/>
          <p:nvPr/>
        </p:nvSpPr>
        <p:spPr>
          <a:xfrm>
            <a:off x="5724650" y="1658000"/>
            <a:ext cx="12216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Loyalty programme</a:t>
            </a:r>
            <a:endParaRPr sz="900" b="1">
              <a:solidFill>
                <a:srgbClr val="000000"/>
              </a:solidFill>
              <a:latin typeface="Roboto"/>
              <a:ea typeface="Roboto"/>
              <a:cs typeface="Roboto"/>
              <a:sym typeface="Roboto"/>
            </a:endParaRPr>
          </a:p>
        </p:txBody>
      </p:sp>
      <p:sp>
        <p:nvSpPr>
          <p:cNvPr id="594" name="Google Shape;594;p46"/>
          <p:cNvSpPr txBox="1"/>
          <p:nvPr/>
        </p:nvSpPr>
        <p:spPr>
          <a:xfrm>
            <a:off x="5724650" y="1968750"/>
            <a:ext cx="12216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Customer Support</a:t>
            </a:r>
            <a:endParaRPr sz="900" b="1">
              <a:solidFill>
                <a:srgbClr val="000000"/>
              </a:solidFill>
              <a:latin typeface="Roboto"/>
              <a:ea typeface="Roboto"/>
              <a:cs typeface="Roboto"/>
              <a:sym typeface="Roboto"/>
            </a:endParaRPr>
          </a:p>
        </p:txBody>
      </p:sp>
      <p:sp>
        <p:nvSpPr>
          <p:cNvPr id="595" name="Google Shape;595;p46"/>
          <p:cNvSpPr txBox="1"/>
          <p:nvPr/>
        </p:nvSpPr>
        <p:spPr>
          <a:xfrm>
            <a:off x="2263300" y="3392400"/>
            <a:ext cx="14280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Human Resources</a:t>
            </a:r>
            <a:endParaRPr sz="900" b="1">
              <a:solidFill>
                <a:srgbClr val="000000"/>
              </a:solidFill>
              <a:latin typeface="Roboto"/>
              <a:ea typeface="Roboto"/>
              <a:cs typeface="Roboto"/>
              <a:sym typeface="Roboto"/>
            </a:endParaRPr>
          </a:p>
        </p:txBody>
      </p:sp>
      <p:sp>
        <p:nvSpPr>
          <p:cNvPr id="596" name="Google Shape;596;p46"/>
          <p:cNvSpPr txBox="1"/>
          <p:nvPr/>
        </p:nvSpPr>
        <p:spPr>
          <a:xfrm>
            <a:off x="5630800" y="3316200"/>
            <a:ext cx="11838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TNG membership campaign</a:t>
            </a:r>
            <a:endParaRPr sz="900" b="1">
              <a:solidFill>
                <a:srgbClr val="000000"/>
              </a:solidFill>
              <a:latin typeface="Roboto"/>
              <a:ea typeface="Roboto"/>
              <a:cs typeface="Roboto"/>
              <a:sym typeface="Roboto"/>
            </a:endParaRPr>
          </a:p>
        </p:txBody>
      </p:sp>
      <p:sp>
        <p:nvSpPr>
          <p:cNvPr id="597" name="Google Shape;597;p46"/>
          <p:cNvSpPr txBox="1"/>
          <p:nvPr/>
        </p:nvSpPr>
        <p:spPr>
          <a:xfrm>
            <a:off x="5724650" y="2279500"/>
            <a:ext cx="13182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Discount/ Voucher</a:t>
            </a:r>
            <a:endParaRPr sz="900" b="1">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7"/>
          <p:cNvSpPr txBox="1">
            <a:spLocks noGrp="1"/>
          </p:cNvSpPr>
          <p:nvPr>
            <p:ph type="title"/>
          </p:nvPr>
        </p:nvSpPr>
        <p:spPr>
          <a:xfrm>
            <a:off x="716250" y="539500"/>
            <a:ext cx="33183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Closing Remarks</a:t>
            </a:r>
            <a:endParaRPr/>
          </a:p>
        </p:txBody>
      </p:sp>
      <p:pic>
        <p:nvPicPr>
          <p:cNvPr id="603" name="Google Shape;603;p47"/>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604" name="Google Shape;604;p47"/>
          <p:cNvPicPr preferRelativeResize="0"/>
          <p:nvPr/>
        </p:nvPicPr>
        <p:blipFill>
          <a:blip r:embed="rId4">
            <a:alphaModFix/>
          </a:blip>
          <a:stretch>
            <a:fillRect/>
          </a:stretch>
        </p:blipFill>
        <p:spPr>
          <a:xfrm>
            <a:off x="6946250" y="256999"/>
            <a:ext cx="1146129" cy="746400"/>
          </a:xfrm>
          <a:prstGeom prst="rect">
            <a:avLst/>
          </a:prstGeom>
          <a:noFill/>
          <a:ln>
            <a:noFill/>
          </a:ln>
        </p:spPr>
      </p:pic>
      <p:sp>
        <p:nvSpPr>
          <p:cNvPr id="605" name="Google Shape;605;p47"/>
          <p:cNvSpPr txBox="1"/>
          <p:nvPr/>
        </p:nvSpPr>
        <p:spPr>
          <a:xfrm>
            <a:off x="805750" y="1582075"/>
            <a:ext cx="7286700" cy="180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100">
                <a:latin typeface="Barlow Semi Condensed"/>
                <a:ea typeface="Barlow Semi Condensed"/>
                <a:cs typeface="Barlow Semi Condensed"/>
                <a:sym typeface="Barlow Semi Condensed"/>
              </a:rPr>
              <a:t>The emerging competitors which provide e-wallet service has weakened TNG e-wallet status today. Thus, loyalty program which allows accumulation of points through long term use and the redemption of gifts and vouchers from loyalty points will be useful to retain the consumers in the continuation of using our service. </a:t>
            </a:r>
            <a:endParaRPr b="1">
              <a:solidFill>
                <a:srgbClr val="5B9CD8"/>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Investment Fund Company Profile by Slidesgo">
  <a:themeElements>
    <a:clrScheme name="Simple Light">
      <a:dk1>
        <a:srgbClr val="2A2828"/>
      </a:dk1>
      <a:lt1>
        <a:srgbClr val="FFFFFF"/>
      </a:lt1>
      <a:dk2>
        <a:srgbClr val="FFA8A1"/>
      </a:dk2>
      <a:lt2>
        <a:srgbClr val="FEF4EA"/>
      </a:lt2>
      <a:accent1>
        <a:srgbClr val="FFD8B1"/>
      </a:accent1>
      <a:accent2>
        <a:srgbClr val="CAD5D7"/>
      </a:accent2>
      <a:accent3>
        <a:srgbClr val="212121"/>
      </a:accent3>
      <a:accent4>
        <a:srgbClr val="FFD8B1"/>
      </a:accent4>
      <a:accent5>
        <a:srgbClr val="FFA8A1"/>
      </a:accent5>
      <a:accent6>
        <a:srgbClr val="FEF4EA"/>
      </a:accent6>
      <a:hlink>
        <a:srgbClr val="303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On-screen Show (16:9)</PresentationFormat>
  <Paragraphs>71</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Palanquin SemiBold</vt:lpstr>
      <vt:lpstr>Playfair Display</vt:lpstr>
      <vt:lpstr>Montserrat Medium</vt:lpstr>
      <vt:lpstr>Roboto</vt:lpstr>
      <vt:lpstr>Barlow Semi Condensed</vt:lpstr>
      <vt:lpstr>Lato</vt:lpstr>
      <vt:lpstr>Fira Sans Condensed</vt:lpstr>
      <vt:lpstr>Investment Fund Company Profile by Slidesgo</vt:lpstr>
      <vt:lpstr>TNG Loyalty Programme </vt:lpstr>
      <vt:lpstr>Problem Statement</vt:lpstr>
      <vt:lpstr>Market/Consumer Needs</vt:lpstr>
      <vt:lpstr>Value Proposition</vt:lpstr>
      <vt:lpstr>Business Model</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TNG Loyalty Programme </dc:title>
  <cp:lastModifiedBy>Zhen Yong Shoon</cp:lastModifiedBy>
  <cp:revision>1</cp:revision>
  <dcterms:modified xsi:type="dcterms:W3CDTF">2022-07-23T15:39:57Z</dcterms:modified>
</cp:coreProperties>
</file>