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12"/>
  </p:notesMasterIdLst>
  <p:sldIdLst>
    <p:sldId id="259" r:id="rId4"/>
    <p:sldId id="276" r:id="rId5"/>
    <p:sldId id="268" r:id="rId6"/>
    <p:sldId id="262" r:id="rId7"/>
    <p:sldId id="281" r:id="rId8"/>
    <p:sldId id="307" r:id="rId9"/>
    <p:sldId id="305" r:id="rId10"/>
    <p:sldId id="273" r:id="rId11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子豪" initials="赵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45"/>
    <a:srgbClr val="126D72"/>
    <a:srgbClr val="136C72"/>
    <a:srgbClr val="2DA6A1"/>
    <a:srgbClr val="EC2E4F"/>
    <a:srgbClr val="073134"/>
    <a:srgbClr val="FFD5CE"/>
    <a:srgbClr val="EEB3B5"/>
    <a:srgbClr val="D8342D"/>
    <a:srgbClr val="FF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35" autoAdjust="0"/>
    <p:restoredTop sz="94725" autoAdjust="0"/>
  </p:normalViewPr>
  <p:slideViewPr>
    <p:cSldViewPr snapToGrid="0">
      <p:cViewPr>
        <p:scale>
          <a:sx n="100" d="100"/>
          <a:sy n="100" d="100"/>
        </p:scale>
        <p:origin x="-744" y="-270"/>
      </p:cViewPr>
      <p:guideLst>
        <p:guide orient="horz" pos="218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22225">
              <a:solidFill>
                <a:schemeClr val="bg1"/>
              </a:solidFill>
            </a:ln>
          </c:spPr>
          <c:explosion val="0"/>
          <c:dPt>
            <c:idx val="0"/>
            <c:bubble3D val="0"/>
            <c:spPr>
              <a:solidFill>
                <a:srgbClr val="136C72"/>
              </a:solidFill>
              <a:ln w="25400" cap="rnd">
                <a:solidFill>
                  <a:schemeClr val="bg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136C72"/>
              </a:solidFill>
              <a:ln w="254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136C72"/>
              </a:solidFill>
              <a:ln w="2540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136C72"/>
              </a:solidFill>
              <a:ln w="25400"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D495-5AAD-F949-9E94-B57BF3AB5DA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53B67-CDC6-2A4F-9689-6350D49AFA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http://www.1ppt.com/jieri/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>
            <a:alphaModFix amt="66000"/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4440" y="1500505"/>
            <a:ext cx="9716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6000">
                <a:solidFill>
                  <a:srgbClr val="C6D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知乎日报小程序版</a:t>
            </a:r>
            <a:endParaRPr lang="zh-CN" sz="6000">
              <a:solidFill>
                <a:srgbClr val="C6DA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86180" y="2869565"/>
            <a:ext cx="8875395" cy="0"/>
          </a:xfrm>
          <a:prstGeom prst="line">
            <a:avLst/>
          </a:prstGeom>
          <a:ln w="28575" cmpd="sng">
            <a:solidFill>
              <a:srgbClr val="136C72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86180" y="2981325"/>
            <a:ext cx="3915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126D72"/>
                </a:solidFill>
              </a:rPr>
              <a:t>项目简介</a:t>
            </a:r>
            <a:r>
              <a:rPr lang="en-US" altLang="zh-CN" sz="2800">
                <a:solidFill>
                  <a:srgbClr val="126D72"/>
                </a:solidFill>
              </a:rPr>
              <a:t>PPT</a:t>
            </a:r>
            <a:endParaRPr lang="en-US" altLang="zh-CN" sz="2800">
              <a:solidFill>
                <a:srgbClr val="126D72"/>
              </a:solidFill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647075" y="512165"/>
            <a:ext cx="3190407" cy="642079"/>
          </a:xfrm>
          <a:prstGeom prst="chevron">
            <a:avLst/>
          </a:prstGeom>
          <a:solidFill>
            <a:srgbClr val="C6DA45"/>
          </a:solidFill>
          <a:ln>
            <a:noFill/>
          </a:ln>
          <a:effectLst>
            <a:outerShdw dist="76200" dir="8100000" algn="tr" rotWithShape="0">
              <a:srgbClr val="07313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998906" y="588179"/>
            <a:ext cx="2669769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136C72"/>
                </a:solidFill>
                <a:cs typeface="+mn-ea"/>
                <a:sym typeface="+mn-lt"/>
              </a:rPr>
              <a:t>小程序介绍</a:t>
            </a: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01709" y="2908284"/>
            <a:ext cx="8979108" cy="2833141"/>
          </a:xfrm>
          <a:prstGeom prst="roundRect">
            <a:avLst/>
          </a:prstGeom>
          <a:solidFill>
            <a:srgbClr val="136C72"/>
          </a:solidFill>
          <a:ln>
            <a:noFill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9480" y="1154430"/>
            <a:ext cx="56635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微信小程序</a:t>
            </a:r>
            <a:endParaRPr lang="zh-CN" altLang="en-US" sz="3600" b="1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小程序是一种新的开放能力，开发者可以快速地开发一个小程序。小程序可以在微信内被便捷地获取和传播，同时具有出色的使用体验。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5193" y="3663950"/>
            <a:ext cx="8232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调用知乎日报的</a:t>
            </a:r>
            <a:r>
              <a:rPr lang="en-US" altLang="zh-CN" sz="4000"/>
              <a:t>api</a:t>
            </a:r>
            <a:r>
              <a:rPr lang="zh-CN" altLang="en-US" sz="4000"/>
              <a:t>制作的简单的知乎日报每日消息查看程序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617230" y="496925"/>
            <a:ext cx="3190407" cy="642079"/>
          </a:xfrm>
          <a:prstGeom prst="chevron">
            <a:avLst/>
          </a:prstGeom>
          <a:solidFill>
            <a:srgbClr val="C6DA45"/>
          </a:solidFill>
          <a:ln>
            <a:noFill/>
          </a:ln>
          <a:effectLst>
            <a:outerShdw dist="76200" dir="8100000" algn="tr" rotWithShape="0">
              <a:srgbClr val="07313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998906" y="588179"/>
            <a:ext cx="2426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136C72"/>
                </a:solidFill>
                <a:cs typeface="+mn-ea"/>
                <a:sym typeface="+mn-lt"/>
              </a:rPr>
              <a:t>功能模块介绍</a:t>
            </a: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63320" y="1534160"/>
            <a:ext cx="9434830" cy="3502660"/>
          </a:xfrm>
          <a:prstGeom prst="roundRect">
            <a:avLst/>
          </a:prstGeom>
          <a:solidFill>
            <a:srgbClr val="136C72"/>
          </a:solidFill>
          <a:ln>
            <a:noFill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五边形 5"/>
          <p:cNvSpPr/>
          <p:nvPr/>
        </p:nvSpPr>
        <p:spPr>
          <a:xfrm rot="5400000">
            <a:off x="8784236" y="930892"/>
            <a:ext cx="1139253" cy="1124262"/>
          </a:xfrm>
          <a:prstGeom prst="homePlate">
            <a:avLst/>
          </a:prstGeom>
          <a:solidFill>
            <a:srgbClr val="C6D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0360" y="2967673"/>
            <a:ext cx="8540750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实现了，每日热点消息轮播以及，每日消息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查看。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从获取的富文本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conent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中解析为nodes，更加准确的显示在页面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中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9129012" y="1154713"/>
            <a:ext cx="449704" cy="449704"/>
          </a:xfrm>
          <a:prstGeom prst="star5">
            <a:avLst/>
          </a:pr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/>
      </p:par>
    </p:tnLst>
    <p:bldLst>
      <p:bldP spid="2" grpId="0" bldLvl="0" animBg="1"/>
      <p:bldP spid="3" grpId="0"/>
      <p:bldP spid="4" grpId="0" bldLvl="0" animBg="1"/>
      <p:bldP spid="6" grpId="0" bldLvl="0" animBg="1"/>
      <p:bldP spid="7" grpId="0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998906" y="1645881"/>
            <a:ext cx="2838576" cy="4436964"/>
          </a:xfrm>
          <a:prstGeom prst="roundRect">
            <a:avLst/>
          </a:pr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燕尾形 1"/>
          <p:cNvSpPr/>
          <p:nvPr/>
        </p:nvSpPr>
        <p:spPr>
          <a:xfrm>
            <a:off x="647075" y="512165"/>
            <a:ext cx="3190407" cy="642079"/>
          </a:xfrm>
          <a:prstGeom prst="chevron">
            <a:avLst/>
          </a:prstGeom>
          <a:solidFill>
            <a:srgbClr val="C6DA45"/>
          </a:solidFill>
          <a:ln>
            <a:noFill/>
          </a:ln>
          <a:effectLst>
            <a:outerShdw dist="76200" dir="8100000" algn="tr" rotWithShape="0">
              <a:srgbClr val="07313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998906" y="588179"/>
            <a:ext cx="2426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136C72"/>
                </a:solidFill>
                <a:cs typeface="+mn-ea"/>
                <a:sym typeface="+mn-lt"/>
              </a:rPr>
              <a:t>API</a:t>
            </a:r>
            <a:r>
              <a:rPr kumimoji="1" lang="zh-CN" altLang="en-US" sz="2400" b="1" dirty="0">
                <a:solidFill>
                  <a:srgbClr val="136C72"/>
                </a:solidFill>
                <a:cs typeface="+mn-ea"/>
                <a:sym typeface="+mn-lt"/>
              </a:rPr>
              <a:t>分析</a:t>
            </a: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</p:txBody>
      </p:sp>
      <p:sp>
        <p:nvSpPr>
          <p:cNvPr id="8" name="任意形状 7"/>
          <p:cNvSpPr/>
          <p:nvPr/>
        </p:nvSpPr>
        <p:spPr>
          <a:xfrm rot="10800000" flipH="1">
            <a:off x="4352144" y="1645879"/>
            <a:ext cx="7839856" cy="4436965"/>
          </a:xfrm>
          <a:custGeom>
            <a:avLst/>
            <a:gdLst>
              <a:gd name="connsiteX0" fmla="*/ 7839856 w 7839856"/>
              <a:gd name="connsiteY0" fmla="*/ 4853525 h 4853525"/>
              <a:gd name="connsiteX1" fmla="*/ 7839856 w 7839856"/>
              <a:gd name="connsiteY1" fmla="*/ 14551 h 4853525"/>
              <a:gd name="connsiteX2" fmla="*/ 4397849 w 7839856"/>
              <a:gd name="connsiteY2" fmla="*/ 1063 h 4853525"/>
              <a:gd name="connsiteX3" fmla="*/ 4387292 w 7839856"/>
              <a:gd name="connsiteY3" fmla="*/ 0 h 4853525"/>
              <a:gd name="connsiteX4" fmla="*/ 803757 w 7839856"/>
              <a:gd name="connsiteY4" fmla="*/ 0 h 4853525"/>
              <a:gd name="connsiteX5" fmla="*/ 0 w 7839856"/>
              <a:gd name="connsiteY5" fmla="*/ 803757 h 4853525"/>
              <a:gd name="connsiteX6" fmla="*/ 0 w 7839856"/>
              <a:gd name="connsiteY6" fmla="*/ 4018694 h 4853525"/>
              <a:gd name="connsiteX7" fmla="*/ 803757 w 7839856"/>
              <a:gd name="connsiteY7" fmla="*/ 4822451 h 485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9856" h="4853525">
                <a:moveTo>
                  <a:pt x="7839856" y="4853525"/>
                </a:moveTo>
                <a:lnTo>
                  <a:pt x="7839856" y="14551"/>
                </a:lnTo>
                <a:lnTo>
                  <a:pt x="4397849" y="1063"/>
                </a:lnTo>
                <a:lnTo>
                  <a:pt x="4387292" y="0"/>
                </a:lnTo>
                <a:lnTo>
                  <a:pt x="803757" y="0"/>
                </a:lnTo>
                <a:cubicBezTo>
                  <a:pt x="359854" y="0"/>
                  <a:pt x="0" y="359854"/>
                  <a:pt x="0" y="803757"/>
                </a:cubicBezTo>
                <a:lnTo>
                  <a:pt x="0" y="4018694"/>
                </a:lnTo>
                <a:cubicBezTo>
                  <a:pt x="0" y="4462597"/>
                  <a:pt x="359854" y="4822451"/>
                  <a:pt x="803757" y="4822451"/>
                </a:cubicBezTo>
                <a:close/>
              </a:path>
            </a:pathLst>
          </a:cu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9490" y="2350135"/>
            <a:ext cx="2835275" cy="3138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1200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kumimoji="1" sz="1200" dirty="0">
                <a:solidFill>
                  <a:schemeClr val="bg1"/>
                </a:solidFill>
                <a:cs typeface="+mn-ea"/>
                <a:sym typeface="+mn-lt"/>
              </a:rPr>
              <a:t>知乎日报的消息以 JSON 格式输出</a:t>
            </a:r>
            <a:endParaRPr kumimoji="1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sz="1200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kumimoji="1" sz="1200" dirty="0">
                <a:solidFill>
                  <a:schemeClr val="bg1"/>
                </a:solidFill>
                <a:cs typeface="+mn-ea"/>
                <a:sym typeface="+mn-lt"/>
              </a:rPr>
              <a:t>网址中 api 后数字代表 API 版本，过高或过低均会得到错误信息</a:t>
            </a:r>
            <a:endParaRPr kumimoji="1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sz="1200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kumimoji="1" sz="1200" dirty="0">
                <a:solidFill>
                  <a:schemeClr val="bg1"/>
                </a:solidFill>
                <a:cs typeface="+mn-ea"/>
                <a:sym typeface="+mn-lt"/>
              </a:rPr>
              <a:t>较老的接口（启动界面图像获取，最新消息，过往消息）中将数字 2 替换为 1.2 获得效果相同，替换为 1.1 获得的是老版本 API 输出的 JSON 格式（替换为更低，如 1.0，或更高，如 1.3，将会获得错误消息）</a:t>
            </a:r>
            <a:endParaRPr kumimoji="1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sz="1200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kumimoji="1" sz="1200" dirty="0">
                <a:solidFill>
                  <a:schemeClr val="bg1"/>
                </a:solidFill>
                <a:cs typeface="+mn-ea"/>
                <a:sym typeface="+mn-lt"/>
              </a:rPr>
              <a:t>以下所有 API 使用的 HTTP Method 均为 GET</a:t>
            </a:r>
            <a:endParaRPr kumimoji="1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313926" y="1889701"/>
            <a:ext cx="2426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C6DA45"/>
                </a:solidFill>
                <a:cs typeface="+mn-ea"/>
                <a:sym typeface="+mn-lt"/>
              </a:rPr>
              <a:t>API</a:t>
            </a:r>
            <a:r>
              <a:rPr kumimoji="1" lang="zh-CN" altLang="en-US" sz="2400" b="1" dirty="0">
                <a:solidFill>
                  <a:srgbClr val="C6DA45"/>
                </a:solidFill>
                <a:cs typeface="+mn-ea"/>
                <a:sym typeface="+mn-lt"/>
              </a:rPr>
              <a:t>说明</a:t>
            </a:r>
            <a:endParaRPr kumimoji="1" lang="zh-CN" altLang="en-US" sz="2400" b="1" dirty="0">
              <a:solidFill>
                <a:srgbClr val="C6DA45"/>
              </a:solidFill>
              <a:cs typeface="+mn-ea"/>
              <a:sym typeface="+mn-lt"/>
            </a:endParaRPr>
          </a:p>
        </p:txBody>
      </p:sp>
      <p:cxnSp>
        <p:nvCxnSpPr>
          <p:cNvPr id="12" name="直线连接符 11"/>
          <p:cNvCxnSpPr/>
          <p:nvPr/>
        </p:nvCxnSpPr>
        <p:spPr>
          <a:xfrm>
            <a:off x="1313696" y="2349908"/>
            <a:ext cx="2193999" cy="0"/>
          </a:xfrm>
          <a:prstGeom prst="line">
            <a:avLst/>
          </a:prstGeom>
          <a:ln w="25400">
            <a:solidFill>
              <a:srgbClr val="C6D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09285" y="1720850"/>
            <a:ext cx="5716270" cy="428752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/>
      </p:par>
    </p:tnLst>
    <p:bldLst>
      <p:bldP spid="13" grpId="0" animBg="1"/>
      <p:bldP spid="2" grpId="0" animBg="1"/>
      <p:bldP spid="3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燕尾形 12"/>
          <p:cNvSpPr/>
          <p:nvPr/>
        </p:nvSpPr>
        <p:spPr>
          <a:xfrm>
            <a:off x="647075" y="512165"/>
            <a:ext cx="3190407" cy="642079"/>
          </a:xfrm>
          <a:prstGeom prst="chevron">
            <a:avLst/>
          </a:prstGeom>
          <a:solidFill>
            <a:srgbClr val="C6DA45"/>
          </a:solidFill>
          <a:ln>
            <a:noFill/>
          </a:ln>
          <a:effectLst>
            <a:outerShdw dist="76200" dir="8100000" algn="tr" rotWithShape="0">
              <a:srgbClr val="07313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998906" y="588179"/>
            <a:ext cx="2426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136C72"/>
                </a:solidFill>
                <a:cs typeface="微软雅黑" panose="020B0503020204020204" charset="-122"/>
                <a:sym typeface="+mn-lt"/>
              </a:rPr>
              <a:t>界面展示</a:t>
            </a: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9038" y="1491916"/>
            <a:ext cx="5167794" cy="45880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6774" y="1781687"/>
            <a:ext cx="4692321" cy="4052622"/>
          </a:xfrm>
          <a:prstGeom prst="rect">
            <a:avLst/>
          </a:prstGeom>
          <a:solidFill>
            <a:srgbClr val="136C7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46818" y="1781753"/>
            <a:ext cx="4692304" cy="40525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chemeClr val="bg1"/>
              </a:solidFill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9245" y="1449705"/>
            <a:ext cx="3031490" cy="529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365" y="1491615"/>
            <a:ext cx="2968625" cy="525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0" y="1449705"/>
            <a:ext cx="3001645" cy="5293360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  <p:bldLst>
      <p:bldP spid="13" grpId="0" animBg="1"/>
      <p:bldP spid="14" grpId="0"/>
      <p:bldP spid="6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燕尾形 12"/>
          <p:cNvSpPr/>
          <p:nvPr/>
        </p:nvSpPr>
        <p:spPr>
          <a:xfrm>
            <a:off x="647075" y="512165"/>
            <a:ext cx="3190407" cy="642079"/>
          </a:xfrm>
          <a:prstGeom prst="chevron">
            <a:avLst/>
          </a:prstGeom>
          <a:solidFill>
            <a:srgbClr val="C6DA45"/>
          </a:solidFill>
          <a:ln>
            <a:noFill/>
          </a:ln>
          <a:effectLst>
            <a:outerShdw dist="76200" dir="8100000" algn="tr" rotWithShape="0">
              <a:srgbClr val="07313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998855" y="588010"/>
            <a:ext cx="464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136C72"/>
                </a:solidFill>
                <a:cs typeface="+mn-ea"/>
                <a:sym typeface="+mn-lt"/>
              </a:rPr>
              <a:t>核心代码展示，目录</a:t>
            </a:r>
            <a:r>
              <a:rPr kumimoji="1" lang="zh-CN" altLang="en-US" sz="2400" b="1" dirty="0">
                <a:solidFill>
                  <a:srgbClr val="136C72"/>
                </a:solidFill>
                <a:cs typeface="+mn-ea"/>
                <a:sym typeface="+mn-lt"/>
              </a:rPr>
              <a:t>展示</a:t>
            </a: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9038" y="1514776"/>
            <a:ext cx="5167794" cy="45880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6774" y="1781687"/>
            <a:ext cx="4692321" cy="4052622"/>
          </a:xfrm>
          <a:prstGeom prst="rect">
            <a:avLst/>
          </a:prstGeom>
          <a:solidFill>
            <a:srgbClr val="136C7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46818" y="1781753"/>
            <a:ext cx="4692304" cy="40525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chemeClr val="bg1"/>
              </a:solidFill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1491615"/>
            <a:ext cx="3301365" cy="4874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05" y="1781175"/>
            <a:ext cx="7118985" cy="4053205"/>
          </a:xfrm>
          <a:prstGeom prst="rect">
            <a:avLst/>
          </a:prstGeom>
        </p:spPr>
      </p:pic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  <p:bldLst>
      <p:bldP spid="13" grpId="0" animBg="1"/>
      <p:bldP spid="14" grpId="0"/>
      <p:bldP spid="6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647075" y="512165"/>
            <a:ext cx="3190407" cy="642079"/>
          </a:xfrm>
          <a:prstGeom prst="chevron">
            <a:avLst/>
          </a:prstGeom>
          <a:solidFill>
            <a:srgbClr val="C6DA45"/>
          </a:solidFill>
          <a:ln>
            <a:noFill/>
          </a:ln>
          <a:effectLst>
            <a:outerShdw dist="76200" dir="8100000" algn="tr" rotWithShape="0">
              <a:srgbClr val="073134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998906" y="588179"/>
            <a:ext cx="2426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136C72"/>
                </a:solidFill>
                <a:cs typeface="+mn-ea"/>
                <a:sym typeface="+mn-lt"/>
              </a:rPr>
              <a:t>项目分工</a:t>
            </a:r>
            <a:endParaRPr kumimoji="1" lang="zh-CN" altLang="en-US" sz="2400" b="1" dirty="0">
              <a:solidFill>
                <a:srgbClr val="136C72"/>
              </a:solidFill>
              <a:cs typeface="+mn-ea"/>
              <a:sym typeface="+mn-lt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3136265" y="1771650"/>
          <a:ext cx="6917055" cy="442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8" name="肘形连接符 7"/>
          <p:cNvCxnSpPr/>
          <p:nvPr/>
        </p:nvCxnSpPr>
        <p:spPr>
          <a:xfrm>
            <a:off x="8583427" y="3938194"/>
            <a:ext cx="2756734" cy="536902"/>
          </a:xfrm>
          <a:prstGeom prst="bentConnector3">
            <a:avLst>
              <a:gd name="adj1" fmla="val 110902"/>
            </a:avLst>
          </a:prstGeom>
          <a:ln w="25400">
            <a:solidFill>
              <a:srgbClr val="C6D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>
            <a:off x="1591453" y="4886791"/>
            <a:ext cx="3492708" cy="457390"/>
          </a:xfrm>
          <a:prstGeom prst="bentConnector3">
            <a:avLst>
              <a:gd name="adj1" fmla="val -7940"/>
            </a:avLst>
          </a:prstGeom>
          <a:ln w="25400">
            <a:solidFill>
              <a:srgbClr val="C6D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1832128" y="2536683"/>
            <a:ext cx="3034488" cy="401651"/>
          </a:xfrm>
          <a:prstGeom prst="bentConnector3">
            <a:avLst>
              <a:gd name="adj1" fmla="val -10267"/>
            </a:avLst>
          </a:prstGeom>
          <a:ln w="25400">
            <a:solidFill>
              <a:srgbClr val="C6D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 flipV="1">
            <a:off x="6192413" y="1439552"/>
            <a:ext cx="2219564" cy="704170"/>
          </a:xfrm>
          <a:prstGeom prst="bentConnector3">
            <a:avLst>
              <a:gd name="adj1" fmla="val -19563"/>
            </a:avLst>
          </a:prstGeom>
          <a:ln w="25400">
            <a:solidFill>
              <a:srgbClr val="C6DA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832169" y="2236394"/>
            <a:ext cx="2263514" cy="570097"/>
          </a:xfrm>
          <a:prstGeom prst="roundRect">
            <a:avLst/>
          </a:pr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81789" y="2236395"/>
            <a:ext cx="1963711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陈进豪（组员）</a:t>
            </a:r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616488" y="4589211"/>
            <a:ext cx="2263514" cy="570097"/>
          </a:xfrm>
          <a:prstGeom prst="roundRect">
            <a:avLst/>
          </a:pr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66389" y="4588986"/>
            <a:ext cx="1963711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刘载歌（组员）</a:t>
            </a:r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076461" y="4137681"/>
            <a:ext cx="2263514" cy="570097"/>
          </a:xfrm>
          <a:prstGeom prst="roundRect">
            <a:avLst/>
          </a:pr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76856" y="4169432"/>
            <a:ext cx="1963711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李振汉（组长）</a:t>
            </a:r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147799" y="1201258"/>
            <a:ext cx="2263514" cy="570097"/>
          </a:xfrm>
          <a:prstGeom prst="roundRect">
            <a:avLst/>
          </a:prstGeom>
          <a:solidFill>
            <a:srgbClr val="136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20279" y="1201259"/>
            <a:ext cx="1963711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赵子豪（组员）</a:t>
            </a:r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794320" y="3093643"/>
            <a:ext cx="1600199" cy="1600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0820" y="2938145"/>
            <a:ext cx="253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主要工作：页面</a:t>
            </a:r>
            <a:r>
              <a:rPr lang="zh-CN" altLang="en-US"/>
              <a:t>制作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80185" y="5344160"/>
            <a:ext cx="253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主要工作：页面</a:t>
            </a:r>
            <a:r>
              <a:rPr lang="zh-CN" altLang="en-US"/>
              <a:t>制作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40800" y="4791075"/>
            <a:ext cx="2535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主要工作：请求封装，nodes解析，工具类编写，部分页面</a:t>
            </a:r>
            <a:r>
              <a:rPr lang="en-US" altLang="zh-CN"/>
              <a:t>css</a:t>
            </a:r>
            <a:r>
              <a:rPr lang="zh-CN" altLang="en-US"/>
              <a:t>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40800" y="1270635"/>
            <a:ext cx="2535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主要工作：</a:t>
            </a:r>
            <a:r>
              <a:rPr lang="en-US" altLang="zh-CN"/>
              <a:t>PPT</a:t>
            </a:r>
            <a:r>
              <a:rPr lang="zh-CN" altLang="en-US"/>
              <a:t>编写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2" grpId="0" bldLvl="0" animBg="1"/>
      <p:bldP spid="3" grpId="0"/>
      <p:bldGraphic spid="4" grpId="0">
        <p:bldAsOne/>
      </p:bldGraphic>
      <p:bldP spid="22" grpId="0" bldLvl="0" animBg="1"/>
      <p:bldP spid="23" grpId="0"/>
      <p:bldP spid="24" grpId="0" bldLvl="0" animBg="1"/>
      <p:bldP spid="25" grpId="0"/>
      <p:bldP spid="40" grpId="0" bldLvl="0" animBg="1"/>
      <p:bldP spid="41" grpId="0"/>
      <p:bldP spid="47" grpId="0" bldLvl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alphaModFix amt="70000"/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27816" y="1259174"/>
            <a:ext cx="5216577" cy="1918742"/>
          </a:xfrm>
          <a:prstGeom prst="rect">
            <a:avLst/>
          </a:prstGeom>
        </p:spPr>
      </p:pic>
      <p:cxnSp>
        <p:nvCxnSpPr>
          <p:cNvPr id="11" name="直线连接符 10"/>
          <p:cNvCxnSpPr/>
          <p:nvPr/>
        </p:nvCxnSpPr>
        <p:spPr>
          <a:xfrm>
            <a:off x="2998032" y="2998032"/>
            <a:ext cx="5396459" cy="0"/>
          </a:xfrm>
          <a:prstGeom prst="line">
            <a:avLst/>
          </a:prstGeom>
          <a:ln w="25400">
            <a:solidFill>
              <a:srgbClr val="136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992,&quot;width&quot;:10656}"/>
</p:tagLst>
</file>

<file path=ppt/tags/tag2.xml><?xml version="1.0" encoding="utf-8"?>
<p:tagLst xmlns:p="http://schemas.openxmlformats.org/presentationml/2006/main">
  <p:tag name="COMMONDATA" val="eyJoZGlkIjoiMjBkN2Q5YjA5ZGNmOGZkZWMzMTAxYjM2MWZlMDQ2OWMifQ=="/>
</p:tagLst>
</file>

<file path=ppt/theme/theme1.xml><?xml version="1.0" encoding="utf-8"?>
<a:theme xmlns:a="http://schemas.openxmlformats.org/drawingml/2006/main" name="NewTea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mlfzit1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演示</Application>
  <PresentationFormat>自定义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等线</vt:lpstr>
      <vt:lpstr>NewTeam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振羽</cp:lastModifiedBy>
  <cp:revision>8</cp:revision>
  <dcterms:created xsi:type="dcterms:W3CDTF">2022-04-08T13:57:00Z</dcterms:created>
  <dcterms:modified xsi:type="dcterms:W3CDTF">2022-05-06T07:47:35Z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A90B8BF4F9F847DE838BC930A7855CC5</vt:lpwstr>
  </property>
</Properties>
</file>