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80465" autoAdjust="0"/>
  </p:normalViewPr>
  <p:slideViewPr>
    <p:cSldViewPr snapToGrid="0">
      <p:cViewPr varScale="1">
        <p:scale>
          <a:sx n="85" d="100"/>
          <a:sy n="85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40CB-85C1-49FD-90D2-31D37AFC231A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49FB-71AA-42CE-AD1F-544476CBE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0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4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7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78287"/>
            <a:ext cx="4031974" cy="998676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40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6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5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1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8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7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9C20-6843-4BA8-83DC-7B00961350C4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EFB3-1822-4CE4-A410-BA7C1F9D8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0800" y="862204"/>
            <a:ext cx="9799675" cy="12079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Adobe 黑体 Std R" panose="020B0400000000000000" pitchFamily="34" charset="-122"/>
              </a:rPr>
              <a:t>Stress field prediction with ML</a:t>
            </a:r>
            <a:endParaRPr lang="zh-CN" altLang="en-US" dirty="0">
              <a:ea typeface="Adobe 黑体 Std R" panose="020B0400000000000000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90593" y="3669771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089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Background: From simple to complex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361" y="5027076"/>
            <a:ext cx="4031974" cy="99867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Simple </a:t>
            </a:r>
            <a:r>
              <a:rPr lang="en-US" altLang="zh-CN" sz="2800" dirty="0">
                <a:solidFill>
                  <a:srgbClr val="FF0000"/>
                </a:solidFill>
              </a:rPr>
              <a:t>structure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4"/>
            <a:ext cx="3093156" cy="180150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331081" y="3545273"/>
            <a:ext cx="875871" cy="17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52" y="1006826"/>
            <a:ext cx="3223877" cy="3835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184" y="2898583"/>
            <a:ext cx="4111631" cy="213440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992893" y="3545272"/>
            <a:ext cx="875871" cy="176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70589" y="6025752"/>
            <a:ext cx="4963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Gu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Grace 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X et al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Additive Manufacturing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(2017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70068" y="6025753"/>
            <a:ext cx="4164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Hunter, Abigail, et al. 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Computational Materials Science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2019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02627" y="5849581"/>
            <a:ext cx="4031974" cy="99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Nie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Zhenguo</a:t>
            </a:r>
            <a:r>
              <a:rPr lang="en-US" altLang="zh-CN" dirty="0" smtClean="0"/>
              <a:t> et al </a:t>
            </a:r>
            <a:r>
              <a:rPr lang="en-US" altLang="zh-CN" i="1" dirty="0" smtClean="0"/>
              <a:t>Journal of Computing and Information Science in Engineering</a:t>
            </a:r>
            <a:r>
              <a:rPr lang="en-US" altLang="zh-CN" dirty="0" smtClean="0"/>
              <a:t> (2020).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234601" y="5005770"/>
            <a:ext cx="4031974" cy="99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FF0000"/>
                </a:solidFill>
              </a:rPr>
              <a:t>With crack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266575" y="4984463"/>
            <a:ext cx="4031974" cy="99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 smtClean="0">
                <a:solidFill>
                  <a:srgbClr val="FF0000"/>
                </a:solidFill>
              </a:rPr>
              <a:t>Compostie</a:t>
            </a:r>
            <a:r>
              <a:rPr lang="en-US" altLang="zh-CN" sz="2800" dirty="0" smtClean="0">
                <a:solidFill>
                  <a:srgbClr val="FF0000"/>
                </a:solidFill>
              </a:rPr>
              <a:t> materials design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6" y="3478481"/>
            <a:ext cx="3309801" cy="16035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464" y="363260"/>
            <a:ext cx="2244314" cy="23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3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78" y="17321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One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587" y="5833433"/>
            <a:ext cx="4031974" cy="998676"/>
          </a:xfrm>
        </p:spPr>
        <p:txBody>
          <a:bodyPr/>
          <a:lstStyle/>
          <a:p>
            <a:r>
              <a:rPr lang="en-US" altLang="zh-CN" dirty="0" err="1"/>
              <a:t>Nie</a:t>
            </a:r>
            <a:r>
              <a:rPr lang="en-US" altLang="zh-CN" dirty="0"/>
              <a:t>, </a:t>
            </a:r>
            <a:r>
              <a:rPr lang="en-US" altLang="zh-CN" dirty="0" err="1"/>
              <a:t>Zhenguo</a:t>
            </a:r>
            <a:r>
              <a:rPr lang="en-US" altLang="zh-CN" dirty="0"/>
              <a:t> et al </a:t>
            </a:r>
            <a:r>
              <a:rPr lang="en-US" altLang="zh-CN" i="1" dirty="0"/>
              <a:t>Journal of Computing and Information Science in Engineering</a:t>
            </a:r>
            <a:r>
              <a:rPr lang="en-US" altLang="zh-CN" dirty="0"/>
              <a:t> (2020).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729" y="0"/>
            <a:ext cx="314716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61" y="1671991"/>
            <a:ext cx="4152900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8" y="3264430"/>
            <a:ext cx="4695615" cy="23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11" y="1"/>
            <a:ext cx="6366933" cy="48542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Another </a:t>
            </a:r>
            <a:r>
              <a:rPr lang="en-US" altLang="zh-CN" dirty="0" err="1" smtClean="0"/>
              <a:t>exmaple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911" y="6358662"/>
            <a:ext cx="6138333" cy="9986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Qi </a:t>
            </a:r>
            <a:r>
              <a:rPr lang="en-US" altLang="zh-CN" dirty="0" err="1"/>
              <a:t>Zhenchao</a:t>
            </a:r>
            <a:r>
              <a:rPr lang="en-US" altLang="zh-CN" dirty="0"/>
              <a:t>, et al. </a:t>
            </a:r>
            <a:r>
              <a:rPr lang="en-US" altLang="zh-CN" i="1" dirty="0" smtClean="0"/>
              <a:t>Composite </a:t>
            </a:r>
            <a:r>
              <a:rPr lang="en-US" altLang="zh-CN" i="1" dirty="0"/>
              <a:t>Structures</a:t>
            </a:r>
            <a:r>
              <a:rPr lang="en-US" altLang="zh-CN" dirty="0"/>
              <a:t> </a:t>
            </a:r>
            <a:r>
              <a:rPr lang="en-US" altLang="zh-CN" dirty="0" smtClean="0"/>
              <a:t>(2019)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86311" y="6358662"/>
            <a:ext cx="6138333" cy="99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Qi </a:t>
            </a:r>
            <a:r>
              <a:rPr lang="en-US" altLang="zh-CN" dirty="0" err="1" smtClean="0"/>
              <a:t>Zhenchao</a:t>
            </a:r>
            <a:r>
              <a:rPr lang="en-US" altLang="zh-CN" dirty="0" smtClean="0"/>
              <a:t>, et al. </a:t>
            </a:r>
            <a:r>
              <a:rPr lang="en-US" altLang="zh-CN" i="1" dirty="0" smtClean="0"/>
              <a:t>Composite Structures</a:t>
            </a:r>
            <a:r>
              <a:rPr lang="en-US" altLang="zh-CN" dirty="0" smtClean="0"/>
              <a:t> (2019)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7" y="568252"/>
            <a:ext cx="4051301" cy="1900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11" y="242711"/>
            <a:ext cx="3248884" cy="28209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0" y="4512404"/>
            <a:ext cx="4931145" cy="18462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567" y="2391502"/>
            <a:ext cx="2394629" cy="2061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264" y="3237024"/>
            <a:ext cx="3666076" cy="30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58" y="3505847"/>
            <a:ext cx="5640563" cy="25282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6000" y="6242864"/>
            <a:ext cx="5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</a:rPr>
              <a:t>Zhang </a:t>
            </a:r>
            <a:r>
              <a:rPr lang="en-US" altLang="zh-CN" dirty="0" err="1" smtClean="0">
                <a:latin typeface="Segoe UI" panose="020B0502040204020203" pitchFamily="34" charset="0"/>
              </a:rPr>
              <a:t>Teng</a:t>
            </a:r>
            <a:r>
              <a:rPr lang="en-US" altLang="zh-CN" dirty="0" smtClean="0">
                <a:latin typeface="Segoe UI" panose="020B0502040204020203" pitchFamily="34" charset="0"/>
              </a:rPr>
              <a:t> et al. </a:t>
            </a:r>
            <a:r>
              <a:rPr lang="en-US" altLang="zh-CN" dirty="0"/>
              <a:t>Extreme Mechanics </a:t>
            </a:r>
            <a:r>
              <a:rPr lang="en-US" altLang="zh-CN" dirty="0" smtClean="0"/>
              <a:t>Letters</a:t>
            </a:r>
            <a:r>
              <a:rPr lang="en-US" altLang="zh-CN" dirty="0" smtClean="0">
                <a:latin typeface="Segoe UI" panose="020B0502040204020203" pitchFamily="34" charset="0"/>
              </a:rPr>
              <a:t>(2015)</a:t>
            </a:r>
            <a:endParaRPr lang="en-US" altLang="zh-CN" dirty="0">
              <a:latin typeface="Segoe UI" panose="020B05020402040202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5" y="4024806"/>
            <a:ext cx="4649435" cy="20093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55" y="1781895"/>
            <a:ext cx="4222045" cy="16327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080" y="6242864"/>
            <a:ext cx="5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Segoe UI" panose="020B0502040204020203" pitchFamily="34" charset="0"/>
              </a:rPr>
              <a:t>Lin </a:t>
            </a:r>
            <a:r>
              <a:rPr lang="en-US" altLang="zh-CN" dirty="0" err="1" smtClean="0">
                <a:latin typeface="Segoe UI" panose="020B0502040204020203" pitchFamily="34" charset="0"/>
              </a:rPr>
              <a:t>Shaoting</a:t>
            </a:r>
            <a:r>
              <a:rPr lang="en-US" altLang="zh-CN" dirty="0" smtClean="0">
                <a:latin typeface="Segoe UI" panose="020B0502040204020203" pitchFamily="34" charset="0"/>
              </a:rPr>
              <a:t> et al. </a:t>
            </a:r>
            <a:r>
              <a:rPr lang="en-US" altLang="zh-CN" dirty="0"/>
              <a:t>Extreme Mechanics </a:t>
            </a:r>
            <a:r>
              <a:rPr lang="en-US" altLang="zh-CN" dirty="0" smtClean="0"/>
              <a:t>Letters</a:t>
            </a:r>
            <a:r>
              <a:rPr lang="en-US" altLang="zh-CN" dirty="0" smtClean="0">
                <a:latin typeface="Segoe UI" panose="020B0502040204020203" pitchFamily="34" charset="0"/>
              </a:rPr>
              <a:t>(2015)</a:t>
            </a:r>
            <a:endParaRPr lang="en-US" altLang="zh-CN" dirty="0">
              <a:latin typeface="Segoe UI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960" y="215682"/>
            <a:ext cx="2909158" cy="30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19778</TotalTime>
  <Words>97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Adobe 黑体 Std R</vt:lpstr>
      <vt:lpstr>黑体</vt:lpstr>
      <vt:lpstr>宋体</vt:lpstr>
      <vt:lpstr>Arial</vt:lpstr>
      <vt:lpstr>Calibri</vt:lpstr>
      <vt:lpstr>Segoe UI</vt:lpstr>
      <vt:lpstr>Office 主题</vt:lpstr>
      <vt:lpstr>Stress field prediction with ML</vt:lpstr>
      <vt:lpstr>Background: From simple to complex</vt:lpstr>
      <vt:lpstr>One example</vt:lpstr>
      <vt:lpstr>Another exmaple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 &amp; AI</dc:title>
  <dc:creator>dczheng</dc:creator>
  <cp:lastModifiedBy>dczheng</cp:lastModifiedBy>
  <cp:revision>162</cp:revision>
  <dcterms:created xsi:type="dcterms:W3CDTF">2017-04-05T17:46:37Z</dcterms:created>
  <dcterms:modified xsi:type="dcterms:W3CDTF">2019-11-12T07:47:22Z</dcterms:modified>
</cp:coreProperties>
</file>