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+mn-lt"/>
                <a:ea typeface="+mn-ea"/>
                <a:cs typeface="+mn-cs"/>
                <a:sym typeface="Helvetica"/>
              </a:rPr>
              <a:t>亮亮圖文旗艦店</a:t>
            </a:r>
            <a:r>
              <a:t>https://liangliangtuwen.tmall.com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大標題文字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大標題文字</a:t>
            </a:r>
          </a:p>
        </p:txBody>
      </p:sp>
      <p:sp>
        <p:nvSpPr>
          <p:cNvPr id="30" name="內文層級一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9" name="內文層級一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大標題文字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8" name="內文層級一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Helvetica"/>
              </a:defRPr>
            </a:lvl1pPr>
            <a:lvl2pPr marL="0" indent="457200"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Helvetica"/>
              </a:defRPr>
            </a:lvl2pPr>
            <a:lvl3pPr marL="0" indent="914400"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Helvetica"/>
              </a:defRPr>
            </a:lvl3pPr>
            <a:lvl4pPr marL="0" indent="1371600"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Helvetica"/>
              </a:defRPr>
            </a:lvl4pPr>
            <a:lvl5pPr marL="0" indent="1828800"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9" name="文本占位符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大標題文字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大標題文字</a:t>
            </a:r>
          </a:p>
        </p:txBody>
      </p:sp>
      <p:sp>
        <p:nvSpPr>
          <p:cNvPr id="73" name="內文層級一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4" name="文本占位符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大標題文字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大標題文字</a:t>
            </a:r>
          </a:p>
        </p:txBody>
      </p:sp>
      <p:sp>
        <p:nvSpPr>
          <p:cNvPr id="83" name="图片占位符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內文層級一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" name="內文層級一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组合 50"/>
          <p:cNvGrpSpPr/>
          <p:nvPr/>
        </p:nvGrpSpPr>
        <p:grpSpPr>
          <a:xfrm>
            <a:off x="0" y="-776898"/>
            <a:ext cx="8000265" cy="7634898"/>
            <a:chOff x="0" y="0"/>
            <a:chExt cx="8000264" cy="7634897"/>
          </a:xfrm>
        </p:grpSpPr>
        <p:pic>
          <p:nvPicPr>
            <p:cNvPr id="94" name="图片 3" descr="图片 3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0651" t="0" r="0" b="0"/>
            <a:stretch>
              <a:fillRect/>
            </a:stretch>
          </p:blipFill>
          <p:spPr>
            <a:xfrm>
              <a:off x="-1" y="776896"/>
              <a:ext cx="8000266" cy="6858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05" name="组合 16"/>
            <p:cNvGrpSpPr/>
            <p:nvPr/>
          </p:nvGrpSpPr>
          <p:grpSpPr>
            <a:xfrm>
              <a:off x="1582426" y="-1"/>
              <a:ext cx="721117" cy="2702385"/>
              <a:chOff x="0" y="0"/>
              <a:chExt cx="721116" cy="2702384"/>
            </a:xfrm>
          </p:grpSpPr>
          <p:grpSp>
            <p:nvGrpSpPr>
              <p:cNvPr id="103" name="组合 4"/>
              <p:cNvGrpSpPr/>
              <p:nvPr/>
            </p:nvGrpSpPr>
            <p:grpSpPr>
              <a:xfrm>
                <a:off x="0" y="1907716"/>
                <a:ext cx="721117" cy="794669"/>
                <a:chOff x="0" y="0"/>
                <a:chExt cx="721116" cy="794668"/>
              </a:xfrm>
            </p:grpSpPr>
            <p:sp>
              <p:nvSpPr>
                <p:cNvPr id="95" name="Freeform 11"/>
                <p:cNvSpPr/>
                <p:nvPr/>
              </p:nvSpPr>
              <p:spPr>
                <a:xfrm rot="10800000">
                  <a:off x="168005" y="0"/>
                  <a:ext cx="395894" cy="6062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cubicBezTo>
                        <a:pt x="10800" y="0"/>
                        <a:pt x="10452" y="0"/>
                        <a:pt x="10452" y="0"/>
                      </a:cubicBezTo>
                      <a:cubicBezTo>
                        <a:pt x="7316" y="0"/>
                        <a:pt x="4529" y="1038"/>
                        <a:pt x="2787" y="2285"/>
                      </a:cubicBezTo>
                      <a:cubicBezTo>
                        <a:pt x="1045" y="3531"/>
                        <a:pt x="0" y="5192"/>
                        <a:pt x="0" y="7062"/>
                      </a:cubicBezTo>
                      <a:cubicBezTo>
                        <a:pt x="0" y="8100"/>
                        <a:pt x="348" y="9138"/>
                        <a:pt x="1394" y="10177"/>
                      </a:cubicBezTo>
                      <a:cubicBezTo>
                        <a:pt x="1742" y="10800"/>
                        <a:pt x="2439" y="11423"/>
                        <a:pt x="2787" y="11838"/>
                      </a:cubicBezTo>
                      <a:cubicBezTo>
                        <a:pt x="3484" y="12462"/>
                        <a:pt x="3832" y="12877"/>
                        <a:pt x="4181" y="13500"/>
                      </a:cubicBezTo>
                      <a:cubicBezTo>
                        <a:pt x="4181" y="13500"/>
                        <a:pt x="4181" y="13915"/>
                        <a:pt x="4181" y="14123"/>
                      </a:cubicBezTo>
                      <a:cubicBezTo>
                        <a:pt x="4181" y="14746"/>
                        <a:pt x="4877" y="15162"/>
                        <a:pt x="5226" y="15577"/>
                      </a:cubicBezTo>
                      <a:cubicBezTo>
                        <a:pt x="5574" y="15785"/>
                        <a:pt x="5574" y="15992"/>
                        <a:pt x="5574" y="16200"/>
                      </a:cubicBezTo>
                      <a:cubicBezTo>
                        <a:pt x="5574" y="16408"/>
                        <a:pt x="5574" y="16408"/>
                        <a:pt x="5574" y="16408"/>
                      </a:cubicBezTo>
                      <a:cubicBezTo>
                        <a:pt x="5574" y="16615"/>
                        <a:pt x="5574" y="16823"/>
                        <a:pt x="5574" y="16823"/>
                      </a:cubicBezTo>
                      <a:cubicBezTo>
                        <a:pt x="5574" y="17031"/>
                        <a:pt x="5574" y="17238"/>
                        <a:pt x="5574" y="17238"/>
                      </a:cubicBezTo>
                      <a:cubicBezTo>
                        <a:pt x="5574" y="17446"/>
                        <a:pt x="5574" y="17446"/>
                        <a:pt x="5574" y="17654"/>
                      </a:cubicBezTo>
                      <a:cubicBezTo>
                        <a:pt x="5574" y="17654"/>
                        <a:pt x="5923" y="17654"/>
                        <a:pt x="5923" y="17862"/>
                      </a:cubicBezTo>
                      <a:cubicBezTo>
                        <a:pt x="5574" y="17862"/>
                        <a:pt x="5574" y="18069"/>
                        <a:pt x="5574" y="18277"/>
                      </a:cubicBezTo>
                      <a:cubicBezTo>
                        <a:pt x="5574" y="18485"/>
                        <a:pt x="5574" y="18485"/>
                        <a:pt x="5574" y="18485"/>
                      </a:cubicBezTo>
                      <a:cubicBezTo>
                        <a:pt x="5574" y="18485"/>
                        <a:pt x="5574" y="18485"/>
                        <a:pt x="5923" y="18692"/>
                      </a:cubicBezTo>
                      <a:cubicBezTo>
                        <a:pt x="5574" y="18692"/>
                        <a:pt x="5574" y="18900"/>
                        <a:pt x="5574" y="19108"/>
                      </a:cubicBezTo>
                      <a:cubicBezTo>
                        <a:pt x="5574" y="19108"/>
                        <a:pt x="5574" y="19315"/>
                        <a:pt x="5923" y="19523"/>
                      </a:cubicBezTo>
                      <a:cubicBezTo>
                        <a:pt x="5923" y="19523"/>
                        <a:pt x="5923" y="19523"/>
                        <a:pt x="5923" y="19523"/>
                      </a:cubicBezTo>
                      <a:cubicBezTo>
                        <a:pt x="5923" y="19523"/>
                        <a:pt x="5923" y="19523"/>
                        <a:pt x="5923" y="19523"/>
                      </a:cubicBezTo>
                      <a:cubicBezTo>
                        <a:pt x="6271" y="20354"/>
                        <a:pt x="6968" y="20769"/>
                        <a:pt x="7665" y="20977"/>
                      </a:cubicBezTo>
                      <a:cubicBezTo>
                        <a:pt x="8710" y="21392"/>
                        <a:pt x="9406" y="21600"/>
                        <a:pt x="10452" y="21600"/>
                      </a:cubicBezTo>
                      <a:cubicBezTo>
                        <a:pt x="10800" y="21600"/>
                        <a:pt x="10800" y="21600"/>
                        <a:pt x="10800" y="21600"/>
                      </a:cubicBezTo>
                      <a:cubicBezTo>
                        <a:pt x="11845" y="21600"/>
                        <a:pt x="12890" y="21600"/>
                        <a:pt x="13587" y="21185"/>
                      </a:cubicBezTo>
                      <a:cubicBezTo>
                        <a:pt x="13935" y="20977"/>
                        <a:pt x="14632" y="20769"/>
                        <a:pt x="14981" y="20354"/>
                      </a:cubicBezTo>
                      <a:cubicBezTo>
                        <a:pt x="14981" y="20354"/>
                        <a:pt x="15329" y="20146"/>
                        <a:pt x="15329" y="19938"/>
                      </a:cubicBezTo>
                      <a:cubicBezTo>
                        <a:pt x="15677" y="19731"/>
                        <a:pt x="15677" y="19731"/>
                        <a:pt x="15677" y="19523"/>
                      </a:cubicBezTo>
                      <a:cubicBezTo>
                        <a:pt x="15677" y="19523"/>
                        <a:pt x="15677" y="19523"/>
                        <a:pt x="15677" y="19523"/>
                      </a:cubicBezTo>
                      <a:cubicBezTo>
                        <a:pt x="15677" y="19315"/>
                        <a:pt x="15677" y="19315"/>
                        <a:pt x="15677" y="19108"/>
                      </a:cubicBezTo>
                      <a:cubicBezTo>
                        <a:pt x="15677" y="19108"/>
                        <a:pt x="15677" y="19108"/>
                        <a:pt x="15677" y="18900"/>
                      </a:cubicBezTo>
                      <a:cubicBezTo>
                        <a:pt x="16026" y="18900"/>
                        <a:pt x="16026" y="18692"/>
                        <a:pt x="16026" y="18692"/>
                      </a:cubicBezTo>
                      <a:cubicBezTo>
                        <a:pt x="16026" y="18485"/>
                        <a:pt x="16026" y="18485"/>
                        <a:pt x="15677" y="18485"/>
                      </a:cubicBezTo>
                      <a:cubicBezTo>
                        <a:pt x="15677" y="18485"/>
                        <a:pt x="16026" y="18277"/>
                        <a:pt x="16026" y="18277"/>
                      </a:cubicBezTo>
                      <a:cubicBezTo>
                        <a:pt x="15677" y="18069"/>
                        <a:pt x="15677" y="18069"/>
                        <a:pt x="15677" y="18069"/>
                      </a:cubicBezTo>
                      <a:cubicBezTo>
                        <a:pt x="15677" y="18069"/>
                        <a:pt x="15329" y="17862"/>
                        <a:pt x="15329" y="17862"/>
                      </a:cubicBezTo>
                      <a:cubicBezTo>
                        <a:pt x="15677" y="17862"/>
                        <a:pt x="15677" y="17862"/>
                        <a:pt x="16026" y="17654"/>
                      </a:cubicBezTo>
                      <a:cubicBezTo>
                        <a:pt x="16026" y="17446"/>
                        <a:pt x="16026" y="17446"/>
                        <a:pt x="16026" y="17446"/>
                      </a:cubicBezTo>
                      <a:cubicBezTo>
                        <a:pt x="16026" y="17238"/>
                        <a:pt x="15677" y="17238"/>
                        <a:pt x="15677" y="17031"/>
                      </a:cubicBezTo>
                      <a:cubicBezTo>
                        <a:pt x="15677" y="17031"/>
                        <a:pt x="15677" y="17031"/>
                        <a:pt x="15677" y="16823"/>
                      </a:cubicBezTo>
                      <a:cubicBezTo>
                        <a:pt x="15677" y="16823"/>
                        <a:pt x="15677" y="16823"/>
                        <a:pt x="15677" y="16823"/>
                      </a:cubicBezTo>
                      <a:cubicBezTo>
                        <a:pt x="15677" y="16615"/>
                        <a:pt x="15677" y="16615"/>
                        <a:pt x="15677" y="16615"/>
                      </a:cubicBezTo>
                      <a:cubicBezTo>
                        <a:pt x="15677" y="16615"/>
                        <a:pt x="15677" y="16615"/>
                        <a:pt x="15677" y="16615"/>
                      </a:cubicBezTo>
                      <a:cubicBezTo>
                        <a:pt x="15677" y="16408"/>
                        <a:pt x="15677" y="16200"/>
                        <a:pt x="15677" y="15992"/>
                      </a:cubicBezTo>
                      <a:cubicBezTo>
                        <a:pt x="15677" y="15992"/>
                        <a:pt x="15677" y="15992"/>
                        <a:pt x="15677" y="15992"/>
                      </a:cubicBezTo>
                      <a:cubicBezTo>
                        <a:pt x="16374" y="15577"/>
                        <a:pt x="16723" y="14954"/>
                        <a:pt x="17071" y="14538"/>
                      </a:cubicBezTo>
                      <a:cubicBezTo>
                        <a:pt x="17071" y="14123"/>
                        <a:pt x="17419" y="13708"/>
                        <a:pt x="17419" y="13292"/>
                      </a:cubicBezTo>
                      <a:cubicBezTo>
                        <a:pt x="18116" y="12462"/>
                        <a:pt x="18116" y="11838"/>
                        <a:pt x="19510" y="10800"/>
                      </a:cubicBezTo>
                      <a:cubicBezTo>
                        <a:pt x="20555" y="9969"/>
                        <a:pt x="21600" y="8308"/>
                        <a:pt x="21600" y="6438"/>
                      </a:cubicBezTo>
                      <a:cubicBezTo>
                        <a:pt x="21600" y="4985"/>
                        <a:pt x="20903" y="3323"/>
                        <a:pt x="19161" y="2285"/>
                      </a:cubicBezTo>
                      <a:cubicBezTo>
                        <a:pt x="17419" y="1038"/>
                        <a:pt x="14981" y="208"/>
                        <a:pt x="10800" y="0"/>
                      </a:cubicBezTo>
                      <a:close/>
                      <a:moveTo>
                        <a:pt x="10103" y="10385"/>
                      </a:moveTo>
                      <a:cubicBezTo>
                        <a:pt x="10452" y="10385"/>
                        <a:pt x="10800" y="10177"/>
                        <a:pt x="11148" y="10177"/>
                      </a:cubicBezTo>
                      <a:cubicBezTo>
                        <a:pt x="11148" y="9969"/>
                        <a:pt x="11148" y="9969"/>
                        <a:pt x="11148" y="9969"/>
                      </a:cubicBezTo>
                      <a:cubicBezTo>
                        <a:pt x="11497" y="10177"/>
                        <a:pt x="11845" y="10177"/>
                        <a:pt x="12194" y="10177"/>
                      </a:cubicBezTo>
                      <a:cubicBezTo>
                        <a:pt x="11845" y="11423"/>
                        <a:pt x="11845" y="12669"/>
                        <a:pt x="11845" y="13915"/>
                      </a:cubicBezTo>
                      <a:cubicBezTo>
                        <a:pt x="11845" y="14331"/>
                        <a:pt x="11845" y="14538"/>
                        <a:pt x="11845" y="14746"/>
                      </a:cubicBezTo>
                      <a:cubicBezTo>
                        <a:pt x="11497" y="14746"/>
                        <a:pt x="11497" y="14746"/>
                        <a:pt x="11148" y="14746"/>
                      </a:cubicBezTo>
                      <a:cubicBezTo>
                        <a:pt x="11148" y="14746"/>
                        <a:pt x="10800" y="14746"/>
                        <a:pt x="10452" y="14746"/>
                      </a:cubicBezTo>
                      <a:cubicBezTo>
                        <a:pt x="10452" y="13292"/>
                        <a:pt x="10452" y="11838"/>
                        <a:pt x="10103" y="10385"/>
                      </a:cubicBezTo>
                      <a:close/>
                      <a:moveTo>
                        <a:pt x="11148" y="7477"/>
                      </a:moveTo>
                      <a:cubicBezTo>
                        <a:pt x="11148" y="6854"/>
                        <a:pt x="11497" y="6438"/>
                        <a:pt x="11497" y="6023"/>
                      </a:cubicBezTo>
                      <a:cubicBezTo>
                        <a:pt x="11497" y="5815"/>
                        <a:pt x="11497" y="5815"/>
                        <a:pt x="11497" y="5815"/>
                      </a:cubicBezTo>
                      <a:cubicBezTo>
                        <a:pt x="11845" y="5608"/>
                        <a:pt x="11845" y="5608"/>
                        <a:pt x="11845" y="5608"/>
                      </a:cubicBezTo>
                      <a:cubicBezTo>
                        <a:pt x="11845" y="5608"/>
                        <a:pt x="12194" y="5608"/>
                        <a:pt x="12194" y="5815"/>
                      </a:cubicBezTo>
                      <a:cubicBezTo>
                        <a:pt x="12194" y="5815"/>
                        <a:pt x="12194" y="6023"/>
                        <a:pt x="12194" y="6023"/>
                      </a:cubicBezTo>
                      <a:cubicBezTo>
                        <a:pt x="12194" y="6231"/>
                        <a:pt x="12194" y="6231"/>
                        <a:pt x="12194" y="6438"/>
                      </a:cubicBezTo>
                      <a:cubicBezTo>
                        <a:pt x="12194" y="7062"/>
                        <a:pt x="11845" y="7685"/>
                        <a:pt x="11497" y="8308"/>
                      </a:cubicBezTo>
                      <a:cubicBezTo>
                        <a:pt x="11148" y="8100"/>
                        <a:pt x="11148" y="7685"/>
                        <a:pt x="11148" y="7477"/>
                      </a:cubicBezTo>
                      <a:close/>
                      <a:moveTo>
                        <a:pt x="15329" y="6023"/>
                      </a:moveTo>
                      <a:cubicBezTo>
                        <a:pt x="15329" y="6231"/>
                        <a:pt x="15329" y="6231"/>
                        <a:pt x="15329" y="6231"/>
                      </a:cubicBezTo>
                      <a:cubicBezTo>
                        <a:pt x="15329" y="7062"/>
                        <a:pt x="14981" y="8100"/>
                        <a:pt x="14284" y="8723"/>
                      </a:cubicBezTo>
                      <a:cubicBezTo>
                        <a:pt x="14284" y="8931"/>
                        <a:pt x="13935" y="9138"/>
                        <a:pt x="13587" y="9346"/>
                      </a:cubicBezTo>
                      <a:cubicBezTo>
                        <a:pt x="13935" y="8308"/>
                        <a:pt x="14284" y="7477"/>
                        <a:pt x="14981" y="6438"/>
                      </a:cubicBezTo>
                      <a:cubicBezTo>
                        <a:pt x="14981" y="6231"/>
                        <a:pt x="15329" y="6231"/>
                        <a:pt x="15329" y="6231"/>
                      </a:cubicBezTo>
                      <a:cubicBezTo>
                        <a:pt x="15329" y="6231"/>
                        <a:pt x="15329" y="6023"/>
                        <a:pt x="15329" y="6023"/>
                      </a:cubicBezTo>
                      <a:close/>
                      <a:moveTo>
                        <a:pt x="12890" y="15577"/>
                      </a:moveTo>
                      <a:cubicBezTo>
                        <a:pt x="12890" y="15577"/>
                        <a:pt x="12890" y="15577"/>
                        <a:pt x="12890" y="15577"/>
                      </a:cubicBezTo>
                      <a:cubicBezTo>
                        <a:pt x="12890" y="15577"/>
                        <a:pt x="12890" y="15577"/>
                        <a:pt x="12890" y="15577"/>
                      </a:cubicBezTo>
                      <a:close/>
                      <a:moveTo>
                        <a:pt x="14632" y="19108"/>
                      </a:moveTo>
                      <a:cubicBezTo>
                        <a:pt x="14632" y="19108"/>
                        <a:pt x="14632" y="19315"/>
                        <a:pt x="14632" y="19315"/>
                      </a:cubicBezTo>
                      <a:cubicBezTo>
                        <a:pt x="14632" y="19315"/>
                        <a:pt x="14284" y="19315"/>
                        <a:pt x="14284" y="19315"/>
                      </a:cubicBezTo>
                      <a:cubicBezTo>
                        <a:pt x="13587" y="19523"/>
                        <a:pt x="12890" y="19523"/>
                        <a:pt x="11845" y="19523"/>
                      </a:cubicBezTo>
                      <a:cubicBezTo>
                        <a:pt x="12890" y="19523"/>
                        <a:pt x="13935" y="19315"/>
                        <a:pt x="14632" y="19108"/>
                      </a:cubicBezTo>
                      <a:cubicBezTo>
                        <a:pt x="14632" y="19108"/>
                        <a:pt x="14632" y="19108"/>
                        <a:pt x="14632" y="19108"/>
                      </a:cubicBezTo>
                      <a:close/>
                      <a:moveTo>
                        <a:pt x="13239" y="15992"/>
                      </a:moveTo>
                      <a:cubicBezTo>
                        <a:pt x="13587" y="15992"/>
                        <a:pt x="14284" y="15992"/>
                        <a:pt x="14632" y="15992"/>
                      </a:cubicBezTo>
                      <a:cubicBezTo>
                        <a:pt x="14632" y="15992"/>
                        <a:pt x="14632" y="16200"/>
                        <a:pt x="14632" y="16200"/>
                      </a:cubicBezTo>
                      <a:cubicBezTo>
                        <a:pt x="12542" y="16200"/>
                        <a:pt x="10452" y="16408"/>
                        <a:pt x="8361" y="16408"/>
                      </a:cubicBezTo>
                      <a:cubicBezTo>
                        <a:pt x="8013" y="16408"/>
                        <a:pt x="8013" y="16408"/>
                        <a:pt x="7665" y="16408"/>
                      </a:cubicBezTo>
                      <a:cubicBezTo>
                        <a:pt x="7316" y="16408"/>
                        <a:pt x="6968" y="16408"/>
                        <a:pt x="6619" y="16408"/>
                      </a:cubicBezTo>
                      <a:cubicBezTo>
                        <a:pt x="6619" y="16200"/>
                        <a:pt x="6619" y="16200"/>
                        <a:pt x="6619" y="16200"/>
                      </a:cubicBezTo>
                      <a:cubicBezTo>
                        <a:pt x="6619" y="16200"/>
                        <a:pt x="6619" y="15992"/>
                        <a:pt x="6619" y="15992"/>
                      </a:cubicBezTo>
                      <a:cubicBezTo>
                        <a:pt x="8013" y="15992"/>
                        <a:pt x="9406" y="16200"/>
                        <a:pt x="10800" y="16200"/>
                      </a:cubicBezTo>
                      <a:cubicBezTo>
                        <a:pt x="11845" y="16200"/>
                        <a:pt x="12542" y="16200"/>
                        <a:pt x="13239" y="15992"/>
                      </a:cubicBezTo>
                      <a:close/>
                      <a:moveTo>
                        <a:pt x="8710" y="19108"/>
                      </a:moveTo>
                      <a:cubicBezTo>
                        <a:pt x="8013" y="19108"/>
                        <a:pt x="7316" y="19108"/>
                        <a:pt x="6619" y="19108"/>
                      </a:cubicBezTo>
                      <a:cubicBezTo>
                        <a:pt x="6619" y="19108"/>
                        <a:pt x="6619" y="19108"/>
                        <a:pt x="6619" y="19108"/>
                      </a:cubicBezTo>
                      <a:cubicBezTo>
                        <a:pt x="6619" y="18900"/>
                        <a:pt x="6619" y="18900"/>
                        <a:pt x="6619" y="18900"/>
                      </a:cubicBezTo>
                      <a:cubicBezTo>
                        <a:pt x="7316" y="18900"/>
                        <a:pt x="8013" y="18900"/>
                        <a:pt x="8710" y="18900"/>
                      </a:cubicBezTo>
                      <a:cubicBezTo>
                        <a:pt x="9755" y="18900"/>
                        <a:pt x="10800" y="18900"/>
                        <a:pt x="11845" y="18900"/>
                      </a:cubicBezTo>
                      <a:cubicBezTo>
                        <a:pt x="12542" y="18692"/>
                        <a:pt x="13239" y="18692"/>
                        <a:pt x="13935" y="18692"/>
                      </a:cubicBezTo>
                      <a:cubicBezTo>
                        <a:pt x="12194" y="18900"/>
                        <a:pt x="10452" y="19108"/>
                        <a:pt x="8710" y="19108"/>
                      </a:cubicBezTo>
                      <a:close/>
                      <a:moveTo>
                        <a:pt x="11497" y="18277"/>
                      </a:moveTo>
                      <a:cubicBezTo>
                        <a:pt x="10452" y="18277"/>
                        <a:pt x="9406" y="18277"/>
                        <a:pt x="8710" y="18277"/>
                      </a:cubicBezTo>
                      <a:cubicBezTo>
                        <a:pt x="8013" y="18277"/>
                        <a:pt x="7316" y="18277"/>
                        <a:pt x="6619" y="18277"/>
                      </a:cubicBezTo>
                      <a:cubicBezTo>
                        <a:pt x="6619" y="18277"/>
                        <a:pt x="6619" y="18277"/>
                        <a:pt x="6619" y="18277"/>
                      </a:cubicBezTo>
                      <a:cubicBezTo>
                        <a:pt x="6619" y="18069"/>
                        <a:pt x="6619" y="18069"/>
                        <a:pt x="6619" y="18069"/>
                      </a:cubicBezTo>
                      <a:cubicBezTo>
                        <a:pt x="6619" y="18069"/>
                        <a:pt x="6968" y="18069"/>
                        <a:pt x="6968" y="18069"/>
                      </a:cubicBezTo>
                      <a:cubicBezTo>
                        <a:pt x="6968" y="18069"/>
                        <a:pt x="6968" y="18069"/>
                        <a:pt x="6968" y="18069"/>
                      </a:cubicBezTo>
                      <a:cubicBezTo>
                        <a:pt x="9406" y="18069"/>
                        <a:pt x="12194" y="17862"/>
                        <a:pt x="14632" y="17654"/>
                      </a:cubicBezTo>
                      <a:cubicBezTo>
                        <a:pt x="14632" y="17654"/>
                        <a:pt x="14284" y="17862"/>
                        <a:pt x="14284" y="17862"/>
                      </a:cubicBezTo>
                      <a:cubicBezTo>
                        <a:pt x="14284" y="17862"/>
                        <a:pt x="14284" y="17862"/>
                        <a:pt x="14284" y="18069"/>
                      </a:cubicBezTo>
                      <a:cubicBezTo>
                        <a:pt x="13587" y="18069"/>
                        <a:pt x="12542" y="18069"/>
                        <a:pt x="11497" y="18277"/>
                      </a:cubicBezTo>
                      <a:close/>
                      <a:moveTo>
                        <a:pt x="6968" y="17446"/>
                      </a:moveTo>
                      <a:cubicBezTo>
                        <a:pt x="6968" y="17446"/>
                        <a:pt x="6619" y="17446"/>
                        <a:pt x="6619" y="17446"/>
                      </a:cubicBezTo>
                      <a:cubicBezTo>
                        <a:pt x="6619" y="17446"/>
                        <a:pt x="6619" y="17238"/>
                        <a:pt x="6619" y="17238"/>
                      </a:cubicBezTo>
                      <a:cubicBezTo>
                        <a:pt x="6619" y="17238"/>
                        <a:pt x="6619" y="17031"/>
                        <a:pt x="6619" y="17031"/>
                      </a:cubicBezTo>
                      <a:cubicBezTo>
                        <a:pt x="6968" y="17031"/>
                        <a:pt x="7316" y="17031"/>
                        <a:pt x="7665" y="17031"/>
                      </a:cubicBezTo>
                      <a:cubicBezTo>
                        <a:pt x="8013" y="17031"/>
                        <a:pt x="8013" y="17031"/>
                        <a:pt x="8361" y="17031"/>
                      </a:cubicBezTo>
                      <a:cubicBezTo>
                        <a:pt x="10452" y="17031"/>
                        <a:pt x="12542" y="16823"/>
                        <a:pt x="14632" y="16823"/>
                      </a:cubicBezTo>
                      <a:cubicBezTo>
                        <a:pt x="14632" y="16823"/>
                        <a:pt x="14632" y="16823"/>
                        <a:pt x="14284" y="17031"/>
                      </a:cubicBezTo>
                      <a:cubicBezTo>
                        <a:pt x="11845" y="17238"/>
                        <a:pt x="9406" y="17446"/>
                        <a:pt x="6968" y="17446"/>
                      </a:cubicBezTo>
                      <a:close/>
                      <a:moveTo>
                        <a:pt x="11845" y="15577"/>
                      </a:moveTo>
                      <a:cubicBezTo>
                        <a:pt x="11497" y="15577"/>
                        <a:pt x="11148" y="15577"/>
                        <a:pt x="10800" y="15577"/>
                      </a:cubicBezTo>
                      <a:cubicBezTo>
                        <a:pt x="10800" y="15577"/>
                        <a:pt x="10800" y="15577"/>
                        <a:pt x="10452" y="15577"/>
                      </a:cubicBezTo>
                      <a:cubicBezTo>
                        <a:pt x="10452" y="15577"/>
                        <a:pt x="10452" y="15369"/>
                        <a:pt x="10452" y="15369"/>
                      </a:cubicBezTo>
                      <a:cubicBezTo>
                        <a:pt x="10800" y="15369"/>
                        <a:pt x="11148" y="15369"/>
                        <a:pt x="11148" y="15369"/>
                      </a:cubicBezTo>
                      <a:cubicBezTo>
                        <a:pt x="11497" y="15369"/>
                        <a:pt x="11497" y="15369"/>
                        <a:pt x="11845" y="15577"/>
                      </a:cubicBezTo>
                      <a:close/>
                      <a:moveTo>
                        <a:pt x="12890" y="20769"/>
                      </a:moveTo>
                      <a:cubicBezTo>
                        <a:pt x="12542" y="20977"/>
                        <a:pt x="11845" y="20977"/>
                        <a:pt x="10800" y="20977"/>
                      </a:cubicBezTo>
                      <a:cubicBezTo>
                        <a:pt x="10452" y="20977"/>
                        <a:pt x="10452" y="20977"/>
                        <a:pt x="10452" y="20977"/>
                      </a:cubicBezTo>
                      <a:cubicBezTo>
                        <a:pt x="9755" y="20977"/>
                        <a:pt x="9058" y="20769"/>
                        <a:pt x="8361" y="20562"/>
                      </a:cubicBezTo>
                      <a:cubicBezTo>
                        <a:pt x="8013" y="20354"/>
                        <a:pt x="7665" y="20146"/>
                        <a:pt x="7316" y="19938"/>
                      </a:cubicBezTo>
                      <a:cubicBezTo>
                        <a:pt x="7316" y="19938"/>
                        <a:pt x="7665" y="19938"/>
                        <a:pt x="7665" y="19938"/>
                      </a:cubicBezTo>
                      <a:cubicBezTo>
                        <a:pt x="8710" y="20146"/>
                        <a:pt x="10103" y="20146"/>
                        <a:pt x="10800" y="20146"/>
                      </a:cubicBezTo>
                      <a:cubicBezTo>
                        <a:pt x="12194" y="20146"/>
                        <a:pt x="13239" y="20146"/>
                        <a:pt x="14284" y="19938"/>
                      </a:cubicBezTo>
                      <a:cubicBezTo>
                        <a:pt x="13935" y="20146"/>
                        <a:pt x="13239" y="20562"/>
                        <a:pt x="12890" y="20769"/>
                      </a:cubicBezTo>
                      <a:close/>
                      <a:moveTo>
                        <a:pt x="18465" y="10592"/>
                      </a:moveTo>
                      <a:cubicBezTo>
                        <a:pt x="17071" y="11631"/>
                        <a:pt x="17071" y="12254"/>
                        <a:pt x="16374" y="13085"/>
                      </a:cubicBezTo>
                      <a:cubicBezTo>
                        <a:pt x="16374" y="13500"/>
                        <a:pt x="16374" y="13915"/>
                        <a:pt x="16026" y="14331"/>
                      </a:cubicBezTo>
                      <a:cubicBezTo>
                        <a:pt x="16026" y="14538"/>
                        <a:pt x="15677" y="14746"/>
                        <a:pt x="15329" y="15162"/>
                      </a:cubicBezTo>
                      <a:cubicBezTo>
                        <a:pt x="15329" y="14954"/>
                        <a:pt x="15329" y="14954"/>
                        <a:pt x="15329" y="14954"/>
                      </a:cubicBezTo>
                      <a:cubicBezTo>
                        <a:pt x="14981" y="14954"/>
                        <a:pt x="14981" y="14954"/>
                        <a:pt x="14981" y="14954"/>
                      </a:cubicBezTo>
                      <a:cubicBezTo>
                        <a:pt x="14284" y="14954"/>
                        <a:pt x="13587" y="14954"/>
                        <a:pt x="12890" y="14954"/>
                      </a:cubicBezTo>
                      <a:cubicBezTo>
                        <a:pt x="12890" y="14538"/>
                        <a:pt x="12890" y="14331"/>
                        <a:pt x="12890" y="13915"/>
                      </a:cubicBezTo>
                      <a:cubicBezTo>
                        <a:pt x="12890" y="12669"/>
                        <a:pt x="12890" y="11423"/>
                        <a:pt x="13239" y="10177"/>
                      </a:cubicBezTo>
                      <a:cubicBezTo>
                        <a:pt x="13587" y="10177"/>
                        <a:pt x="13587" y="9969"/>
                        <a:pt x="13587" y="9969"/>
                      </a:cubicBezTo>
                      <a:cubicBezTo>
                        <a:pt x="14284" y="9762"/>
                        <a:pt x="14981" y="9346"/>
                        <a:pt x="15329" y="9138"/>
                      </a:cubicBezTo>
                      <a:cubicBezTo>
                        <a:pt x="16026" y="8308"/>
                        <a:pt x="16374" y="7269"/>
                        <a:pt x="16374" y="6231"/>
                      </a:cubicBezTo>
                      <a:cubicBezTo>
                        <a:pt x="16374" y="6023"/>
                        <a:pt x="16374" y="5815"/>
                        <a:pt x="16374" y="5608"/>
                      </a:cubicBezTo>
                      <a:cubicBezTo>
                        <a:pt x="16026" y="5608"/>
                        <a:pt x="15677" y="5400"/>
                        <a:pt x="15329" y="5400"/>
                      </a:cubicBezTo>
                      <a:cubicBezTo>
                        <a:pt x="14981" y="5400"/>
                        <a:pt x="14981" y="5608"/>
                        <a:pt x="14632" y="5608"/>
                      </a:cubicBezTo>
                      <a:cubicBezTo>
                        <a:pt x="14284" y="5815"/>
                        <a:pt x="13935" y="6023"/>
                        <a:pt x="13935" y="6231"/>
                      </a:cubicBezTo>
                      <a:cubicBezTo>
                        <a:pt x="13239" y="7269"/>
                        <a:pt x="12890" y="8515"/>
                        <a:pt x="12542" y="9554"/>
                      </a:cubicBezTo>
                      <a:cubicBezTo>
                        <a:pt x="12194" y="9554"/>
                        <a:pt x="12194" y="9554"/>
                        <a:pt x="11845" y="9346"/>
                      </a:cubicBezTo>
                      <a:cubicBezTo>
                        <a:pt x="11845" y="9346"/>
                        <a:pt x="11845" y="9346"/>
                        <a:pt x="11845" y="9346"/>
                      </a:cubicBezTo>
                      <a:cubicBezTo>
                        <a:pt x="12542" y="8515"/>
                        <a:pt x="12890" y="7477"/>
                        <a:pt x="13239" y="6438"/>
                      </a:cubicBezTo>
                      <a:cubicBezTo>
                        <a:pt x="13239" y="6231"/>
                        <a:pt x="13239" y="6231"/>
                        <a:pt x="13239" y="6023"/>
                      </a:cubicBezTo>
                      <a:cubicBezTo>
                        <a:pt x="13239" y="5815"/>
                        <a:pt x="13239" y="5608"/>
                        <a:pt x="13239" y="5608"/>
                      </a:cubicBezTo>
                      <a:cubicBezTo>
                        <a:pt x="12890" y="5192"/>
                        <a:pt x="12542" y="4985"/>
                        <a:pt x="11845" y="4985"/>
                      </a:cubicBezTo>
                      <a:cubicBezTo>
                        <a:pt x="11497" y="4985"/>
                        <a:pt x="11497" y="4985"/>
                        <a:pt x="11497" y="4985"/>
                      </a:cubicBezTo>
                      <a:cubicBezTo>
                        <a:pt x="11148" y="5192"/>
                        <a:pt x="10800" y="5400"/>
                        <a:pt x="10800" y="5400"/>
                      </a:cubicBezTo>
                      <a:cubicBezTo>
                        <a:pt x="10452" y="5608"/>
                        <a:pt x="10452" y="5608"/>
                        <a:pt x="10452" y="5815"/>
                      </a:cubicBezTo>
                      <a:cubicBezTo>
                        <a:pt x="10452" y="6438"/>
                        <a:pt x="10103" y="6854"/>
                        <a:pt x="10103" y="7477"/>
                      </a:cubicBezTo>
                      <a:cubicBezTo>
                        <a:pt x="10103" y="7892"/>
                        <a:pt x="10452" y="8515"/>
                        <a:pt x="10452" y="9138"/>
                      </a:cubicBezTo>
                      <a:cubicBezTo>
                        <a:pt x="10452" y="9138"/>
                        <a:pt x="10452" y="9346"/>
                        <a:pt x="10800" y="9346"/>
                      </a:cubicBezTo>
                      <a:cubicBezTo>
                        <a:pt x="10452" y="9554"/>
                        <a:pt x="10452" y="9554"/>
                        <a:pt x="10452" y="9762"/>
                      </a:cubicBezTo>
                      <a:cubicBezTo>
                        <a:pt x="10103" y="9762"/>
                        <a:pt x="10103" y="9762"/>
                        <a:pt x="9755" y="9969"/>
                      </a:cubicBezTo>
                      <a:cubicBezTo>
                        <a:pt x="9406" y="8723"/>
                        <a:pt x="9058" y="7685"/>
                        <a:pt x="8361" y="6438"/>
                      </a:cubicBezTo>
                      <a:cubicBezTo>
                        <a:pt x="8361" y="6231"/>
                        <a:pt x="8013" y="5608"/>
                        <a:pt x="7316" y="5400"/>
                      </a:cubicBezTo>
                      <a:cubicBezTo>
                        <a:pt x="6968" y="5192"/>
                        <a:pt x="6619" y="5192"/>
                        <a:pt x="6271" y="5192"/>
                      </a:cubicBezTo>
                      <a:cubicBezTo>
                        <a:pt x="5923" y="5192"/>
                        <a:pt x="5574" y="5400"/>
                        <a:pt x="5226" y="5400"/>
                      </a:cubicBezTo>
                      <a:cubicBezTo>
                        <a:pt x="4529" y="5815"/>
                        <a:pt x="4181" y="6231"/>
                        <a:pt x="4181" y="6646"/>
                      </a:cubicBezTo>
                      <a:cubicBezTo>
                        <a:pt x="4181" y="6646"/>
                        <a:pt x="4181" y="6646"/>
                        <a:pt x="4181" y="6646"/>
                      </a:cubicBezTo>
                      <a:cubicBezTo>
                        <a:pt x="4181" y="7062"/>
                        <a:pt x="4529" y="7269"/>
                        <a:pt x="4529" y="7477"/>
                      </a:cubicBezTo>
                      <a:cubicBezTo>
                        <a:pt x="5574" y="8515"/>
                        <a:pt x="6619" y="9346"/>
                        <a:pt x="8013" y="9969"/>
                      </a:cubicBezTo>
                      <a:cubicBezTo>
                        <a:pt x="8013" y="10177"/>
                        <a:pt x="8361" y="10385"/>
                        <a:pt x="9058" y="10385"/>
                      </a:cubicBezTo>
                      <a:cubicBezTo>
                        <a:pt x="9406" y="11838"/>
                        <a:pt x="9406" y="13292"/>
                        <a:pt x="9406" y="14954"/>
                      </a:cubicBezTo>
                      <a:cubicBezTo>
                        <a:pt x="8361" y="14954"/>
                        <a:pt x="7316" y="15162"/>
                        <a:pt x="6619" y="15369"/>
                      </a:cubicBezTo>
                      <a:cubicBezTo>
                        <a:pt x="6271" y="15369"/>
                        <a:pt x="6271" y="15369"/>
                        <a:pt x="6271" y="15369"/>
                      </a:cubicBezTo>
                      <a:cubicBezTo>
                        <a:pt x="6271" y="15369"/>
                        <a:pt x="6271" y="15369"/>
                        <a:pt x="6271" y="15369"/>
                      </a:cubicBezTo>
                      <a:cubicBezTo>
                        <a:pt x="6271" y="15369"/>
                        <a:pt x="6271" y="15369"/>
                        <a:pt x="6271" y="15162"/>
                      </a:cubicBezTo>
                      <a:cubicBezTo>
                        <a:pt x="5574" y="14746"/>
                        <a:pt x="5226" y="14538"/>
                        <a:pt x="5226" y="14123"/>
                      </a:cubicBezTo>
                      <a:cubicBezTo>
                        <a:pt x="5226" y="13915"/>
                        <a:pt x="5226" y="13500"/>
                        <a:pt x="5226" y="13292"/>
                      </a:cubicBezTo>
                      <a:cubicBezTo>
                        <a:pt x="4877" y="12669"/>
                        <a:pt x="4181" y="12046"/>
                        <a:pt x="3832" y="11631"/>
                      </a:cubicBezTo>
                      <a:cubicBezTo>
                        <a:pt x="3135" y="11008"/>
                        <a:pt x="2787" y="10385"/>
                        <a:pt x="2090" y="9969"/>
                      </a:cubicBezTo>
                      <a:cubicBezTo>
                        <a:pt x="1394" y="8931"/>
                        <a:pt x="1045" y="7892"/>
                        <a:pt x="1045" y="7062"/>
                      </a:cubicBezTo>
                      <a:cubicBezTo>
                        <a:pt x="1045" y="5400"/>
                        <a:pt x="2090" y="3738"/>
                        <a:pt x="3484" y="2700"/>
                      </a:cubicBezTo>
                      <a:cubicBezTo>
                        <a:pt x="5226" y="1454"/>
                        <a:pt x="7665" y="623"/>
                        <a:pt x="10452" y="623"/>
                      </a:cubicBezTo>
                      <a:cubicBezTo>
                        <a:pt x="10452" y="623"/>
                        <a:pt x="10800" y="623"/>
                        <a:pt x="10800" y="623"/>
                      </a:cubicBezTo>
                      <a:cubicBezTo>
                        <a:pt x="14632" y="831"/>
                        <a:pt x="17071" y="1454"/>
                        <a:pt x="18465" y="2700"/>
                      </a:cubicBezTo>
                      <a:cubicBezTo>
                        <a:pt x="19858" y="3738"/>
                        <a:pt x="20555" y="4985"/>
                        <a:pt x="20555" y="6438"/>
                      </a:cubicBezTo>
                      <a:cubicBezTo>
                        <a:pt x="20555" y="8100"/>
                        <a:pt x="19510" y="9762"/>
                        <a:pt x="18465" y="10592"/>
                      </a:cubicBezTo>
                      <a:close/>
                      <a:moveTo>
                        <a:pt x="8710" y="9554"/>
                      </a:moveTo>
                      <a:cubicBezTo>
                        <a:pt x="8710" y="9554"/>
                        <a:pt x="8710" y="9554"/>
                        <a:pt x="8710" y="9554"/>
                      </a:cubicBezTo>
                      <a:cubicBezTo>
                        <a:pt x="7316" y="8931"/>
                        <a:pt x="6271" y="8100"/>
                        <a:pt x="5574" y="7269"/>
                      </a:cubicBezTo>
                      <a:cubicBezTo>
                        <a:pt x="5226" y="7062"/>
                        <a:pt x="5226" y="6854"/>
                        <a:pt x="5226" y="6646"/>
                      </a:cubicBezTo>
                      <a:cubicBezTo>
                        <a:pt x="5226" y="6231"/>
                        <a:pt x="5574" y="6023"/>
                        <a:pt x="5574" y="6023"/>
                      </a:cubicBezTo>
                      <a:cubicBezTo>
                        <a:pt x="5923" y="5815"/>
                        <a:pt x="5923" y="5815"/>
                        <a:pt x="6271" y="5815"/>
                      </a:cubicBezTo>
                      <a:cubicBezTo>
                        <a:pt x="6619" y="5815"/>
                        <a:pt x="6619" y="5815"/>
                        <a:pt x="6619" y="6023"/>
                      </a:cubicBezTo>
                      <a:cubicBezTo>
                        <a:pt x="6968" y="6023"/>
                        <a:pt x="7316" y="6438"/>
                        <a:pt x="7665" y="6646"/>
                      </a:cubicBezTo>
                      <a:cubicBezTo>
                        <a:pt x="8013" y="7685"/>
                        <a:pt x="8361" y="8515"/>
                        <a:pt x="8710" y="9554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6" name="Freeform 12"/>
                <p:cNvSpPr/>
                <p:nvPr/>
              </p:nvSpPr>
              <p:spPr>
                <a:xfrm rot="10800000">
                  <a:off x="365950" y="638709"/>
                  <a:ext cx="31672" cy="1559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131" fill="norm" stroke="1" extrusionOk="0">
                      <a:moveTo>
                        <a:pt x="8640" y="0"/>
                      </a:moveTo>
                      <a:cubicBezTo>
                        <a:pt x="4320" y="0"/>
                        <a:pt x="0" y="0"/>
                        <a:pt x="0" y="800"/>
                      </a:cubicBezTo>
                      <a:cubicBezTo>
                        <a:pt x="0" y="2400"/>
                        <a:pt x="0" y="3200"/>
                        <a:pt x="0" y="4800"/>
                      </a:cubicBezTo>
                      <a:cubicBezTo>
                        <a:pt x="0" y="9600"/>
                        <a:pt x="4320" y="15200"/>
                        <a:pt x="8640" y="20000"/>
                      </a:cubicBezTo>
                      <a:cubicBezTo>
                        <a:pt x="8640" y="20800"/>
                        <a:pt x="12960" y="21600"/>
                        <a:pt x="12960" y="20800"/>
                      </a:cubicBezTo>
                      <a:cubicBezTo>
                        <a:pt x="17280" y="20800"/>
                        <a:pt x="21600" y="20800"/>
                        <a:pt x="21600" y="20000"/>
                      </a:cubicBezTo>
                      <a:cubicBezTo>
                        <a:pt x="17280" y="14400"/>
                        <a:pt x="12960" y="9600"/>
                        <a:pt x="12960" y="4800"/>
                      </a:cubicBezTo>
                      <a:cubicBezTo>
                        <a:pt x="12960" y="3200"/>
                        <a:pt x="12960" y="2400"/>
                        <a:pt x="12960" y="800"/>
                      </a:cubicBezTo>
                      <a:cubicBezTo>
                        <a:pt x="12960" y="0"/>
                        <a:pt x="12960" y="0"/>
                        <a:pt x="8640" y="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7" name="Freeform 13"/>
                <p:cNvSpPr/>
                <p:nvPr/>
              </p:nvSpPr>
              <p:spPr>
                <a:xfrm rot="10800000">
                  <a:off x="74564" y="613511"/>
                  <a:ext cx="111915" cy="782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00" h="21214" fill="norm" stroke="1" extrusionOk="0">
                      <a:moveTo>
                        <a:pt x="18000" y="1157"/>
                      </a:moveTo>
                      <a:cubicBezTo>
                        <a:pt x="12000" y="5785"/>
                        <a:pt x="6000" y="11957"/>
                        <a:pt x="0" y="16585"/>
                      </a:cubicBezTo>
                      <a:cubicBezTo>
                        <a:pt x="0" y="18128"/>
                        <a:pt x="0" y="19671"/>
                        <a:pt x="0" y="19671"/>
                      </a:cubicBezTo>
                      <a:cubicBezTo>
                        <a:pt x="1200" y="21214"/>
                        <a:pt x="1200" y="21214"/>
                        <a:pt x="2400" y="21214"/>
                      </a:cubicBezTo>
                      <a:cubicBezTo>
                        <a:pt x="8400" y="15043"/>
                        <a:pt x="14400" y="10414"/>
                        <a:pt x="20400" y="4243"/>
                      </a:cubicBezTo>
                      <a:cubicBezTo>
                        <a:pt x="21600" y="4243"/>
                        <a:pt x="21600" y="2700"/>
                        <a:pt x="20400" y="1157"/>
                      </a:cubicBezTo>
                      <a:cubicBezTo>
                        <a:pt x="20400" y="-386"/>
                        <a:pt x="19200" y="-386"/>
                        <a:pt x="18000" y="1157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8" name="Freeform 14"/>
                <p:cNvSpPr/>
                <p:nvPr/>
              </p:nvSpPr>
              <p:spPr>
                <a:xfrm rot="10800000">
                  <a:off x="0" y="449265"/>
                  <a:ext cx="117858" cy="410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68" h="21600" fill="norm" stroke="1" extrusionOk="0">
                      <a:moveTo>
                        <a:pt x="20463" y="3086"/>
                      </a:moveTo>
                      <a:cubicBezTo>
                        <a:pt x="20463" y="0"/>
                        <a:pt x="19326" y="0"/>
                        <a:pt x="18189" y="0"/>
                      </a:cubicBezTo>
                      <a:cubicBezTo>
                        <a:pt x="13642" y="6171"/>
                        <a:pt x="6821" y="12343"/>
                        <a:pt x="1137" y="12343"/>
                      </a:cubicBezTo>
                      <a:cubicBezTo>
                        <a:pt x="0" y="12343"/>
                        <a:pt x="0" y="12343"/>
                        <a:pt x="0" y="15429"/>
                      </a:cubicBezTo>
                      <a:cubicBezTo>
                        <a:pt x="0" y="18514"/>
                        <a:pt x="0" y="21600"/>
                        <a:pt x="1137" y="21600"/>
                      </a:cubicBezTo>
                      <a:cubicBezTo>
                        <a:pt x="7958" y="21600"/>
                        <a:pt x="14779" y="15429"/>
                        <a:pt x="20463" y="9257"/>
                      </a:cubicBezTo>
                      <a:cubicBezTo>
                        <a:pt x="20463" y="6171"/>
                        <a:pt x="21600" y="3086"/>
                        <a:pt x="20463" y="3086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9" name="Freeform 15"/>
                <p:cNvSpPr/>
                <p:nvPr/>
              </p:nvSpPr>
              <p:spPr>
                <a:xfrm rot="10800000">
                  <a:off x="35008" y="247793"/>
                  <a:ext cx="99717" cy="768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25" h="20829" fill="norm" stroke="1" extrusionOk="0">
                      <a:moveTo>
                        <a:pt x="17212" y="19671"/>
                      </a:moveTo>
                      <a:cubicBezTo>
                        <a:pt x="18562" y="21214"/>
                        <a:pt x="19912" y="21214"/>
                        <a:pt x="19912" y="19671"/>
                      </a:cubicBezTo>
                      <a:cubicBezTo>
                        <a:pt x="21262" y="18128"/>
                        <a:pt x="21262" y="16585"/>
                        <a:pt x="19912" y="16585"/>
                      </a:cubicBezTo>
                      <a:cubicBezTo>
                        <a:pt x="14512" y="10414"/>
                        <a:pt x="9112" y="5785"/>
                        <a:pt x="3712" y="1157"/>
                      </a:cubicBezTo>
                      <a:cubicBezTo>
                        <a:pt x="2362" y="-386"/>
                        <a:pt x="1012" y="-386"/>
                        <a:pt x="1012" y="1157"/>
                      </a:cubicBezTo>
                      <a:cubicBezTo>
                        <a:pt x="-338" y="1157"/>
                        <a:pt x="-338" y="2700"/>
                        <a:pt x="1012" y="4243"/>
                      </a:cubicBezTo>
                      <a:cubicBezTo>
                        <a:pt x="6412" y="8871"/>
                        <a:pt x="11812" y="15043"/>
                        <a:pt x="17212" y="19671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0" name="Freeform 16"/>
                <p:cNvSpPr/>
                <p:nvPr/>
              </p:nvSpPr>
              <p:spPr>
                <a:xfrm rot="10800000">
                  <a:off x="558619" y="606266"/>
                  <a:ext cx="93432" cy="8695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40" h="21600" fill="norm" stroke="1" extrusionOk="0">
                      <a:moveTo>
                        <a:pt x="19800" y="21600"/>
                      </a:moveTo>
                      <a:cubicBezTo>
                        <a:pt x="21240" y="20160"/>
                        <a:pt x="21240" y="18720"/>
                        <a:pt x="21240" y="18720"/>
                      </a:cubicBezTo>
                      <a:cubicBezTo>
                        <a:pt x="16920" y="11520"/>
                        <a:pt x="9720" y="5760"/>
                        <a:pt x="3960" y="0"/>
                      </a:cubicBezTo>
                      <a:cubicBezTo>
                        <a:pt x="2520" y="0"/>
                        <a:pt x="1080" y="0"/>
                        <a:pt x="1080" y="1440"/>
                      </a:cubicBezTo>
                      <a:cubicBezTo>
                        <a:pt x="-360" y="2880"/>
                        <a:pt x="-360" y="4320"/>
                        <a:pt x="1080" y="4320"/>
                      </a:cubicBezTo>
                      <a:cubicBezTo>
                        <a:pt x="6840" y="8640"/>
                        <a:pt x="12600" y="14400"/>
                        <a:pt x="16920" y="20160"/>
                      </a:cubicBezTo>
                      <a:cubicBezTo>
                        <a:pt x="18360" y="21600"/>
                        <a:pt x="19800" y="21600"/>
                        <a:pt x="19800" y="2160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1" name="Freeform 17"/>
                <p:cNvSpPr/>
                <p:nvPr/>
              </p:nvSpPr>
              <p:spPr>
                <a:xfrm rot="10800000">
                  <a:off x="608767" y="447870"/>
                  <a:ext cx="112350" cy="376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97" h="19792" fill="norm" stroke="1" extrusionOk="0">
                      <a:moveTo>
                        <a:pt x="20897" y="15429"/>
                      </a:moveTo>
                      <a:cubicBezTo>
                        <a:pt x="20897" y="15429"/>
                        <a:pt x="20897" y="12343"/>
                        <a:pt x="19697" y="9257"/>
                      </a:cubicBezTo>
                      <a:cubicBezTo>
                        <a:pt x="13697" y="6171"/>
                        <a:pt x="7697" y="0"/>
                        <a:pt x="1697" y="0"/>
                      </a:cubicBezTo>
                      <a:cubicBezTo>
                        <a:pt x="497" y="0"/>
                        <a:pt x="497" y="0"/>
                        <a:pt x="497" y="3086"/>
                      </a:cubicBezTo>
                      <a:cubicBezTo>
                        <a:pt x="-703" y="6171"/>
                        <a:pt x="497" y="9257"/>
                        <a:pt x="1697" y="9257"/>
                      </a:cubicBezTo>
                      <a:cubicBezTo>
                        <a:pt x="7697" y="9257"/>
                        <a:pt x="13697" y="12343"/>
                        <a:pt x="18497" y="18514"/>
                      </a:cubicBezTo>
                      <a:cubicBezTo>
                        <a:pt x="19697" y="21600"/>
                        <a:pt x="20897" y="18514"/>
                        <a:pt x="20897" y="15429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2" name="Freeform 18"/>
                <p:cNvSpPr/>
                <p:nvPr/>
              </p:nvSpPr>
              <p:spPr>
                <a:xfrm rot="10800000">
                  <a:off x="585013" y="211589"/>
                  <a:ext cx="100294" cy="840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0" fill="norm" stroke="1" extrusionOk="0">
                      <a:moveTo>
                        <a:pt x="2700" y="19800"/>
                      </a:moveTo>
                      <a:cubicBezTo>
                        <a:pt x="6750" y="15480"/>
                        <a:pt x="9450" y="14040"/>
                        <a:pt x="12150" y="12600"/>
                      </a:cubicBezTo>
                      <a:cubicBezTo>
                        <a:pt x="14850" y="9720"/>
                        <a:pt x="17550" y="6840"/>
                        <a:pt x="21600" y="3960"/>
                      </a:cubicBezTo>
                      <a:cubicBezTo>
                        <a:pt x="21600" y="2520"/>
                        <a:pt x="21600" y="1080"/>
                        <a:pt x="21600" y="1080"/>
                      </a:cubicBezTo>
                      <a:cubicBezTo>
                        <a:pt x="20250" y="-360"/>
                        <a:pt x="18900" y="-360"/>
                        <a:pt x="17550" y="1080"/>
                      </a:cubicBezTo>
                      <a:cubicBezTo>
                        <a:pt x="14850" y="3960"/>
                        <a:pt x="12150" y="6840"/>
                        <a:pt x="9450" y="8280"/>
                      </a:cubicBezTo>
                      <a:cubicBezTo>
                        <a:pt x="6750" y="11160"/>
                        <a:pt x="4050" y="12600"/>
                        <a:pt x="0" y="16920"/>
                      </a:cubicBezTo>
                      <a:cubicBezTo>
                        <a:pt x="0" y="18360"/>
                        <a:pt x="0" y="19800"/>
                        <a:pt x="0" y="19800"/>
                      </a:cubicBezTo>
                      <a:cubicBezTo>
                        <a:pt x="1350" y="21240"/>
                        <a:pt x="2700" y="21240"/>
                        <a:pt x="2700" y="1980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04" name="直接连接符 15"/>
              <p:cNvSpPr/>
              <p:nvPr/>
            </p:nvSpPr>
            <p:spPr>
              <a:xfrm flipH="1">
                <a:off x="360673" y="0"/>
                <a:ext cx="1" cy="1943101"/>
              </a:xfrm>
              <a:prstGeom prst="line">
                <a:avLst/>
              </a:prstGeom>
              <a:noFill/>
              <a:ln w="19050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16" name="组合 18"/>
            <p:cNvGrpSpPr/>
            <p:nvPr/>
          </p:nvGrpSpPr>
          <p:grpSpPr>
            <a:xfrm>
              <a:off x="2744476" y="548296"/>
              <a:ext cx="721117" cy="2702385"/>
              <a:chOff x="0" y="0"/>
              <a:chExt cx="721116" cy="2702384"/>
            </a:xfrm>
          </p:grpSpPr>
          <p:grpSp>
            <p:nvGrpSpPr>
              <p:cNvPr id="114" name="组合 19"/>
              <p:cNvGrpSpPr/>
              <p:nvPr/>
            </p:nvGrpSpPr>
            <p:grpSpPr>
              <a:xfrm>
                <a:off x="0" y="1907716"/>
                <a:ext cx="721117" cy="794669"/>
                <a:chOff x="0" y="0"/>
                <a:chExt cx="721116" cy="794668"/>
              </a:xfrm>
            </p:grpSpPr>
            <p:sp>
              <p:nvSpPr>
                <p:cNvPr id="106" name="Freeform 11"/>
                <p:cNvSpPr/>
                <p:nvPr/>
              </p:nvSpPr>
              <p:spPr>
                <a:xfrm rot="10800000">
                  <a:off x="168005" y="0"/>
                  <a:ext cx="395894" cy="6062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cubicBezTo>
                        <a:pt x="10800" y="0"/>
                        <a:pt x="10452" y="0"/>
                        <a:pt x="10452" y="0"/>
                      </a:cubicBezTo>
                      <a:cubicBezTo>
                        <a:pt x="7316" y="0"/>
                        <a:pt x="4529" y="1038"/>
                        <a:pt x="2787" y="2285"/>
                      </a:cubicBezTo>
                      <a:cubicBezTo>
                        <a:pt x="1045" y="3531"/>
                        <a:pt x="0" y="5192"/>
                        <a:pt x="0" y="7062"/>
                      </a:cubicBezTo>
                      <a:cubicBezTo>
                        <a:pt x="0" y="8100"/>
                        <a:pt x="348" y="9138"/>
                        <a:pt x="1394" y="10177"/>
                      </a:cubicBezTo>
                      <a:cubicBezTo>
                        <a:pt x="1742" y="10800"/>
                        <a:pt x="2439" y="11423"/>
                        <a:pt x="2787" y="11838"/>
                      </a:cubicBezTo>
                      <a:cubicBezTo>
                        <a:pt x="3484" y="12462"/>
                        <a:pt x="3832" y="12877"/>
                        <a:pt x="4181" y="13500"/>
                      </a:cubicBezTo>
                      <a:cubicBezTo>
                        <a:pt x="4181" y="13500"/>
                        <a:pt x="4181" y="13915"/>
                        <a:pt x="4181" y="14123"/>
                      </a:cubicBezTo>
                      <a:cubicBezTo>
                        <a:pt x="4181" y="14746"/>
                        <a:pt x="4877" y="15162"/>
                        <a:pt x="5226" y="15577"/>
                      </a:cubicBezTo>
                      <a:cubicBezTo>
                        <a:pt x="5574" y="15785"/>
                        <a:pt x="5574" y="15992"/>
                        <a:pt x="5574" y="16200"/>
                      </a:cubicBezTo>
                      <a:cubicBezTo>
                        <a:pt x="5574" y="16408"/>
                        <a:pt x="5574" y="16408"/>
                        <a:pt x="5574" y="16408"/>
                      </a:cubicBezTo>
                      <a:cubicBezTo>
                        <a:pt x="5574" y="16615"/>
                        <a:pt x="5574" y="16823"/>
                        <a:pt x="5574" y="16823"/>
                      </a:cubicBezTo>
                      <a:cubicBezTo>
                        <a:pt x="5574" y="17031"/>
                        <a:pt x="5574" y="17238"/>
                        <a:pt x="5574" y="17238"/>
                      </a:cubicBezTo>
                      <a:cubicBezTo>
                        <a:pt x="5574" y="17446"/>
                        <a:pt x="5574" y="17446"/>
                        <a:pt x="5574" y="17654"/>
                      </a:cubicBezTo>
                      <a:cubicBezTo>
                        <a:pt x="5574" y="17654"/>
                        <a:pt x="5923" y="17654"/>
                        <a:pt x="5923" y="17862"/>
                      </a:cubicBezTo>
                      <a:cubicBezTo>
                        <a:pt x="5574" y="17862"/>
                        <a:pt x="5574" y="18069"/>
                        <a:pt x="5574" y="18277"/>
                      </a:cubicBezTo>
                      <a:cubicBezTo>
                        <a:pt x="5574" y="18485"/>
                        <a:pt x="5574" y="18485"/>
                        <a:pt x="5574" y="18485"/>
                      </a:cubicBezTo>
                      <a:cubicBezTo>
                        <a:pt x="5574" y="18485"/>
                        <a:pt x="5574" y="18485"/>
                        <a:pt x="5923" y="18692"/>
                      </a:cubicBezTo>
                      <a:cubicBezTo>
                        <a:pt x="5574" y="18692"/>
                        <a:pt x="5574" y="18900"/>
                        <a:pt x="5574" y="19108"/>
                      </a:cubicBezTo>
                      <a:cubicBezTo>
                        <a:pt x="5574" y="19108"/>
                        <a:pt x="5574" y="19315"/>
                        <a:pt x="5923" y="19523"/>
                      </a:cubicBezTo>
                      <a:cubicBezTo>
                        <a:pt x="5923" y="19523"/>
                        <a:pt x="5923" y="19523"/>
                        <a:pt x="5923" y="19523"/>
                      </a:cubicBezTo>
                      <a:cubicBezTo>
                        <a:pt x="5923" y="19523"/>
                        <a:pt x="5923" y="19523"/>
                        <a:pt x="5923" y="19523"/>
                      </a:cubicBezTo>
                      <a:cubicBezTo>
                        <a:pt x="6271" y="20354"/>
                        <a:pt x="6968" y="20769"/>
                        <a:pt x="7665" y="20977"/>
                      </a:cubicBezTo>
                      <a:cubicBezTo>
                        <a:pt x="8710" y="21392"/>
                        <a:pt x="9406" y="21600"/>
                        <a:pt x="10452" y="21600"/>
                      </a:cubicBezTo>
                      <a:cubicBezTo>
                        <a:pt x="10800" y="21600"/>
                        <a:pt x="10800" y="21600"/>
                        <a:pt x="10800" y="21600"/>
                      </a:cubicBezTo>
                      <a:cubicBezTo>
                        <a:pt x="11845" y="21600"/>
                        <a:pt x="12890" y="21600"/>
                        <a:pt x="13587" y="21185"/>
                      </a:cubicBezTo>
                      <a:cubicBezTo>
                        <a:pt x="13935" y="20977"/>
                        <a:pt x="14632" y="20769"/>
                        <a:pt x="14981" y="20354"/>
                      </a:cubicBezTo>
                      <a:cubicBezTo>
                        <a:pt x="14981" y="20354"/>
                        <a:pt x="15329" y="20146"/>
                        <a:pt x="15329" y="19938"/>
                      </a:cubicBezTo>
                      <a:cubicBezTo>
                        <a:pt x="15677" y="19731"/>
                        <a:pt x="15677" y="19731"/>
                        <a:pt x="15677" y="19523"/>
                      </a:cubicBezTo>
                      <a:cubicBezTo>
                        <a:pt x="15677" y="19523"/>
                        <a:pt x="15677" y="19523"/>
                        <a:pt x="15677" y="19523"/>
                      </a:cubicBezTo>
                      <a:cubicBezTo>
                        <a:pt x="15677" y="19315"/>
                        <a:pt x="15677" y="19315"/>
                        <a:pt x="15677" y="19108"/>
                      </a:cubicBezTo>
                      <a:cubicBezTo>
                        <a:pt x="15677" y="19108"/>
                        <a:pt x="15677" y="19108"/>
                        <a:pt x="15677" y="18900"/>
                      </a:cubicBezTo>
                      <a:cubicBezTo>
                        <a:pt x="16026" y="18900"/>
                        <a:pt x="16026" y="18692"/>
                        <a:pt x="16026" y="18692"/>
                      </a:cubicBezTo>
                      <a:cubicBezTo>
                        <a:pt x="16026" y="18485"/>
                        <a:pt x="16026" y="18485"/>
                        <a:pt x="15677" y="18485"/>
                      </a:cubicBezTo>
                      <a:cubicBezTo>
                        <a:pt x="15677" y="18485"/>
                        <a:pt x="16026" y="18277"/>
                        <a:pt x="16026" y="18277"/>
                      </a:cubicBezTo>
                      <a:cubicBezTo>
                        <a:pt x="15677" y="18069"/>
                        <a:pt x="15677" y="18069"/>
                        <a:pt x="15677" y="18069"/>
                      </a:cubicBezTo>
                      <a:cubicBezTo>
                        <a:pt x="15677" y="18069"/>
                        <a:pt x="15329" y="17862"/>
                        <a:pt x="15329" y="17862"/>
                      </a:cubicBezTo>
                      <a:cubicBezTo>
                        <a:pt x="15677" y="17862"/>
                        <a:pt x="15677" y="17862"/>
                        <a:pt x="16026" y="17654"/>
                      </a:cubicBezTo>
                      <a:cubicBezTo>
                        <a:pt x="16026" y="17446"/>
                        <a:pt x="16026" y="17446"/>
                        <a:pt x="16026" y="17446"/>
                      </a:cubicBezTo>
                      <a:cubicBezTo>
                        <a:pt x="16026" y="17238"/>
                        <a:pt x="15677" y="17238"/>
                        <a:pt x="15677" y="17031"/>
                      </a:cubicBezTo>
                      <a:cubicBezTo>
                        <a:pt x="15677" y="17031"/>
                        <a:pt x="15677" y="17031"/>
                        <a:pt x="15677" y="16823"/>
                      </a:cubicBezTo>
                      <a:cubicBezTo>
                        <a:pt x="15677" y="16823"/>
                        <a:pt x="15677" y="16823"/>
                        <a:pt x="15677" y="16823"/>
                      </a:cubicBezTo>
                      <a:cubicBezTo>
                        <a:pt x="15677" y="16615"/>
                        <a:pt x="15677" y="16615"/>
                        <a:pt x="15677" y="16615"/>
                      </a:cubicBezTo>
                      <a:cubicBezTo>
                        <a:pt x="15677" y="16615"/>
                        <a:pt x="15677" y="16615"/>
                        <a:pt x="15677" y="16615"/>
                      </a:cubicBezTo>
                      <a:cubicBezTo>
                        <a:pt x="15677" y="16408"/>
                        <a:pt x="15677" y="16200"/>
                        <a:pt x="15677" y="15992"/>
                      </a:cubicBezTo>
                      <a:cubicBezTo>
                        <a:pt x="15677" y="15992"/>
                        <a:pt x="15677" y="15992"/>
                        <a:pt x="15677" y="15992"/>
                      </a:cubicBezTo>
                      <a:cubicBezTo>
                        <a:pt x="16374" y="15577"/>
                        <a:pt x="16723" y="14954"/>
                        <a:pt x="17071" y="14538"/>
                      </a:cubicBezTo>
                      <a:cubicBezTo>
                        <a:pt x="17071" y="14123"/>
                        <a:pt x="17419" y="13708"/>
                        <a:pt x="17419" y="13292"/>
                      </a:cubicBezTo>
                      <a:cubicBezTo>
                        <a:pt x="18116" y="12462"/>
                        <a:pt x="18116" y="11838"/>
                        <a:pt x="19510" y="10800"/>
                      </a:cubicBezTo>
                      <a:cubicBezTo>
                        <a:pt x="20555" y="9969"/>
                        <a:pt x="21600" y="8308"/>
                        <a:pt x="21600" y="6438"/>
                      </a:cubicBezTo>
                      <a:cubicBezTo>
                        <a:pt x="21600" y="4985"/>
                        <a:pt x="20903" y="3323"/>
                        <a:pt x="19161" y="2285"/>
                      </a:cubicBezTo>
                      <a:cubicBezTo>
                        <a:pt x="17419" y="1038"/>
                        <a:pt x="14981" y="208"/>
                        <a:pt x="10800" y="0"/>
                      </a:cubicBezTo>
                      <a:close/>
                      <a:moveTo>
                        <a:pt x="10103" y="10385"/>
                      </a:moveTo>
                      <a:cubicBezTo>
                        <a:pt x="10452" y="10385"/>
                        <a:pt x="10800" y="10177"/>
                        <a:pt x="11148" y="10177"/>
                      </a:cubicBezTo>
                      <a:cubicBezTo>
                        <a:pt x="11148" y="9969"/>
                        <a:pt x="11148" y="9969"/>
                        <a:pt x="11148" y="9969"/>
                      </a:cubicBezTo>
                      <a:cubicBezTo>
                        <a:pt x="11497" y="10177"/>
                        <a:pt x="11845" y="10177"/>
                        <a:pt x="12194" y="10177"/>
                      </a:cubicBezTo>
                      <a:cubicBezTo>
                        <a:pt x="11845" y="11423"/>
                        <a:pt x="11845" y="12669"/>
                        <a:pt x="11845" y="13915"/>
                      </a:cubicBezTo>
                      <a:cubicBezTo>
                        <a:pt x="11845" y="14331"/>
                        <a:pt x="11845" y="14538"/>
                        <a:pt x="11845" y="14746"/>
                      </a:cubicBezTo>
                      <a:cubicBezTo>
                        <a:pt x="11497" y="14746"/>
                        <a:pt x="11497" y="14746"/>
                        <a:pt x="11148" y="14746"/>
                      </a:cubicBezTo>
                      <a:cubicBezTo>
                        <a:pt x="11148" y="14746"/>
                        <a:pt x="10800" y="14746"/>
                        <a:pt x="10452" y="14746"/>
                      </a:cubicBezTo>
                      <a:cubicBezTo>
                        <a:pt x="10452" y="13292"/>
                        <a:pt x="10452" y="11838"/>
                        <a:pt x="10103" y="10385"/>
                      </a:cubicBezTo>
                      <a:close/>
                      <a:moveTo>
                        <a:pt x="11148" y="7477"/>
                      </a:moveTo>
                      <a:cubicBezTo>
                        <a:pt x="11148" y="6854"/>
                        <a:pt x="11497" y="6438"/>
                        <a:pt x="11497" y="6023"/>
                      </a:cubicBezTo>
                      <a:cubicBezTo>
                        <a:pt x="11497" y="5815"/>
                        <a:pt x="11497" y="5815"/>
                        <a:pt x="11497" y="5815"/>
                      </a:cubicBezTo>
                      <a:cubicBezTo>
                        <a:pt x="11845" y="5608"/>
                        <a:pt x="11845" y="5608"/>
                        <a:pt x="11845" y="5608"/>
                      </a:cubicBezTo>
                      <a:cubicBezTo>
                        <a:pt x="11845" y="5608"/>
                        <a:pt x="12194" y="5608"/>
                        <a:pt x="12194" y="5815"/>
                      </a:cubicBezTo>
                      <a:cubicBezTo>
                        <a:pt x="12194" y="5815"/>
                        <a:pt x="12194" y="6023"/>
                        <a:pt x="12194" y="6023"/>
                      </a:cubicBezTo>
                      <a:cubicBezTo>
                        <a:pt x="12194" y="6231"/>
                        <a:pt x="12194" y="6231"/>
                        <a:pt x="12194" y="6438"/>
                      </a:cubicBezTo>
                      <a:cubicBezTo>
                        <a:pt x="12194" y="7062"/>
                        <a:pt x="11845" y="7685"/>
                        <a:pt x="11497" y="8308"/>
                      </a:cubicBezTo>
                      <a:cubicBezTo>
                        <a:pt x="11148" y="8100"/>
                        <a:pt x="11148" y="7685"/>
                        <a:pt x="11148" y="7477"/>
                      </a:cubicBezTo>
                      <a:close/>
                      <a:moveTo>
                        <a:pt x="15329" y="6023"/>
                      </a:moveTo>
                      <a:cubicBezTo>
                        <a:pt x="15329" y="6231"/>
                        <a:pt x="15329" y="6231"/>
                        <a:pt x="15329" y="6231"/>
                      </a:cubicBezTo>
                      <a:cubicBezTo>
                        <a:pt x="15329" y="7062"/>
                        <a:pt x="14981" y="8100"/>
                        <a:pt x="14284" y="8723"/>
                      </a:cubicBezTo>
                      <a:cubicBezTo>
                        <a:pt x="14284" y="8931"/>
                        <a:pt x="13935" y="9138"/>
                        <a:pt x="13587" y="9346"/>
                      </a:cubicBezTo>
                      <a:cubicBezTo>
                        <a:pt x="13935" y="8308"/>
                        <a:pt x="14284" y="7477"/>
                        <a:pt x="14981" y="6438"/>
                      </a:cubicBezTo>
                      <a:cubicBezTo>
                        <a:pt x="14981" y="6231"/>
                        <a:pt x="15329" y="6231"/>
                        <a:pt x="15329" y="6231"/>
                      </a:cubicBezTo>
                      <a:cubicBezTo>
                        <a:pt x="15329" y="6231"/>
                        <a:pt x="15329" y="6023"/>
                        <a:pt x="15329" y="6023"/>
                      </a:cubicBezTo>
                      <a:close/>
                      <a:moveTo>
                        <a:pt x="12890" y="15577"/>
                      </a:moveTo>
                      <a:cubicBezTo>
                        <a:pt x="12890" y="15577"/>
                        <a:pt x="12890" y="15577"/>
                        <a:pt x="12890" y="15577"/>
                      </a:cubicBezTo>
                      <a:cubicBezTo>
                        <a:pt x="12890" y="15577"/>
                        <a:pt x="12890" y="15577"/>
                        <a:pt x="12890" y="15577"/>
                      </a:cubicBezTo>
                      <a:close/>
                      <a:moveTo>
                        <a:pt x="14632" y="19108"/>
                      </a:moveTo>
                      <a:cubicBezTo>
                        <a:pt x="14632" y="19108"/>
                        <a:pt x="14632" y="19315"/>
                        <a:pt x="14632" y="19315"/>
                      </a:cubicBezTo>
                      <a:cubicBezTo>
                        <a:pt x="14632" y="19315"/>
                        <a:pt x="14284" y="19315"/>
                        <a:pt x="14284" y="19315"/>
                      </a:cubicBezTo>
                      <a:cubicBezTo>
                        <a:pt x="13587" y="19523"/>
                        <a:pt x="12890" y="19523"/>
                        <a:pt x="11845" y="19523"/>
                      </a:cubicBezTo>
                      <a:cubicBezTo>
                        <a:pt x="12890" y="19523"/>
                        <a:pt x="13935" y="19315"/>
                        <a:pt x="14632" y="19108"/>
                      </a:cubicBezTo>
                      <a:cubicBezTo>
                        <a:pt x="14632" y="19108"/>
                        <a:pt x="14632" y="19108"/>
                        <a:pt x="14632" y="19108"/>
                      </a:cubicBezTo>
                      <a:close/>
                      <a:moveTo>
                        <a:pt x="13239" y="15992"/>
                      </a:moveTo>
                      <a:cubicBezTo>
                        <a:pt x="13587" y="15992"/>
                        <a:pt x="14284" y="15992"/>
                        <a:pt x="14632" y="15992"/>
                      </a:cubicBezTo>
                      <a:cubicBezTo>
                        <a:pt x="14632" y="15992"/>
                        <a:pt x="14632" y="16200"/>
                        <a:pt x="14632" y="16200"/>
                      </a:cubicBezTo>
                      <a:cubicBezTo>
                        <a:pt x="12542" y="16200"/>
                        <a:pt x="10452" y="16408"/>
                        <a:pt x="8361" y="16408"/>
                      </a:cubicBezTo>
                      <a:cubicBezTo>
                        <a:pt x="8013" y="16408"/>
                        <a:pt x="8013" y="16408"/>
                        <a:pt x="7665" y="16408"/>
                      </a:cubicBezTo>
                      <a:cubicBezTo>
                        <a:pt x="7316" y="16408"/>
                        <a:pt x="6968" y="16408"/>
                        <a:pt x="6619" y="16408"/>
                      </a:cubicBezTo>
                      <a:cubicBezTo>
                        <a:pt x="6619" y="16200"/>
                        <a:pt x="6619" y="16200"/>
                        <a:pt x="6619" y="16200"/>
                      </a:cubicBezTo>
                      <a:cubicBezTo>
                        <a:pt x="6619" y="16200"/>
                        <a:pt x="6619" y="15992"/>
                        <a:pt x="6619" y="15992"/>
                      </a:cubicBezTo>
                      <a:cubicBezTo>
                        <a:pt x="8013" y="15992"/>
                        <a:pt x="9406" y="16200"/>
                        <a:pt x="10800" y="16200"/>
                      </a:cubicBezTo>
                      <a:cubicBezTo>
                        <a:pt x="11845" y="16200"/>
                        <a:pt x="12542" y="16200"/>
                        <a:pt x="13239" y="15992"/>
                      </a:cubicBezTo>
                      <a:close/>
                      <a:moveTo>
                        <a:pt x="8710" y="19108"/>
                      </a:moveTo>
                      <a:cubicBezTo>
                        <a:pt x="8013" y="19108"/>
                        <a:pt x="7316" y="19108"/>
                        <a:pt x="6619" y="19108"/>
                      </a:cubicBezTo>
                      <a:cubicBezTo>
                        <a:pt x="6619" y="19108"/>
                        <a:pt x="6619" y="19108"/>
                        <a:pt x="6619" y="19108"/>
                      </a:cubicBezTo>
                      <a:cubicBezTo>
                        <a:pt x="6619" y="18900"/>
                        <a:pt x="6619" y="18900"/>
                        <a:pt x="6619" y="18900"/>
                      </a:cubicBezTo>
                      <a:cubicBezTo>
                        <a:pt x="7316" y="18900"/>
                        <a:pt x="8013" y="18900"/>
                        <a:pt x="8710" y="18900"/>
                      </a:cubicBezTo>
                      <a:cubicBezTo>
                        <a:pt x="9755" y="18900"/>
                        <a:pt x="10800" y="18900"/>
                        <a:pt x="11845" y="18900"/>
                      </a:cubicBezTo>
                      <a:cubicBezTo>
                        <a:pt x="12542" y="18692"/>
                        <a:pt x="13239" y="18692"/>
                        <a:pt x="13935" y="18692"/>
                      </a:cubicBezTo>
                      <a:cubicBezTo>
                        <a:pt x="12194" y="18900"/>
                        <a:pt x="10452" y="19108"/>
                        <a:pt x="8710" y="19108"/>
                      </a:cubicBezTo>
                      <a:close/>
                      <a:moveTo>
                        <a:pt x="11497" y="18277"/>
                      </a:moveTo>
                      <a:cubicBezTo>
                        <a:pt x="10452" y="18277"/>
                        <a:pt x="9406" y="18277"/>
                        <a:pt x="8710" y="18277"/>
                      </a:cubicBezTo>
                      <a:cubicBezTo>
                        <a:pt x="8013" y="18277"/>
                        <a:pt x="7316" y="18277"/>
                        <a:pt x="6619" y="18277"/>
                      </a:cubicBezTo>
                      <a:cubicBezTo>
                        <a:pt x="6619" y="18277"/>
                        <a:pt x="6619" y="18277"/>
                        <a:pt x="6619" y="18277"/>
                      </a:cubicBezTo>
                      <a:cubicBezTo>
                        <a:pt x="6619" y="18069"/>
                        <a:pt x="6619" y="18069"/>
                        <a:pt x="6619" y="18069"/>
                      </a:cubicBezTo>
                      <a:cubicBezTo>
                        <a:pt x="6619" y="18069"/>
                        <a:pt x="6968" y="18069"/>
                        <a:pt x="6968" y="18069"/>
                      </a:cubicBezTo>
                      <a:cubicBezTo>
                        <a:pt x="6968" y="18069"/>
                        <a:pt x="6968" y="18069"/>
                        <a:pt x="6968" y="18069"/>
                      </a:cubicBezTo>
                      <a:cubicBezTo>
                        <a:pt x="9406" y="18069"/>
                        <a:pt x="12194" y="17862"/>
                        <a:pt x="14632" y="17654"/>
                      </a:cubicBezTo>
                      <a:cubicBezTo>
                        <a:pt x="14632" y="17654"/>
                        <a:pt x="14284" y="17862"/>
                        <a:pt x="14284" y="17862"/>
                      </a:cubicBezTo>
                      <a:cubicBezTo>
                        <a:pt x="14284" y="17862"/>
                        <a:pt x="14284" y="17862"/>
                        <a:pt x="14284" y="18069"/>
                      </a:cubicBezTo>
                      <a:cubicBezTo>
                        <a:pt x="13587" y="18069"/>
                        <a:pt x="12542" y="18069"/>
                        <a:pt x="11497" y="18277"/>
                      </a:cubicBezTo>
                      <a:close/>
                      <a:moveTo>
                        <a:pt x="6968" y="17446"/>
                      </a:moveTo>
                      <a:cubicBezTo>
                        <a:pt x="6968" y="17446"/>
                        <a:pt x="6619" y="17446"/>
                        <a:pt x="6619" y="17446"/>
                      </a:cubicBezTo>
                      <a:cubicBezTo>
                        <a:pt x="6619" y="17446"/>
                        <a:pt x="6619" y="17238"/>
                        <a:pt x="6619" y="17238"/>
                      </a:cubicBezTo>
                      <a:cubicBezTo>
                        <a:pt x="6619" y="17238"/>
                        <a:pt x="6619" y="17031"/>
                        <a:pt x="6619" y="17031"/>
                      </a:cubicBezTo>
                      <a:cubicBezTo>
                        <a:pt x="6968" y="17031"/>
                        <a:pt x="7316" y="17031"/>
                        <a:pt x="7665" y="17031"/>
                      </a:cubicBezTo>
                      <a:cubicBezTo>
                        <a:pt x="8013" y="17031"/>
                        <a:pt x="8013" y="17031"/>
                        <a:pt x="8361" y="17031"/>
                      </a:cubicBezTo>
                      <a:cubicBezTo>
                        <a:pt x="10452" y="17031"/>
                        <a:pt x="12542" y="16823"/>
                        <a:pt x="14632" y="16823"/>
                      </a:cubicBezTo>
                      <a:cubicBezTo>
                        <a:pt x="14632" y="16823"/>
                        <a:pt x="14632" y="16823"/>
                        <a:pt x="14284" y="17031"/>
                      </a:cubicBezTo>
                      <a:cubicBezTo>
                        <a:pt x="11845" y="17238"/>
                        <a:pt x="9406" y="17446"/>
                        <a:pt x="6968" y="17446"/>
                      </a:cubicBezTo>
                      <a:close/>
                      <a:moveTo>
                        <a:pt x="11845" y="15577"/>
                      </a:moveTo>
                      <a:cubicBezTo>
                        <a:pt x="11497" y="15577"/>
                        <a:pt x="11148" y="15577"/>
                        <a:pt x="10800" y="15577"/>
                      </a:cubicBezTo>
                      <a:cubicBezTo>
                        <a:pt x="10800" y="15577"/>
                        <a:pt x="10800" y="15577"/>
                        <a:pt x="10452" y="15577"/>
                      </a:cubicBezTo>
                      <a:cubicBezTo>
                        <a:pt x="10452" y="15577"/>
                        <a:pt x="10452" y="15369"/>
                        <a:pt x="10452" y="15369"/>
                      </a:cubicBezTo>
                      <a:cubicBezTo>
                        <a:pt x="10800" y="15369"/>
                        <a:pt x="11148" y="15369"/>
                        <a:pt x="11148" y="15369"/>
                      </a:cubicBezTo>
                      <a:cubicBezTo>
                        <a:pt x="11497" y="15369"/>
                        <a:pt x="11497" y="15369"/>
                        <a:pt x="11845" y="15577"/>
                      </a:cubicBezTo>
                      <a:close/>
                      <a:moveTo>
                        <a:pt x="12890" y="20769"/>
                      </a:moveTo>
                      <a:cubicBezTo>
                        <a:pt x="12542" y="20977"/>
                        <a:pt x="11845" y="20977"/>
                        <a:pt x="10800" y="20977"/>
                      </a:cubicBezTo>
                      <a:cubicBezTo>
                        <a:pt x="10452" y="20977"/>
                        <a:pt x="10452" y="20977"/>
                        <a:pt x="10452" y="20977"/>
                      </a:cubicBezTo>
                      <a:cubicBezTo>
                        <a:pt x="9755" y="20977"/>
                        <a:pt x="9058" y="20769"/>
                        <a:pt x="8361" y="20562"/>
                      </a:cubicBezTo>
                      <a:cubicBezTo>
                        <a:pt x="8013" y="20354"/>
                        <a:pt x="7665" y="20146"/>
                        <a:pt x="7316" y="19938"/>
                      </a:cubicBezTo>
                      <a:cubicBezTo>
                        <a:pt x="7316" y="19938"/>
                        <a:pt x="7665" y="19938"/>
                        <a:pt x="7665" y="19938"/>
                      </a:cubicBezTo>
                      <a:cubicBezTo>
                        <a:pt x="8710" y="20146"/>
                        <a:pt x="10103" y="20146"/>
                        <a:pt x="10800" y="20146"/>
                      </a:cubicBezTo>
                      <a:cubicBezTo>
                        <a:pt x="12194" y="20146"/>
                        <a:pt x="13239" y="20146"/>
                        <a:pt x="14284" y="19938"/>
                      </a:cubicBezTo>
                      <a:cubicBezTo>
                        <a:pt x="13935" y="20146"/>
                        <a:pt x="13239" y="20562"/>
                        <a:pt x="12890" y="20769"/>
                      </a:cubicBezTo>
                      <a:close/>
                      <a:moveTo>
                        <a:pt x="18465" y="10592"/>
                      </a:moveTo>
                      <a:cubicBezTo>
                        <a:pt x="17071" y="11631"/>
                        <a:pt x="17071" y="12254"/>
                        <a:pt x="16374" y="13085"/>
                      </a:cubicBezTo>
                      <a:cubicBezTo>
                        <a:pt x="16374" y="13500"/>
                        <a:pt x="16374" y="13915"/>
                        <a:pt x="16026" y="14331"/>
                      </a:cubicBezTo>
                      <a:cubicBezTo>
                        <a:pt x="16026" y="14538"/>
                        <a:pt x="15677" y="14746"/>
                        <a:pt x="15329" y="15162"/>
                      </a:cubicBezTo>
                      <a:cubicBezTo>
                        <a:pt x="15329" y="14954"/>
                        <a:pt x="15329" y="14954"/>
                        <a:pt x="15329" y="14954"/>
                      </a:cubicBezTo>
                      <a:cubicBezTo>
                        <a:pt x="14981" y="14954"/>
                        <a:pt x="14981" y="14954"/>
                        <a:pt x="14981" y="14954"/>
                      </a:cubicBezTo>
                      <a:cubicBezTo>
                        <a:pt x="14284" y="14954"/>
                        <a:pt x="13587" y="14954"/>
                        <a:pt x="12890" y="14954"/>
                      </a:cubicBezTo>
                      <a:cubicBezTo>
                        <a:pt x="12890" y="14538"/>
                        <a:pt x="12890" y="14331"/>
                        <a:pt x="12890" y="13915"/>
                      </a:cubicBezTo>
                      <a:cubicBezTo>
                        <a:pt x="12890" y="12669"/>
                        <a:pt x="12890" y="11423"/>
                        <a:pt x="13239" y="10177"/>
                      </a:cubicBezTo>
                      <a:cubicBezTo>
                        <a:pt x="13587" y="10177"/>
                        <a:pt x="13587" y="9969"/>
                        <a:pt x="13587" y="9969"/>
                      </a:cubicBezTo>
                      <a:cubicBezTo>
                        <a:pt x="14284" y="9762"/>
                        <a:pt x="14981" y="9346"/>
                        <a:pt x="15329" y="9138"/>
                      </a:cubicBezTo>
                      <a:cubicBezTo>
                        <a:pt x="16026" y="8308"/>
                        <a:pt x="16374" y="7269"/>
                        <a:pt x="16374" y="6231"/>
                      </a:cubicBezTo>
                      <a:cubicBezTo>
                        <a:pt x="16374" y="6023"/>
                        <a:pt x="16374" y="5815"/>
                        <a:pt x="16374" y="5608"/>
                      </a:cubicBezTo>
                      <a:cubicBezTo>
                        <a:pt x="16026" y="5608"/>
                        <a:pt x="15677" y="5400"/>
                        <a:pt x="15329" y="5400"/>
                      </a:cubicBezTo>
                      <a:cubicBezTo>
                        <a:pt x="14981" y="5400"/>
                        <a:pt x="14981" y="5608"/>
                        <a:pt x="14632" y="5608"/>
                      </a:cubicBezTo>
                      <a:cubicBezTo>
                        <a:pt x="14284" y="5815"/>
                        <a:pt x="13935" y="6023"/>
                        <a:pt x="13935" y="6231"/>
                      </a:cubicBezTo>
                      <a:cubicBezTo>
                        <a:pt x="13239" y="7269"/>
                        <a:pt x="12890" y="8515"/>
                        <a:pt x="12542" y="9554"/>
                      </a:cubicBezTo>
                      <a:cubicBezTo>
                        <a:pt x="12194" y="9554"/>
                        <a:pt x="12194" y="9554"/>
                        <a:pt x="11845" y="9346"/>
                      </a:cubicBezTo>
                      <a:cubicBezTo>
                        <a:pt x="11845" y="9346"/>
                        <a:pt x="11845" y="9346"/>
                        <a:pt x="11845" y="9346"/>
                      </a:cubicBezTo>
                      <a:cubicBezTo>
                        <a:pt x="12542" y="8515"/>
                        <a:pt x="12890" y="7477"/>
                        <a:pt x="13239" y="6438"/>
                      </a:cubicBezTo>
                      <a:cubicBezTo>
                        <a:pt x="13239" y="6231"/>
                        <a:pt x="13239" y="6231"/>
                        <a:pt x="13239" y="6023"/>
                      </a:cubicBezTo>
                      <a:cubicBezTo>
                        <a:pt x="13239" y="5815"/>
                        <a:pt x="13239" y="5608"/>
                        <a:pt x="13239" y="5608"/>
                      </a:cubicBezTo>
                      <a:cubicBezTo>
                        <a:pt x="12890" y="5192"/>
                        <a:pt x="12542" y="4985"/>
                        <a:pt x="11845" y="4985"/>
                      </a:cubicBezTo>
                      <a:cubicBezTo>
                        <a:pt x="11497" y="4985"/>
                        <a:pt x="11497" y="4985"/>
                        <a:pt x="11497" y="4985"/>
                      </a:cubicBezTo>
                      <a:cubicBezTo>
                        <a:pt x="11148" y="5192"/>
                        <a:pt x="10800" y="5400"/>
                        <a:pt x="10800" y="5400"/>
                      </a:cubicBezTo>
                      <a:cubicBezTo>
                        <a:pt x="10452" y="5608"/>
                        <a:pt x="10452" y="5608"/>
                        <a:pt x="10452" y="5815"/>
                      </a:cubicBezTo>
                      <a:cubicBezTo>
                        <a:pt x="10452" y="6438"/>
                        <a:pt x="10103" y="6854"/>
                        <a:pt x="10103" y="7477"/>
                      </a:cubicBezTo>
                      <a:cubicBezTo>
                        <a:pt x="10103" y="7892"/>
                        <a:pt x="10452" y="8515"/>
                        <a:pt x="10452" y="9138"/>
                      </a:cubicBezTo>
                      <a:cubicBezTo>
                        <a:pt x="10452" y="9138"/>
                        <a:pt x="10452" y="9346"/>
                        <a:pt x="10800" y="9346"/>
                      </a:cubicBezTo>
                      <a:cubicBezTo>
                        <a:pt x="10452" y="9554"/>
                        <a:pt x="10452" y="9554"/>
                        <a:pt x="10452" y="9762"/>
                      </a:cubicBezTo>
                      <a:cubicBezTo>
                        <a:pt x="10103" y="9762"/>
                        <a:pt x="10103" y="9762"/>
                        <a:pt x="9755" y="9969"/>
                      </a:cubicBezTo>
                      <a:cubicBezTo>
                        <a:pt x="9406" y="8723"/>
                        <a:pt x="9058" y="7685"/>
                        <a:pt x="8361" y="6438"/>
                      </a:cubicBezTo>
                      <a:cubicBezTo>
                        <a:pt x="8361" y="6231"/>
                        <a:pt x="8013" y="5608"/>
                        <a:pt x="7316" y="5400"/>
                      </a:cubicBezTo>
                      <a:cubicBezTo>
                        <a:pt x="6968" y="5192"/>
                        <a:pt x="6619" y="5192"/>
                        <a:pt x="6271" y="5192"/>
                      </a:cubicBezTo>
                      <a:cubicBezTo>
                        <a:pt x="5923" y="5192"/>
                        <a:pt x="5574" y="5400"/>
                        <a:pt x="5226" y="5400"/>
                      </a:cubicBezTo>
                      <a:cubicBezTo>
                        <a:pt x="4529" y="5815"/>
                        <a:pt x="4181" y="6231"/>
                        <a:pt x="4181" y="6646"/>
                      </a:cubicBezTo>
                      <a:cubicBezTo>
                        <a:pt x="4181" y="6646"/>
                        <a:pt x="4181" y="6646"/>
                        <a:pt x="4181" y="6646"/>
                      </a:cubicBezTo>
                      <a:cubicBezTo>
                        <a:pt x="4181" y="7062"/>
                        <a:pt x="4529" y="7269"/>
                        <a:pt x="4529" y="7477"/>
                      </a:cubicBezTo>
                      <a:cubicBezTo>
                        <a:pt x="5574" y="8515"/>
                        <a:pt x="6619" y="9346"/>
                        <a:pt x="8013" y="9969"/>
                      </a:cubicBezTo>
                      <a:cubicBezTo>
                        <a:pt x="8013" y="10177"/>
                        <a:pt x="8361" y="10385"/>
                        <a:pt x="9058" y="10385"/>
                      </a:cubicBezTo>
                      <a:cubicBezTo>
                        <a:pt x="9406" y="11838"/>
                        <a:pt x="9406" y="13292"/>
                        <a:pt x="9406" y="14954"/>
                      </a:cubicBezTo>
                      <a:cubicBezTo>
                        <a:pt x="8361" y="14954"/>
                        <a:pt x="7316" y="15162"/>
                        <a:pt x="6619" y="15369"/>
                      </a:cubicBezTo>
                      <a:cubicBezTo>
                        <a:pt x="6271" y="15369"/>
                        <a:pt x="6271" y="15369"/>
                        <a:pt x="6271" y="15369"/>
                      </a:cubicBezTo>
                      <a:cubicBezTo>
                        <a:pt x="6271" y="15369"/>
                        <a:pt x="6271" y="15369"/>
                        <a:pt x="6271" y="15369"/>
                      </a:cubicBezTo>
                      <a:cubicBezTo>
                        <a:pt x="6271" y="15369"/>
                        <a:pt x="6271" y="15369"/>
                        <a:pt x="6271" y="15162"/>
                      </a:cubicBezTo>
                      <a:cubicBezTo>
                        <a:pt x="5574" y="14746"/>
                        <a:pt x="5226" y="14538"/>
                        <a:pt x="5226" y="14123"/>
                      </a:cubicBezTo>
                      <a:cubicBezTo>
                        <a:pt x="5226" y="13915"/>
                        <a:pt x="5226" y="13500"/>
                        <a:pt x="5226" y="13292"/>
                      </a:cubicBezTo>
                      <a:cubicBezTo>
                        <a:pt x="4877" y="12669"/>
                        <a:pt x="4181" y="12046"/>
                        <a:pt x="3832" y="11631"/>
                      </a:cubicBezTo>
                      <a:cubicBezTo>
                        <a:pt x="3135" y="11008"/>
                        <a:pt x="2787" y="10385"/>
                        <a:pt x="2090" y="9969"/>
                      </a:cubicBezTo>
                      <a:cubicBezTo>
                        <a:pt x="1394" y="8931"/>
                        <a:pt x="1045" y="7892"/>
                        <a:pt x="1045" y="7062"/>
                      </a:cubicBezTo>
                      <a:cubicBezTo>
                        <a:pt x="1045" y="5400"/>
                        <a:pt x="2090" y="3738"/>
                        <a:pt x="3484" y="2700"/>
                      </a:cubicBezTo>
                      <a:cubicBezTo>
                        <a:pt x="5226" y="1454"/>
                        <a:pt x="7665" y="623"/>
                        <a:pt x="10452" y="623"/>
                      </a:cubicBezTo>
                      <a:cubicBezTo>
                        <a:pt x="10452" y="623"/>
                        <a:pt x="10800" y="623"/>
                        <a:pt x="10800" y="623"/>
                      </a:cubicBezTo>
                      <a:cubicBezTo>
                        <a:pt x="14632" y="831"/>
                        <a:pt x="17071" y="1454"/>
                        <a:pt x="18465" y="2700"/>
                      </a:cubicBezTo>
                      <a:cubicBezTo>
                        <a:pt x="19858" y="3738"/>
                        <a:pt x="20555" y="4985"/>
                        <a:pt x="20555" y="6438"/>
                      </a:cubicBezTo>
                      <a:cubicBezTo>
                        <a:pt x="20555" y="8100"/>
                        <a:pt x="19510" y="9762"/>
                        <a:pt x="18465" y="10592"/>
                      </a:cubicBezTo>
                      <a:close/>
                      <a:moveTo>
                        <a:pt x="8710" y="9554"/>
                      </a:moveTo>
                      <a:cubicBezTo>
                        <a:pt x="8710" y="9554"/>
                        <a:pt x="8710" y="9554"/>
                        <a:pt x="8710" y="9554"/>
                      </a:cubicBezTo>
                      <a:cubicBezTo>
                        <a:pt x="7316" y="8931"/>
                        <a:pt x="6271" y="8100"/>
                        <a:pt x="5574" y="7269"/>
                      </a:cubicBezTo>
                      <a:cubicBezTo>
                        <a:pt x="5226" y="7062"/>
                        <a:pt x="5226" y="6854"/>
                        <a:pt x="5226" y="6646"/>
                      </a:cubicBezTo>
                      <a:cubicBezTo>
                        <a:pt x="5226" y="6231"/>
                        <a:pt x="5574" y="6023"/>
                        <a:pt x="5574" y="6023"/>
                      </a:cubicBezTo>
                      <a:cubicBezTo>
                        <a:pt x="5923" y="5815"/>
                        <a:pt x="5923" y="5815"/>
                        <a:pt x="6271" y="5815"/>
                      </a:cubicBezTo>
                      <a:cubicBezTo>
                        <a:pt x="6619" y="5815"/>
                        <a:pt x="6619" y="5815"/>
                        <a:pt x="6619" y="6023"/>
                      </a:cubicBezTo>
                      <a:cubicBezTo>
                        <a:pt x="6968" y="6023"/>
                        <a:pt x="7316" y="6438"/>
                        <a:pt x="7665" y="6646"/>
                      </a:cubicBezTo>
                      <a:cubicBezTo>
                        <a:pt x="8013" y="7685"/>
                        <a:pt x="8361" y="8515"/>
                        <a:pt x="8710" y="9554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7" name="Freeform 12"/>
                <p:cNvSpPr/>
                <p:nvPr/>
              </p:nvSpPr>
              <p:spPr>
                <a:xfrm rot="10800000">
                  <a:off x="365950" y="638709"/>
                  <a:ext cx="31672" cy="1559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131" fill="norm" stroke="1" extrusionOk="0">
                      <a:moveTo>
                        <a:pt x="8640" y="0"/>
                      </a:moveTo>
                      <a:cubicBezTo>
                        <a:pt x="4320" y="0"/>
                        <a:pt x="0" y="0"/>
                        <a:pt x="0" y="800"/>
                      </a:cubicBezTo>
                      <a:cubicBezTo>
                        <a:pt x="0" y="2400"/>
                        <a:pt x="0" y="3200"/>
                        <a:pt x="0" y="4800"/>
                      </a:cubicBezTo>
                      <a:cubicBezTo>
                        <a:pt x="0" y="9600"/>
                        <a:pt x="4320" y="15200"/>
                        <a:pt x="8640" y="20000"/>
                      </a:cubicBezTo>
                      <a:cubicBezTo>
                        <a:pt x="8640" y="20800"/>
                        <a:pt x="12960" y="21600"/>
                        <a:pt x="12960" y="20800"/>
                      </a:cubicBezTo>
                      <a:cubicBezTo>
                        <a:pt x="17280" y="20800"/>
                        <a:pt x="21600" y="20800"/>
                        <a:pt x="21600" y="20000"/>
                      </a:cubicBezTo>
                      <a:cubicBezTo>
                        <a:pt x="17280" y="14400"/>
                        <a:pt x="12960" y="9600"/>
                        <a:pt x="12960" y="4800"/>
                      </a:cubicBezTo>
                      <a:cubicBezTo>
                        <a:pt x="12960" y="3200"/>
                        <a:pt x="12960" y="2400"/>
                        <a:pt x="12960" y="800"/>
                      </a:cubicBezTo>
                      <a:cubicBezTo>
                        <a:pt x="12960" y="0"/>
                        <a:pt x="12960" y="0"/>
                        <a:pt x="8640" y="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8" name="Freeform 13"/>
                <p:cNvSpPr/>
                <p:nvPr/>
              </p:nvSpPr>
              <p:spPr>
                <a:xfrm rot="10800000">
                  <a:off x="74564" y="613511"/>
                  <a:ext cx="111915" cy="782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00" h="21214" fill="norm" stroke="1" extrusionOk="0">
                      <a:moveTo>
                        <a:pt x="18000" y="1157"/>
                      </a:moveTo>
                      <a:cubicBezTo>
                        <a:pt x="12000" y="5785"/>
                        <a:pt x="6000" y="11957"/>
                        <a:pt x="0" y="16585"/>
                      </a:cubicBezTo>
                      <a:cubicBezTo>
                        <a:pt x="0" y="18128"/>
                        <a:pt x="0" y="19671"/>
                        <a:pt x="0" y="19671"/>
                      </a:cubicBezTo>
                      <a:cubicBezTo>
                        <a:pt x="1200" y="21214"/>
                        <a:pt x="1200" y="21214"/>
                        <a:pt x="2400" y="21214"/>
                      </a:cubicBezTo>
                      <a:cubicBezTo>
                        <a:pt x="8400" y="15043"/>
                        <a:pt x="14400" y="10414"/>
                        <a:pt x="20400" y="4243"/>
                      </a:cubicBezTo>
                      <a:cubicBezTo>
                        <a:pt x="21600" y="4243"/>
                        <a:pt x="21600" y="2700"/>
                        <a:pt x="20400" y="1157"/>
                      </a:cubicBezTo>
                      <a:cubicBezTo>
                        <a:pt x="20400" y="-386"/>
                        <a:pt x="19200" y="-386"/>
                        <a:pt x="18000" y="1157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9" name="Freeform 14"/>
                <p:cNvSpPr/>
                <p:nvPr/>
              </p:nvSpPr>
              <p:spPr>
                <a:xfrm rot="10800000">
                  <a:off x="-1" y="449265"/>
                  <a:ext cx="117859" cy="410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68" h="21600" fill="norm" stroke="1" extrusionOk="0">
                      <a:moveTo>
                        <a:pt x="20463" y="3086"/>
                      </a:moveTo>
                      <a:cubicBezTo>
                        <a:pt x="20463" y="0"/>
                        <a:pt x="19326" y="0"/>
                        <a:pt x="18189" y="0"/>
                      </a:cubicBezTo>
                      <a:cubicBezTo>
                        <a:pt x="13642" y="6171"/>
                        <a:pt x="6821" y="12343"/>
                        <a:pt x="1137" y="12343"/>
                      </a:cubicBezTo>
                      <a:cubicBezTo>
                        <a:pt x="0" y="12343"/>
                        <a:pt x="0" y="12343"/>
                        <a:pt x="0" y="15429"/>
                      </a:cubicBezTo>
                      <a:cubicBezTo>
                        <a:pt x="0" y="18514"/>
                        <a:pt x="0" y="21600"/>
                        <a:pt x="1137" y="21600"/>
                      </a:cubicBezTo>
                      <a:cubicBezTo>
                        <a:pt x="7958" y="21600"/>
                        <a:pt x="14779" y="15429"/>
                        <a:pt x="20463" y="9257"/>
                      </a:cubicBezTo>
                      <a:cubicBezTo>
                        <a:pt x="20463" y="6171"/>
                        <a:pt x="21600" y="3086"/>
                        <a:pt x="20463" y="3086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10" name="Freeform 15"/>
                <p:cNvSpPr/>
                <p:nvPr/>
              </p:nvSpPr>
              <p:spPr>
                <a:xfrm rot="10800000">
                  <a:off x="35008" y="247793"/>
                  <a:ext cx="99717" cy="768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25" h="20829" fill="norm" stroke="1" extrusionOk="0">
                      <a:moveTo>
                        <a:pt x="17212" y="19671"/>
                      </a:moveTo>
                      <a:cubicBezTo>
                        <a:pt x="18562" y="21214"/>
                        <a:pt x="19912" y="21214"/>
                        <a:pt x="19912" y="19671"/>
                      </a:cubicBezTo>
                      <a:cubicBezTo>
                        <a:pt x="21262" y="18128"/>
                        <a:pt x="21262" y="16585"/>
                        <a:pt x="19912" y="16585"/>
                      </a:cubicBezTo>
                      <a:cubicBezTo>
                        <a:pt x="14512" y="10414"/>
                        <a:pt x="9112" y="5785"/>
                        <a:pt x="3712" y="1157"/>
                      </a:cubicBezTo>
                      <a:cubicBezTo>
                        <a:pt x="2362" y="-386"/>
                        <a:pt x="1012" y="-386"/>
                        <a:pt x="1012" y="1157"/>
                      </a:cubicBezTo>
                      <a:cubicBezTo>
                        <a:pt x="-338" y="1157"/>
                        <a:pt x="-338" y="2700"/>
                        <a:pt x="1012" y="4243"/>
                      </a:cubicBezTo>
                      <a:cubicBezTo>
                        <a:pt x="6412" y="8871"/>
                        <a:pt x="11812" y="15043"/>
                        <a:pt x="17212" y="19671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11" name="Freeform 16"/>
                <p:cNvSpPr/>
                <p:nvPr/>
              </p:nvSpPr>
              <p:spPr>
                <a:xfrm rot="10800000">
                  <a:off x="558619" y="606266"/>
                  <a:ext cx="93432" cy="8695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40" h="21600" fill="norm" stroke="1" extrusionOk="0">
                      <a:moveTo>
                        <a:pt x="19800" y="21600"/>
                      </a:moveTo>
                      <a:cubicBezTo>
                        <a:pt x="21240" y="20160"/>
                        <a:pt x="21240" y="18720"/>
                        <a:pt x="21240" y="18720"/>
                      </a:cubicBezTo>
                      <a:cubicBezTo>
                        <a:pt x="16920" y="11520"/>
                        <a:pt x="9720" y="5760"/>
                        <a:pt x="3960" y="0"/>
                      </a:cubicBezTo>
                      <a:cubicBezTo>
                        <a:pt x="2520" y="0"/>
                        <a:pt x="1080" y="0"/>
                        <a:pt x="1080" y="1440"/>
                      </a:cubicBezTo>
                      <a:cubicBezTo>
                        <a:pt x="-360" y="2880"/>
                        <a:pt x="-360" y="4320"/>
                        <a:pt x="1080" y="4320"/>
                      </a:cubicBezTo>
                      <a:cubicBezTo>
                        <a:pt x="6840" y="8640"/>
                        <a:pt x="12600" y="14400"/>
                        <a:pt x="16920" y="20160"/>
                      </a:cubicBezTo>
                      <a:cubicBezTo>
                        <a:pt x="18360" y="21600"/>
                        <a:pt x="19800" y="21600"/>
                        <a:pt x="19800" y="2160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12" name="Freeform 17"/>
                <p:cNvSpPr/>
                <p:nvPr/>
              </p:nvSpPr>
              <p:spPr>
                <a:xfrm rot="10800000">
                  <a:off x="608767" y="447870"/>
                  <a:ext cx="112350" cy="376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97" h="19792" fill="norm" stroke="1" extrusionOk="0">
                      <a:moveTo>
                        <a:pt x="20897" y="15429"/>
                      </a:moveTo>
                      <a:cubicBezTo>
                        <a:pt x="20897" y="15429"/>
                        <a:pt x="20897" y="12343"/>
                        <a:pt x="19697" y="9257"/>
                      </a:cubicBezTo>
                      <a:cubicBezTo>
                        <a:pt x="13697" y="6171"/>
                        <a:pt x="7697" y="0"/>
                        <a:pt x="1697" y="0"/>
                      </a:cubicBezTo>
                      <a:cubicBezTo>
                        <a:pt x="497" y="0"/>
                        <a:pt x="497" y="0"/>
                        <a:pt x="497" y="3086"/>
                      </a:cubicBezTo>
                      <a:cubicBezTo>
                        <a:pt x="-703" y="6171"/>
                        <a:pt x="497" y="9257"/>
                        <a:pt x="1697" y="9257"/>
                      </a:cubicBezTo>
                      <a:cubicBezTo>
                        <a:pt x="7697" y="9257"/>
                        <a:pt x="13697" y="12343"/>
                        <a:pt x="18497" y="18514"/>
                      </a:cubicBezTo>
                      <a:cubicBezTo>
                        <a:pt x="19697" y="21600"/>
                        <a:pt x="20897" y="18514"/>
                        <a:pt x="20897" y="15429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13" name="Freeform 18"/>
                <p:cNvSpPr/>
                <p:nvPr/>
              </p:nvSpPr>
              <p:spPr>
                <a:xfrm rot="10800000">
                  <a:off x="585013" y="211589"/>
                  <a:ext cx="100294" cy="840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0" fill="norm" stroke="1" extrusionOk="0">
                      <a:moveTo>
                        <a:pt x="2700" y="19800"/>
                      </a:moveTo>
                      <a:cubicBezTo>
                        <a:pt x="6750" y="15480"/>
                        <a:pt x="9450" y="14040"/>
                        <a:pt x="12150" y="12600"/>
                      </a:cubicBezTo>
                      <a:cubicBezTo>
                        <a:pt x="14850" y="9720"/>
                        <a:pt x="17550" y="6840"/>
                        <a:pt x="21600" y="3960"/>
                      </a:cubicBezTo>
                      <a:cubicBezTo>
                        <a:pt x="21600" y="2520"/>
                        <a:pt x="21600" y="1080"/>
                        <a:pt x="21600" y="1080"/>
                      </a:cubicBezTo>
                      <a:cubicBezTo>
                        <a:pt x="20250" y="-360"/>
                        <a:pt x="18900" y="-360"/>
                        <a:pt x="17550" y="1080"/>
                      </a:cubicBezTo>
                      <a:cubicBezTo>
                        <a:pt x="14850" y="3960"/>
                        <a:pt x="12150" y="6840"/>
                        <a:pt x="9450" y="8280"/>
                      </a:cubicBezTo>
                      <a:cubicBezTo>
                        <a:pt x="6750" y="11160"/>
                        <a:pt x="4050" y="12600"/>
                        <a:pt x="0" y="16920"/>
                      </a:cubicBezTo>
                      <a:cubicBezTo>
                        <a:pt x="0" y="18360"/>
                        <a:pt x="0" y="19800"/>
                        <a:pt x="0" y="19800"/>
                      </a:cubicBezTo>
                      <a:cubicBezTo>
                        <a:pt x="1350" y="21240"/>
                        <a:pt x="2700" y="21240"/>
                        <a:pt x="2700" y="1980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15" name="直接连接符 20"/>
              <p:cNvSpPr/>
              <p:nvPr/>
            </p:nvSpPr>
            <p:spPr>
              <a:xfrm flipH="1">
                <a:off x="360673" y="0"/>
                <a:ext cx="1" cy="1943101"/>
              </a:xfrm>
              <a:prstGeom prst="line">
                <a:avLst/>
              </a:prstGeom>
              <a:noFill/>
              <a:ln w="19050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27" name="组合 29"/>
            <p:cNvGrpSpPr/>
            <p:nvPr/>
          </p:nvGrpSpPr>
          <p:grpSpPr>
            <a:xfrm>
              <a:off x="3948255" y="-1"/>
              <a:ext cx="721117" cy="2702385"/>
              <a:chOff x="0" y="0"/>
              <a:chExt cx="721116" cy="2702384"/>
            </a:xfrm>
          </p:grpSpPr>
          <p:grpSp>
            <p:nvGrpSpPr>
              <p:cNvPr id="125" name="组合 30"/>
              <p:cNvGrpSpPr/>
              <p:nvPr/>
            </p:nvGrpSpPr>
            <p:grpSpPr>
              <a:xfrm>
                <a:off x="0" y="1907716"/>
                <a:ext cx="721117" cy="794669"/>
                <a:chOff x="0" y="0"/>
                <a:chExt cx="721116" cy="794668"/>
              </a:xfrm>
            </p:grpSpPr>
            <p:sp>
              <p:nvSpPr>
                <p:cNvPr id="117" name="Freeform 11"/>
                <p:cNvSpPr/>
                <p:nvPr/>
              </p:nvSpPr>
              <p:spPr>
                <a:xfrm rot="10800000">
                  <a:off x="168005" y="0"/>
                  <a:ext cx="395894" cy="6062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cubicBezTo>
                        <a:pt x="10800" y="0"/>
                        <a:pt x="10452" y="0"/>
                        <a:pt x="10452" y="0"/>
                      </a:cubicBezTo>
                      <a:cubicBezTo>
                        <a:pt x="7316" y="0"/>
                        <a:pt x="4529" y="1038"/>
                        <a:pt x="2787" y="2285"/>
                      </a:cubicBezTo>
                      <a:cubicBezTo>
                        <a:pt x="1045" y="3531"/>
                        <a:pt x="0" y="5192"/>
                        <a:pt x="0" y="7062"/>
                      </a:cubicBezTo>
                      <a:cubicBezTo>
                        <a:pt x="0" y="8100"/>
                        <a:pt x="348" y="9138"/>
                        <a:pt x="1394" y="10177"/>
                      </a:cubicBezTo>
                      <a:cubicBezTo>
                        <a:pt x="1742" y="10800"/>
                        <a:pt x="2439" y="11423"/>
                        <a:pt x="2787" y="11838"/>
                      </a:cubicBezTo>
                      <a:cubicBezTo>
                        <a:pt x="3484" y="12462"/>
                        <a:pt x="3832" y="12877"/>
                        <a:pt x="4181" y="13500"/>
                      </a:cubicBezTo>
                      <a:cubicBezTo>
                        <a:pt x="4181" y="13500"/>
                        <a:pt x="4181" y="13915"/>
                        <a:pt x="4181" y="14123"/>
                      </a:cubicBezTo>
                      <a:cubicBezTo>
                        <a:pt x="4181" y="14746"/>
                        <a:pt x="4877" y="15162"/>
                        <a:pt x="5226" y="15577"/>
                      </a:cubicBezTo>
                      <a:cubicBezTo>
                        <a:pt x="5574" y="15785"/>
                        <a:pt x="5574" y="15992"/>
                        <a:pt x="5574" y="16200"/>
                      </a:cubicBezTo>
                      <a:cubicBezTo>
                        <a:pt x="5574" y="16408"/>
                        <a:pt x="5574" y="16408"/>
                        <a:pt x="5574" y="16408"/>
                      </a:cubicBezTo>
                      <a:cubicBezTo>
                        <a:pt x="5574" y="16615"/>
                        <a:pt x="5574" y="16823"/>
                        <a:pt x="5574" y="16823"/>
                      </a:cubicBezTo>
                      <a:cubicBezTo>
                        <a:pt x="5574" y="17031"/>
                        <a:pt x="5574" y="17238"/>
                        <a:pt x="5574" y="17238"/>
                      </a:cubicBezTo>
                      <a:cubicBezTo>
                        <a:pt x="5574" y="17446"/>
                        <a:pt x="5574" y="17446"/>
                        <a:pt x="5574" y="17654"/>
                      </a:cubicBezTo>
                      <a:cubicBezTo>
                        <a:pt x="5574" y="17654"/>
                        <a:pt x="5923" y="17654"/>
                        <a:pt x="5923" y="17862"/>
                      </a:cubicBezTo>
                      <a:cubicBezTo>
                        <a:pt x="5574" y="17862"/>
                        <a:pt x="5574" y="18069"/>
                        <a:pt x="5574" y="18277"/>
                      </a:cubicBezTo>
                      <a:cubicBezTo>
                        <a:pt x="5574" y="18485"/>
                        <a:pt x="5574" y="18485"/>
                        <a:pt x="5574" y="18485"/>
                      </a:cubicBezTo>
                      <a:cubicBezTo>
                        <a:pt x="5574" y="18485"/>
                        <a:pt x="5574" y="18485"/>
                        <a:pt x="5923" y="18692"/>
                      </a:cubicBezTo>
                      <a:cubicBezTo>
                        <a:pt x="5574" y="18692"/>
                        <a:pt x="5574" y="18900"/>
                        <a:pt x="5574" y="19108"/>
                      </a:cubicBezTo>
                      <a:cubicBezTo>
                        <a:pt x="5574" y="19108"/>
                        <a:pt x="5574" y="19315"/>
                        <a:pt x="5923" y="19523"/>
                      </a:cubicBezTo>
                      <a:cubicBezTo>
                        <a:pt x="5923" y="19523"/>
                        <a:pt x="5923" y="19523"/>
                        <a:pt x="5923" y="19523"/>
                      </a:cubicBezTo>
                      <a:cubicBezTo>
                        <a:pt x="5923" y="19523"/>
                        <a:pt x="5923" y="19523"/>
                        <a:pt x="5923" y="19523"/>
                      </a:cubicBezTo>
                      <a:cubicBezTo>
                        <a:pt x="6271" y="20354"/>
                        <a:pt x="6968" y="20769"/>
                        <a:pt x="7665" y="20977"/>
                      </a:cubicBezTo>
                      <a:cubicBezTo>
                        <a:pt x="8710" y="21392"/>
                        <a:pt x="9406" y="21600"/>
                        <a:pt x="10452" y="21600"/>
                      </a:cubicBezTo>
                      <a:cubicBezTo>
                        <a:pt x="10800" y="21600"/>
                        <a:pt x="10800" y="21600"/>
                        <a:pt x="10800" y="21600"/>
                      </a:cubicBezTo>
                      <a:cubicBezTo>
                        <a:pt x="11845" y="21600"/>
                        <a:pt x="12890" y="21600"/>
                        <a:pt x="13587" y="21185"/>
                      </a:cubicBezTo>
                      <a:cubicBezTo>
                        <a:pt x="13935" y="20977"/>
                        <a:pt x="14632" y="20769"/>
                        <a:pt x="14981" y="20354"/>
                      </a:cubicBezTo>
                      <a:cubicBezTo>
                        <a:pt x="14981" y="20354"/>
                        <a:pt x="15329" y="20146"/>
                        <a:pt x="15329" y="19938"/>
                      </a:cubicBezTo>
                      <a:cubicBezTo>
                        <a:pt x="15677" y="19731"/>
                        <a:pt x="15677" y="19731"/>
                        <a:pt x="15677" y="19523"/>
                      </a:cubicBezTo>
                      <a:cubicBezTo>
                        <a:pt x="15677" y="19523"/>
                        <a:pt x="15677" y="19523"/>
                        <a:pt x="15677" y="19523"/>
                      </a:cubicBezTo>
                      <a:cubicBezTo>
                        <a:pt x="15677" y="19315"/>
                        <a:pt x="15677" y="19315"/>
                        <a:pt x="15677" y="19108"/>
                      </a:cubicBezTo>
                      <a:cubicBezTo>
                        <a:pt x="15677" y="19108"/>
                        <a:pt x="15677" y="19108"/>
                        <a:pt x="15677" y="18900"/>
                      </a:cubicBezTo>
                      <a:cubicBezTo>
                        <a:pt x="16026" y="18900"/>
                        <a:pt x="16026" y="18692"/>
                        <a:pt x="16026" y="18692"/>
                      </a:cubicBezTo>
                      <a:cubicBezTo>
                        <a:pt x="16026" y="18485"/>
                        <a:pt x="16026" y="18485"/>
                        <a:pt x="15677" y="18485"/>
                      </a:cubicBezTo>
                      <a:cubicBezTo>
                        <a:pt x="15677" y="18485"/>
                        <a:pt x="16026" y="18277"/>
                        <a:pt x="16026" y="18277"/>
                      </a:cubicBezTo>
                      <a:cubicBezTo>
                        <a:pt x="15677" y="18069"/>
                        <a:pt x="15677" y="18069"/>
                        <a:pt x="15677" y="18069"/>
                      </a:cubicBezTo>
                      <a:cubicBezTo>
                        <a:pt x="15677" y="18069"/>
                        <a:pt x="15329" y="17862"/>
                        <a:pt x="15329" y="17862"/>
                      </a:cubicBezTo>
                      <a:cubicBezTo>
                        <a:pt x="15677" y="17862"/>
                        <a:pt x="15677" y="17862"/>
                        <a:pt x="16026" y="17654"/>
                      </a:cubicBezTo>
                      <a:cubicBezTo>
                        <a:pt x="16026" y="17446"/>
                        <a:pt x="16026" y="17446"/>
                        <a:pt x="16026" y="17446"/>
                      </a:cubicBezTo>
                      <a:cubicBezTo>
                        <a:pt x="16026" y="17238"/>
                        <a:pt x="15677" y="17238"/>
                        <a:pt x="15677" y="17031"/>
                      </a:cubicBezTo>
                      <a:cubicBezTo>
                        <a:pt x="15677" y="17031"/>
                        <a:pt x="15677" y="17031"/>
                        <a:pt x="15677" y="16823"/>
                      </a:cubicBezTo>
                      <a:cubicBezTo>
                        <a:pt x="15677" y="16823"/>
                        <a:pt x="15677" y="16823"/>
                        <a:pt x="15677" y="16823"/>
                      </a:cubicBezTo>
                      <a:cubicBezTo>
                        <a:pt x="15677" y="16615"/>
                        <a:pt x="15677" y="16615"/>
                        <a:pt x="15677" y="16615"/>
                      </a:cubicBezTo>
                      <a:cubicBezTo>
                        <a:pt x="15677" y="16615"/>
                        <a:pt x="15677" y="16615"/>
                        <a:pt x="15677" y="16615"/>
                      </a:cubicBezTo>
                      <a:cubicBezTo>
                        <a:pt x="15677" y="16408"/>
                        <a:pt x="15677" y="16200"/>
                        <a:pt x="15677" y="15992"/>
                      </a:cubicBezTo>
                      <a:cubicBezTo>
                        <a:pt x="15677" y="15992"/>
                        <a:pt x="15677" y="15992"/>
                        <a:pt x="15677" y="15992"/>
                      </a:cubicBezTo>
                      <a:cubicBezTo>
                        <a:pt x="16374" y="15577"/>
                        <a:pt x="16723" y="14954"/>
                        <a:pt x="17071" y="14538"/>
                      </a:cubicBezTo>
                      <a:cubicBezTo>
                        <a:pt x="17071" y="14123"/>
                        <a:pt x="17419" y="13708"/>
                        <a:pt x="17419" y="13292"/>
                      </a:cubicBezTo>
                      <a:cubicBezTo>
                        <a:pt x="18116" y="12462"/>
                        <a:pt x="18116" y="11838"/>
                        <a:pt x="19510" y="10800"/>
                      </a:cubicBezTo>
                      <a:cubicBezTo>
                        <a:pt x="20555" y="9969"/>
                        <a:pt x="21600" y="8308"/>
                        <a:pt x="21600" y="6438"/>
                      </a:cubicBezTo>
                      <a:cubicBezTo>
                        <a:pt x="21600" y="4985"/>
                        <a:pt x="20903" y="3323"/>
                        <a:pt x="19161" y="2285"/>
                      </a:cubicBezTo>
                      <a:cubicBezTo>
                        <a:pt x="17419" y="1038"/>
                        <a:pt x="14981" y="208"/>
                        <a:pt x="10800" y="0"/>
                      </a:cubicBezTo>
                      <a:close/>
                      <a:moveTo>
                        <a:pt x="10103" y="10385"/>
                      </a:moveTo>
                      <a:cubicBezTo>
                        <a:pt x="10452" y="10385"/>
                        <a:pt x="10800" y="10177"/>
                        <a:pt x="11148" y="10177"/>
                      </a:cubicBezTo>
                      <a:cubicBezTo>
                        <a:pt x="11148" y="9969"/>
                        <a:pt x="11148" y="9969"/>
                        <a:pt x="11148" y="9969"/>
                      </a:cubicBezTo>
                      <a:cubicBezTo>
                        <a:pt x="11497" y="10177"/>
                        <a:pt x="11845" y="10177"/>
                        <a:pt x="12194" y="10177"/>
                      </a:cubicBezTo>
                      <a:cubicBezTo>
                        <a:pt x="11845" y="11423"/>
                        <a:pt x="11845" y="12669"/>
                        <a:pt x="11845" y="13915"/>
                      </a:cubicBezTo>
                      <a:cubicBezTo>
                        <a:pt x="11845" y="14331"/>
                        <a:pt x="11845" y="14538"/>
                        <a:pt x="11845" y="14746"/>
                      </a:cubicBezTo>
                      <a:cubicBezTo>
                        <a:pt x="11497" y="14746"/>
                        <a:pt x="11497" y="14746"/>
                        <a:pt x="11148" y="14746"/>
                      </a:cubicBezTo>
                      <a:cubicBezTo>
                        <a:pt x="11148" y="14746"/>
                        <a:pt x="10800" y="14746"/>
                        <a:pt x="10452" y="14746"/>
                      </a:cubicBezTo>
                      <a:cubicBezTo>
                        <a:pt x="10452" y="13292"/>
                        <a:pt x="10452" y="11838"/>
                        <a:pt x="10103" y="10385"/>
                      </a:cubicBezTo>
                      <a:close/>
                      <a:moveTo>
                        <a:pt x="11148" y="7477"/>
                      </a:moveTo>
                      <a:cubicBezTo>
                        <a:pt x="11148" y="6854"/>
                        <a:pt x="11497" y="6438"/>
                        <a:pt x="11497" y="6023"/>
                      </a:cubicBezTo>
                      <a:cubicBezTo>
                        <a:pt x="11497" y="5815"/>
                        <a:pt x="11497" y="5815"/>
                        <a:pt x="11497" y="5815"/>
                      </a:cubicBezTo>
                      <a:cubicBezTo>
                        <a:pt x="11845" y="5608"/>
                        <a:pt x="11845" y="5608"/>
                        <a:pt x="11845" y="5608"/>
                      </a:cubicBezTo>
                      <a:cubicBezTo>
                        <a:pt x="11845" y="5608"/>
                        <a:pt x="12194" y="5608"/>
                        <a:pt x="12194" y="5815"/>
                      </a:cubicBezTo>
                      <a:cubicBezTo>
                        <a:pt x="12194" y="5815"/>
                        <a:pt x="12194" y="6023"/>
                        <a:pt x="12194" y="6023"/>
                      </a:cubicBezTo>
                      <a:cubicBezTo>
                        <a:pt x="12194" y="6231"/>
                        <a:pt x="12194" y="6231"/>
                        <a:pt x="12194" y="6438"/>
                      </a:cubicBezTo>
                      <a:cubicBezTo>
                        <a:pt x="12194" y="7062"/>
                        <a:pt x="11845" y="7685"/>
                        <a:pt x="11497" y="8308"/>
                      </a:cubicBezTo>
                      <a:cubicBezTo>
                        <a:pt x="11148" y="8100"/>
                        <a:pt x="11148" y="7685"/>
                        <a:pt x="11148" y="7477"/>
                      </a:cubicBezTo>
                      <a:close/>
                      <a:moveTo>
                        <a:pt x="15329" y="6023"/>
                      </a:moveTo>
                      <a:cubicBezTo>
                        <a:pt x="15329" y="6231"/>
                        <a:pt x="15329" y="6231"/>
                        <a:pt x="15329" y="6231"/>
                      </a:cubicBezTo>
                      <a:cubicBezTo>
                        <a:pt x="15329" y="7062"/>
                        <a:pt x="14981" y="8100"/>
                        <a:pt x="14284" y="8723"/>
                      </a:cubicBezTo>
                      <a:cubicBezTo>
                        <a:pt x="14284" y="8931"/>
                        <a:pt x="13935" y="9138"/>
                        <a:pt x="13587" y="9346"/>
                      </a:cubicBezTo>
                      <a:cubicBezTo>
                        <a:pt x="13935" y="8308"/>
                        <a:pt x="14284" y="7477"/>
                        <a:pt x="14981" y="6438"/>
                      </a:cubicBezTo>
                      <a:cubicBezTo>
                        <a:pt x="14981" y="6231"/>
                        <a:pt x="15329" y="6231"/>
                        <a:pt x="15329" y="6231"/>
                      </a:cubicBezTo>
                      <a:cubicBezTo>
                        <a:pt x="15329" y="6231"/>
                        <a:pt x="15329" y="6023"/>
                        <a:pt x="15329" y="6023"/>
                      </a:cubicBezTo>
                      <a:close/>
                      <a:moveTo>
                        <a:pt x="12890" y="15577"/>
                      </a:moveTo>
                      <a:cubicBezTo>
                        <a:pt x="12890" y="15577"/>
                        <a:pt x="12890" y="15577"/>
                        <a:pt x="12890" y="15577"/>
                      </a:cubicBezTo>
                      <a:cubicBezTo>
                        <a:pt x="12890" y="15577"/>
                        <a:pt x="12890" y="15577"/>
                        <a:pt x="12890" y="15577"/>
                      </a:cubicBezTo>
                      <a:close/>
                      <a:moveTo>
                        <a:pt x="14632" y="19108"/>
                      </a:moveTo>
                      <a:cubicBezTo>
                        <a:pt x="14632" y="19108"/>
                        <a:pt x="14632" y="19315"/>
                        <a:pt x="14632" y="19315"/>
                      </a:cubicBezTo>
                      <a:cubicBezTo>
                        <a:pt x="14632" y="19315"/>
                        <a:pt x="14284" y="19315"/>
                        <a:pt x="14284" y="19315"/>
                      </a:cubicBezTo>
                      <a:cubicBezTo>
                        <a:pt x="13587" y="19523"/>
                        <a:pt x="12890" y="19523"/>
                        <a:pt x="11845" y="19523"/>
                      </a:cubicBezTo>
                      <a:cubicBezTo>
                        <a:pt x="12890" y="19523"/>
                        <a:pt x="13935" y="19315"/>
                        <a:pt x="14632" y="19108"/>
                      </a:cubicBezTo>
                      <a:cubicBezTo>
                        <a:pt x="14632" y="19108"/>
                        <a:pt x="14632" y="19108"/>
                        <a:pt x="14632" y="19108"/>
                      </a:cubicBezTo>
                      <a:close/>
                      <a:moveTo>
                        <a:pt x="13239" y="15992"/>
                      </a:moveTo>
                      <a:cubicBezTo>
                        <a:pt x="13587" y="15992"/>
                        <a:pt x="14284" y="15992"/>
                        <a:pt x="14632" y="15992"/>
                      </a:cubicBezTo>
                      <a:cubicBezTo>
                        <a:pt x="14632" y="15992"/>
                        <a:pt x="14632" y="16200"/>
                        <a:pt x="14632" y="16200"/>
                      </a:cubicBezTo>
                      <a:cubicBezTo>
                        <a:pt x="12542" y="16200"/>
                        <a:pt x="10452" y="16408"/>
                        <a:pt x="8361" y="16408"/>
                      </a:cubicBezTo>
                      <a:cubicBezTo>
                        <a:pt x="8013" y="16408"/>
                        <a:pt x="8013" y="16408"/>
                        <a:pt x="7665" y="16408"/>
                      </a:cubicBezTo>
                      <a:cubicBezTo>
                        <a:pt x="7316" y="16408"/>
                        <a:pt x="6968" y="16408"/>
                        <a:pt x="6619" y="16408"/>
                      </a:cubicBezTo>
                      <a:cubicBezTo>
                        <a:pt x="6619" y="16200"/>
                        <a:pt x="6619" y="16200"/>
                        <a:pt x="6619" y="16200"/>
                      </a:cubicBezTo>
                      <a:cubicBezTo>
                        <a:pt x="6619" y="16200"/>
                        <a:pt x="6619" y="15992"/>
                        <a:pt x="6619" y="15992"/>
                      </a:cubicBezTo>
                      <a:cubicBezTo>
                        <a:pt x="8013" y="15992"/>
                        <a:pt x="9406" y="16200"/>
                        <a:pt x="10800" y="16200"/>
                      </a:cubicBezTo>
                      <a:cubicBezTo>
                        <a:pt x="11845" y="16200"/>
                        <a:pt x="12542" y="16200"/>
                        <a:pt x="13239" y="15992"/>
                      </a:cubicBezTo>
                      <a:close/>
                      <a:moveTo>
                        <a:pt x="8710" y="19108"/>
                      </a:moveTo>
                      <a:cubicBezTo>
                        <a:pt x="8013" y="19108"/>
                        <a:pt x="7316" y="19108"/>
                        <a:pt x="6619" y="19108"/>
                      </a:cubicBezTo>
                      <a:cubicBezTo>
                        <a:pt x="6619" y="19108"/>
                        <a:pt x="6619" y="19108"/>
                        <a:pt x="6619" y="19108"/>
                      </a:cubicBezTo>
                      <a:cubicBezTo>
                        <a:pt x="6619" y="18900"/>
                        <a:pt x="6619" y="18900"/>
                        <a:pt x="6619" y="18900"/>
                      </a:cubicBezTo>
                      <a:cubicBezTo>
                        <a:pt x="7316" y="18900"/>
                        <a:pt x="8013" y="18900"/>
                        <a:pt x="8710" y="18900"/>
                      </a:cubicBezTo>
                      <a:cubicBezTo>
                        <a:pt x="9755" y="18900"/>
                        <a:pt x="10800" y="18900"/>
                        <a:pt x="11845" y="18900"/>
                      </a:cubicBezTo>
                      <a:cubicBezTo>
                        <a:pt x="12542" y="18692"/>
                        <a:pt x="13239" y="18692"/>
                        <a:pt x="13935" y="18692"/>
                      </a:cubicBezTo>
                      <a:cubicBezTo>
                        <a:pt x="12194" y="18900"/>
                        <a:pt x="10452" y="19108"/>
                        <a:pt x="8710" y="19108"/>
                      </a:cubicBezTo>
                      <a:close/>
                      <a:moveTo>
                        <a:pt x="11497" y="18277"/>
                      </a:moveTo>
                      <a:cubicBezTo>
                        <a:pt x="10452" y="18277"/>
                        <a:pt x="9406" y="18277"/>
                        <a:pt x="8710" y="18277"/>
                      </a:cubicBezTo>
                      <a:cubicBezTo>
                        <a:pt x="8013" y="18277"/>
                        <a:pt x="7316" y="18277"/>
                        <a:pt x="6619" y="18277"/>
                      </a:cubicBezTo>
                      <a:cubicBezTo>
                        <a:pt x="6619" y="18277"/>
                        <a:pt x="6619" y="18277"/>
                        <a:pt x="6619" y="18277"/>
                      </a:cubicBezTo>
                      <a:cubicBezTo>
                        <a:pt x="6619" y="18069"/>
                        <a:pt x="6619" y="18069"/>
                        <a:pt x="6619" y="18069"/>
                      </a:cubicBezTo>
                      <a:cubicBezTo>
                        <a:pt x="6619" y="18069"/>
                        <a:pt x="6968" y="18069"/>
                        <a:pt x="6968" y="18069"/>
                      </a:cubicBezTo>
                      <a:cubicBezTo>
                        <a:pt x="6968" y="18069"/>
                        <a:pt x="6968" y="18069"/>
                        <a:pt x="6968" y="18069"/>
                      </a:cubicBezTo>
                      <a:cubicBezTo>
                        <a:pt x="9406" y="18069"/>
                        <a:pt x="12194" y="17862"/>
                        <a:pt x="14632" y="17654"/>
                      </a:cubicBezTo>
                      <a:cubicBezTo>
                        <a:pt x="14632" y="17654"/>
                        <a:pt x="14284" y="17862"/>
                        <a:pt x="14284" y="17862"/>
                      </a:cubicBezTo>
                      <a:cubicBezTo>
                        <a:pt x="14284" y="17862"/>
                        <a:pt x="14284" y="17862"/>
                        <a:pt x="14284" y="18069"/>
                      </a:cubicBezTo>
                      <a:cubicBezTo>
                        <a:pt x="13587" y="18069"/>
                        <a:pt x="12542" y="18069"/>
                        <a:pt x="11497" y="18277"/>
                      </a:cubicBezTo>
                      <a:close/>
                      <a:moveTo>
                        <a:pt x="6968" y="17446"/>
                      </a:moveTo>
                      <a:cubicBezTo>
                        <a:pt x="6968" y="17446"/>
                        <a:pt x="6619" y="17446"/>
                        <a:pt x="6619" y="17446"/>
                      </a:cubicBezTo>
                      <a:cubicBezTo>
                        <a:pt x="6619" y="17446"/>
                        <a:pt x="6619" y="17238"/>
                        <a:pt x="6619" y="17238"/>
                      </a:cubicBezTo>
                      <a:cubicBezTo>
                        <a:pt x="6619" y="17238"/>
                        <a:pt x="6619" y="17031"/>
                        <a:pt x="6619" y="17031"/>
                      </a:cubicBezTo>
                      <a:cubicBezTo>
                        <a:pt x="6968" y="17031"/>
                        <a:pt x="7316" y="17031"/>
                        <a:pt x="7665" y="17031"/>
                      </a:cubicBezTo>
                      <a:cubicBezTo>
                        <a:pt x="8013" y="17031"/>
                        <a:pt x="8013" y="17031"/>
                        <a:pt x="8361" y="17031"/>
                      </a:cubicBezTo>
                      <a:cubicBezTo>
                        <a:pt x="10452" y="17031"/>
                        <a:pt x="12542" y="16823"/>
                        <a:pt x="14632" y="16823"/>
                      </a:cubicBezTo>
                      <a:cubicBezTo>
                        <a:pt x="14632" y="16823"/>
                        <a:pt x="14632" y="16823"/>
                        <a:pt x="14284" y="17031"/>
                      </a:cubicBezTo>
                      <a:cubicBezTo>
                        <a:pt x="11845" y="17238"/>
                        <a:pt x="9406" y="17446"/>
                        <a:pt x="6968" y="17446"/>
                      </a:cubicBezTo>
                      <a:close/>
                      <a:moveTo>
                        <a:pt x="11845" y="15577"/>
                      </a:moveTo>
                      <a:cubicBezTo>
                        <a:pt x="11497" y="15577"/>
                        <a:pt x="11148" y="15577"/>
                        <a:pt x="10800" y="15577"/>
                      </a:cubicBezTo>
                      <a:cubicBezTo>
                        <a:pt x="10800" y="15577"/>
                        <a:pt x="10800" y="15577"/>
                        <a:pt x="10452" y="15577"/>
                      </a:cubicBezTo>
                      <a:cubicBezTo>
                        <a:pt x="10452" y="15577"/>
                        <a:pt x="10452" y="15369"/>
                        <a:pt x="10452" y="15369"/>
                      </a:cubicBezTo>
                      <a:cubicBezTo>
                        <a:pt x="10800" y="15369"/>
                        <a:pt x="11148" y="15369"/>
                        <a:pt x="11148" y="15369"/>
                      </a:cubicBezTo>
                      <a:cubicBezTo>
                        <a:pt x="11497" y="15369"/>
                        <a:pt x="11497" y="15369"/>
                        <a:pt x="11845" y="15577"/>
                      </a:cubicBezTo>
                      <a:close/>
                      <a:moveTo>
                        <a:pt x="12890" y="20769"/>
                      </a:moveTo>
                      <a:cubicBezTo>
                        <a:pt x="12542" y="20977"/>
                        <a:pt x="11845" y="20977"/>
                        <a:pt x="10800" y="20977"/>
                      </a:cubicBezTo>
                      <a:cubicBezTo>
                        <a:pt x="10452" y="20977"/>
                        <a:pt x="10452" y="20977"/>
                        <a:pt x="10452" y="20977"/>
                      </a:cubicBezTo>
                      <a:cubicBezTo>
                        <a:pt x="9755" y="20977"/>
                        <a:pt x="9058" y="20769"/>
                        <a:pt x="8361" y="20562"/>
                      </a:cubicBezTo>
                      <a:cubicBezTo>
                        <a:pt x="8013" y="20354"/>
                        <a:pt x="7665" y="20146"/>
                        <a:pt x="7316" y="19938"/>
                      </a:cubicBezTo>
                      <a:cubicBezTo>
                        <a:pt x="7316" y="19938"/>
                        <a:pt x="7665" y="19938"/>
                        <a:pt x="7665" y="19938"/>
                      </a:cubicBezTo>
                      <a:cubicBezTo>
                        <a:pt x="8710" y="20146"/>
                        <a:pt x="10103" y="20146"/>
                        <a:pt x="10800" y="20146"/>
                      </a:cubicBezTo>
                      <a:cubicBezTo>
                        <a:pt x="12194" y="20146"/>
                        <a:pt x="13239" y="20146"/>
                        <a:pt x="14284" y="19938"/>
                      </a:cubicBezTo>
                      <a:cubicBezTo>
                        <a:pt x="13935" y="20146"/>
                        <a:pt x="13239" y="20562"/>
                        <a:pt x="12890" y="20769"/>
                      </a:cubicBezTo>
                      <a:close/>
                      <a:moveTo>
                        <a:pt x="18465" y="10592"/>
                      </a:moveTo>
                      <a:cubicBezTo>
                        <a:pt x="17071" y="11631"/>
                        <a:pt x="17071" y="12254"/>
                        <a:pt x="16374" y="13085"/>
                      </a:cubicBezTo>
                      <a:cubicBezTo>
                        <a:pt x="16374" y="13500"/>
                        <a:pt x="16374" y="13915"/>
                        <a:pt x="16026" y="14331"/>
                      </a:cubicBezTo>
                      <a:cubicBezTo>
                        <a:pt x="16026" y="14538"/>
                        <a:pt x="15677" y="14746"/>
                        <a:pt x="15329" y="15162"/>
                      </a:cubicBezTo>
                      <a:cubicBezTo>
                        <a:pt x="15329" y="14954"/>
                        <a:pt x="15329" y="14954"/>
                        <a:pt x="15329" y="14954"/>
                      </a:cubicBezTo>
                      <a:cubicBezTo>
                        <a:pt x="14981" y="14954"/>
                        <a:pt x="14981" y="14954"/>
                        <a:pt x="14981" y="14954"/>
                      </a:cubicBezTo>
                      <a:cubicBezTo>
                        <a:pt x="14284" y="14954"/>
                        <a:pt x="13587" y="14954"/>
                        <a:pt x="12890" y="14954"/>
                      </a:cubicBezTo>
                      <a:cubicBezTo>
                        <a:pt x="12890" y="14538"/>
                        <a:pt x="12890" y="14331"/>
                        <a:pt x="12890" y="13915"/>
                      </a:cubicBezTo>
                      <a:cubicBezTo>
                        <a:pt x="12890" y="12669"/>
                        <a:pt x="12890" y="11423"/>
                        <a:pt x="13239" y="10177"/>
                      </a:cubicBezTo>
                      <a:cubicBezTo>
                        <a:pt x="13587" y="10177"/>
                        <a:pt x="13587" y="9969"/>
                        <a:pt x="13587" y="9969"/>
                      </a:cubicBezTo>
                      <a:cubicBezTo>
                        <a:pt x="14284" y="9762"/>
                        <a:pt x="14981" y="9346"/>
                        <a:pt x="15329" y="9138"/>
                      </a:cubicBezTo>
                      <a:cubicBezTo>
                        <a:pt x="16026" y="8308"/>
                        <a:pt x="16374" y="7269"/>
                        <a:pt x="16374" y="6231"/>
                      </a:cubicBezTo>
                      <a:cubicBezTo>
                        <a:pt x="16374" y="6023"/>
                        <a:pt x="16374" y="5815"/>
                        <a:pt x="16374" y="5608"/>
                      </a:cubicBezTo>
                      <a:cubicBezTo>
                        <a:pt x="16026" y="5608"/>
                        <a:pt x="15677" y="5400"/>
                        <a:pt x="15329" y="5400"/>
                      </a:cubicBezTo>
                      <a:cubicBezTo>
                        <a:pt x="14981" y="5400"/>
                        <a:pt x="14981" y="5608"/>
                        <a:pt x="14632" y="5608"/>
                      </a:cubicBezTo>
                      <a:cubicBezTo>
                        <a:pt x="14284" y="5815"/>
                        <a:pt x="13935" y="6023"/>
                        <a:pt x="13935" y="6231"/>
                      </a:cubicBezTo>
                      <a:cubicBezTo>
                        <a:pt x="13239" y="7269"/>
                        <a:pt x="12890" y="8515"/>
                        <a:pt x="12542" y="9554"/>
                      </a:cubicBezTo>
                      <a:cubicBezTo>
                        <a:pt x="12194" y="9554"/>
                        <a:pt x="12194" y="9554"/>
                        <a:pt x="11845" y="9346"/>
                      </a:cubicBezTo>
                      <a:cubicBezTo>
                        <a:pt x="11845" y="9346"/>
                        <a:pt x="11845" y="9346"/>
                        <a:pt x="11845" y="9346"/>
                      </a:cubicBezTo>
                      <a:cubicBezTo>
                        <a:pt x="12542" y="8515"/>
                        <a:pt x="12890" y="7477"/>
                        <a:pt x="13239" y="6438"/>
                      </a:cubicBezTo>
                      <a:cubicBezTo>
                        <a:pt x="13239" y="6231"/>
                        <a:pt x="13239" y="6231"/>
                        <a:pt x="13239" y="6023"/>
                      </a:cubicBezTo>
                      <a:cubicBezTo>
                        <a:pt x="13239" y="5815"/>
                        <a:pt x="13239" y="5608"/>
                        <a:pt x="13239" y="5608"/>
                      </a:cubicBezTo>
                      <a:cubicBezTo>
                        <a:pt x="12890" y="5192"/>
                        <a:pt x="12542" y="4985"/>
                        <a:pt x="11845" y="4985"/>
                      </a:cubicBezTo>
                      <a:cubicBezTo>
                        <a:pt x="11497" y="4985"/>
                        <a:pt x="11497" y="4985"/>
                        <a:pt x="11497" y="4985"/>
                      </a:cubicBezTo>
                      <a:cubicBezTo>
                        <a:pt x="11148" y="5192"/>
                        <a:pt x="10800" y="5400"/>
                        <a:pt x="10800" y="5400"/>
                      </a:cubicBezTo>
                      <a:cubicBezTo>
                        <a:pt x="10452" y="5608"/>
                        <a:pt x="10452" y="5608"/>
                        <a:pt x="10452" y="5815"/>
                      </a:cubicBezTo>
                      <a:cubicBezTo>
                        <a:pt x="10452" y="6438"/>
                        <a:pt x="10103" y="6854"/>
                        <a:pt x="10103" y="7477"/>
                      </a:cubicBezTo>
                      <a:cubicBezTo>
                        <a:pt x="10103" y="7892"/>
                        <a:pt x="10452" y="8515"/>
                        <a:pt x="10452" y="9138"/>
                      </a:cubicBezTo>
                      <a:cubicBezTo>
                        <a:pt x="10452" y="9138"/>
                        <a:pt x="10452" y="9346"/>
                        <a:pt x="10800" y="9346"/>
                      </a:cubicBezTo>
                      <a:cubicBezTo>
                        <a:pt x="10452" y="9554"/>
                        <a:pt x="10452" y="9554"/>
                        <a:pt x="10452" y="9762"/>
                      </a:cubicBezTo>
                      <a:cubicBezTo>
                        <a:pt x="10103" y="9762"/>
                        <a:pt x="10103" y="9762"/>
                        <a:pt x="9755" y="9969"/>
                      </a:cubicBezTo>
                      <a:cubicBezTo>
                        <a:pt x="9406" y="8723"/>
                        <a:pt x="9058" y="7685"/>
                        <a:pt x="8361" y="6438"/>
                      </a:cubicBezTo>
                      <a:cubicBezTo>
                        <a:pt x="8361" y="6231"/>
                        <a:pt x="8013" y="5608"/>
                        <a:pt x="7316" y="5400"/>
                      </a:cubicBezTo>
                      <a:cubicBezTo>
                        <a:pt x="6968" y="5192"/>
                        <a:pt x="6619" y="5192"/>
                        <a:pt x="6271" y="5192"/>
                      </a:cubicBezTo>
                      <a:cubicBezTo>
                        <a:pt x="5923" y="5192"/>
                        <a:pt x="5574" y="5400"/>
                        <a:pt x="5226" y="5400"/>
                      </a:cubicBezTo>
                      <a:cubicBezTo>
                        <a:pt x="4529" y="5815"/>
                        <a:pt x="4181" y="6231"/>
                        <a:pt x="4181" y="6646"/>
                      </a:cubicBezTo>
                      <a:cubicBezTo>
                        <a:pt x="4181" y="6646"/>
                        <a:pt x="4181" y="6646"/>
                        <a:pt x="4181" y="6646"/>
                      </a:cubicBezTo>
                      <a:cubicBezTo>
                        <a:pt x="4181" y="7062"/>
                        <a:pt x="4529" y="7269"/>
                        <a:pt x="4529" y="7477"/>
                      </a:cubicBezTo>
                      <a:cubicBezTo>
                        <a:pt x="5574" y="8515"/>
                        <a:pt x="6619" y="9346"/>
                        <a:pt x="8013" y="9969"/>
                      </a:cubicBezTo>
                      <a:cubicBezTo>
                        <a:pt x="8013" y="10177"/>
                        <a:pt x="8361" y="10385"/>
                        <a:pt x="9058" y="10385"/>
                      </a:cubicBezTo>
                      <a:cubicBezTo>
                        <a:pt x="9406" y="11838"/>
                        <a:pt x="9406" y="13292"/>
                        <a:pt x="9406" y="14954"/>
                      </a:cubicBezTo>
                      <a:cubicBezTo>
                        <a:pt x="8361" y="14954"/>
                        <a:pt x="7316" y="15162"/>
                        <a:pt x="6619" y="15369"/>
                      </a:cubicBezTo>
                      <a:cubicBezTo>
                        <a:pt x="6271" y="15369"/>
                        <a:pt x="6271" y="15369"/>
                        <a:pt x="6271" y="15369"/>
                      </a:cubicBezTo>
                      <a:cubicBezTo>
                        <a:pt x="6271" y="15369"/>
                        <a:pt x="6271" y="15369"/>
                        <a:pt x="6271" y="15369"/>
                      </a:cubicBezTo>
                      <a:cubicBezTo>
                        <a:pt x="6271" y="15369"/>
                        <a:pt x="6271" y="15369"/>
                        <a:pt x="6271" y="15162"/>
                      </a:cubicBezTo>
                      <a:cubicBezTo>
                        <a:pt x="5574" y="14746"/>
                        <a:pt x="5226" y="14538"/>
                        <a:pt x="5226" y="14123"/>
                      </a:cubicBezTo>
                      <a:cubicBezTo>
                        <a:pt x="5226" y="13915"/>
                        <a:pt x="5226" y="13500"/>
                        <a:pt x="5226" y="13292"/>
                      </a:cubicBezTo>
                      <a:cubicBezTo>
                        <a:pt x="4877" y="12669"/>
                        <a:pt x="4181" y="12046"/>
                        <a:pt x="3832" y="11631"/>
                      </a:cubicBezTo>
                      <a:cubicBezTo>
                        <a:pt x="3135" y="11008"/>
                        <a:pt x="2787" y="10385"/>
                        <a:pt x="2090" y="9969"/>
                      </a:cubicBezTo>
                      <a:cubicBezTo>
                        <a:pt x="1394" y="8931"/>
                        <a:pt x="1045" y="7892"/>
                        <a:pt x="1045" y="7062"/>
                      </a:cubicBezTo>
                      <a:cubicBezTo>
                        <a:pt x="1045" y="5400"/>
                        <a:pt x="2090" y="3738"/>
                        <a:pt x="3484" y="2700"/>
                      </a:cubicBezTo>
                      <a:cubicBezTo>
                        <a:pt x="5226" y="1454"/>
                        <a:pt x="7665" y="623"/>
                        <a:pt x="10452" y="623"/>
                      </a:cubicBezTo>
                      <a:cubicBezTo>
                        <a:pt x="10452" y="623"/>
                        <a:pt x="10800" y="623"/>
                        <a:pt x="10800" y="623"/>
                      </a:cubicBezTo>
                      <a:cubicBezTo>
                        <a:pt x="14632" y="831"/>
                        <a:pt x="17071" y="1454"/>
                        <a:pt x="18465" y="2700"/>
                      </a:cubicBezTo>
                      <a:cubicBezTo>
                        <a:pt x="19858" y="3738"/>
                        <a:pt x="20555" y="4985"/>
                        <a:pt x="20555" y="6438"/>
                      </a:cubicBezTo>
                      <a:cubicBezTo>
                        <a:pt x="20555" y="8100"/>
                        <a:pt x="19510" y="9762"/>
                        <a:pt x="18465" y="10592"/>
                      </a:cubicBezTo>
                      <a:close/>
                      <a:moveTo>
                        <a:pt x="8710" y="9554"/>
                      </a:moveTo>
                      <a:cubicBezTo>
                        <a:pt x="8710" y="9554"/>
                        <a:pt x="8710" y="9554"/>
                        <a:pt x="8710" y="9554"/>
                      </a:cubicBezTo>
                      <a:cubicBezTo>
                        <a:pt x="7316" y="8931"/>
                        <a:pt x="6271" y="8100"/>
                        <a:pt x="5574" y="7269"/>
                      </a:cubicBezTo>
                      <a:cubicBezTo>
                        <a:pt x="5226" y="7062"/>
                        <a:pt x="5226" y="6854"/>
                        <a:pt x="5226" y="6646"/>
                      </a:cubicBezTo>
                      <a:cubicBezTo>
                        <a:pt x="5226" y="6231"/>
                        <a:pt x="5574" y="6023"/>
                        <a:pt x="5574" y="6023"/>
                      </a:cubicBezTo>
                      <a:cubicBezTo>
                        <a:pt x="5923" y="5815"/>
                        <a:pt x="5923" y="5815"/>
                        <a:pt x="6271" y="5815"/>
                      </a:cubicBezTo>
                      <a:cubicBezTo>
                        <a:pt x="6619" y="5815"/>
                        <a:pt x="6619" y="5815"/>
                        <a:pt x="6619" y="6023"/>
                      </a:cubicBezTo>
                      <a:cubicBezTo>
                        <a:pt x="6968" y="6023"/>
                        <a:pt x="7316" y="6438"/>
                        <a:pt x="7665" y="6646"/>
                      </a:cubicBezTo>
                      <a:cubicBezTo>
                        <a:pt x="8013" y="7685"/>
                        <a:pt x="8361" y="8515"/>
                        <a:pt x="8710" y="9554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18" name="Freeform 12"/>
                <p:cNvSpPr/>
                <p:nvPr/>
              </p:nvSpPr>
              <p:spPr>
                <a:xfrm rot="10800000">
                  <a:off x="365950" y="638709"/>
                  <a:ext cx="31672" cy="1559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131" fill="norm" stroke="1" extrusionOk="0">
                      <a:moveTo>
                        <a:pt x="8640" y="0"/>
                      </a:moveTo>
                      <a:cubicBezTo>
                        <a:pt x="4320" y="0"/>
                        <a:pt x="0" y="0"/>
                        <a:pt x="0" y="800"/>
                      </a:cubicBezTo>
                      <a:cubicBezTo>
                        <a:pt x="0" y="2400"/>
                        <a:pt x="0" y="3200"/>
                        <a:pt x="0" y="4800"/>
                      </a:cubicBezTo>
                      <a:cubicBezTo>
                        <a:pt x="0" y="9600"/>
                        <a:pt x="4320" y="15200"/>
                        <a:pt x="8640" y="20000"/>
                      </a:cubicBezTo>
                      <a:cubicBezTo>
                        <a:pt x="8640" y="20800"/>
                        <a:pt x="12960" y="21600"/>
                        <a:pt x="12960" y="20800"/>
                      </a:cubicBezTo>
                      <a:cubicBezTo>
                        <a:pt x="17280" y="20800"/>
                        <a:pt x="21600" y="20800"/>
                        <a:pt x="21600" y="20000"/>
                      </a:cubicBezTo>
                      <a:cubicBezTo>
                        <a:pt x="17280" y="14400"/>
                        <a:pt x="12960" y="9600"/>
                        <a:pt x="12960" y="4800"/>
                      </a:cubicBezTo>
                      <a:cubicBezTo>
                        <a:pt x="12960" y="3200"/>
                        <a:pt x="12960" y="2400"/>
                        <a:pt x="12960" y="800"/>
                      </a:cubicBezTo>
                      <a:cubicBezTo>
                        <a:pt x="12960" y="0"/>
                        <a:pt x="12960" y="0"/>
                        <a:pt x="8640" y="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19" name="Freeform 13"/>
                <p:cNvSpPr/>
                <p:nvPr/>
              </p:nvSpPr>
              <p:spPr>
                <a:xfrm rot="10800000">
                  <a:off x="74564" y="613511"/>
                  <a:ext cx="111915" cy="782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00" h="21214" fill="norm" stroke="1" extrusionOk="0">
                      <a:moveTo>
                        <a:pt x="18000" y="1157"/>
                      </a:moveTo>
                      <a:cubicBezTo>
                        <a:pt x="12000" y="5785"/>
                        <a:pt x="6000" y="11957"/>
                        <a:pt x="0" y="16585"/>
                      </a:cubicBezTo>
                      <a:cubicBezTo>
                        <a:pt x="0" y="18128"/>
                        <a:pt x="0" y="19671"/>
                        <a:pt x="0" y="19671"/>
                      </a:cubicBezTo>
                      <a:cubicBezTo>
                        <a:pt x="1200" y="21214"/>
                        <a:pt x="1200" y="21214"/>
                        <a:pt x="2400" y="21214"/>
                      </a:cubicBezTo>
                      <a:cubicBezTo>
                        <a:pt x="8400" y="15043"/>
                        <a:pt x="14400" y="10414"/>
                        <a:pt x="20400" y="4243"/>
                      </a:cubicBezTo>
                      <a:cubicBezTo>
                        <a:pt x="21600" y="4243"/>
                        <a:pt x="21600" y="2700"/>
                        <a:pt x="20400" y="1157"/>
                      </a:cubicBezTo>
                      <a:cubicBezTo>
                        <a:pt x="20400" y="-386"/>
                        <a:pt x="19200" y="-386"/>
                        <a:pt x="18000" y="1157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20" name="Freeform 14"/>
                <p:cNvSpPr/>
                <p:nvPr/>
              </p:nvSpPr>
              <p:spPr>
                <a:xfrm rot="10800000">
                  <a:off x="0" y="449265"/>
                  <a:ext cx="117858" cy="410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68" h="21600" fill="norm" stroke="1" extrusionOk="0">
                      <a:moveTo>
                        <a:pt x="20463" y="3086"/>
                      </a:moveTo>
                      <a:cubicBezTo>
                        <a:pt x="20463" y="0"/>
                        <a:pt x="19326" y="0"/>
                        <a:pt x="18189" y="0"/>
                      </a:cubicBezTo>
                      <a:cubicBezTo>
                        <a:pt x="13642" y="6171"/>
                        <a:pt x="6821" y="12343"/>
                        <a:pt x="1137" y="12343"/>
                      </a:cubicBezTo>
                      <a:cubicBezTo>
                        <a:pt x="0" y="12343"/>
                        <a:pt x="0" y="12343"/>
                        <a:pt x="0" y="15429"/>
                      </a:cubicBezTo>
                      <a:cubicBezTo>
                        <a:pt x="0" y="18514"/>
                        <a:pt x="0" y="21600"/>
                        <a:pt x="1137" y="21600"/>
                      </a:cubicBezTo>
                      <a:cubicBezTo>
                        <a:pt x="7958" y="21600"/>
                        <a:pt x="14779" y="15429"/>
                        <a:pt x="20463" y="9257"/>
                      </a:cubicBezTo>
                      <a:cubicBezTo>
                        <a:pt x="20463" y="6171"/>
                        <a:pt x="21600" y="3086"/>
                        <a:pt x="20463" y="3086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21" name="Freeform 15"/>
                <p:cNvSpPr/>
                <p:nvPr/>
              </p:nvSpPr>
              <p:spPr>
                <a:xfrm rot="10800000">
                  <a:off x="35008" y="247793"/>
                  <a:ext cx="99717" cy="768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25" h="20829" fill="norm" stroke="1" extrusionOk="0">
                      <a:moveTo>
                        <a:pt x="17212" y="19671"/>
                      </a:moveTo>
                      <a:cubicBezTo>
                        <a:pt x="18562" y="21214"/>
                        <a:pt x="19912" y="21214"/>
                        <a:pt x="19912" y="19671"/>
                      </a:cubicBezTo>
                      <a:cubicBezTo>
                        <a:pt x="21262" y="18128"/>
                        <a:pt x="21262" y="16585"/>
                        <a:pt x="19912" y="16585"/>
                      </a:cubicBezTo>
                      <a:cubicBezTo>
                        <a:pt x="14512" y="10414"/>
                        <a:pt x="9112" y="5785"/>
                        <a:pt x="3712" y="1157"/>
                      </a:cubicBezTo>
                      <a:cubicBezTo>
                        <a:pt x="2362" y="-386"/>
                        <a:pt x="1012" y="-386"/>
                        <a:pt x="1012" y="1157"/>
                      </a:cubicBezTo>
                      <a:cubicBezTo>
                        <a:pt x="-338" y="1157"/>
                        <a:pt x="-338" y="2700"/>
                        <a:pt x="1012" y="4243"/>
                      </a:cubicBezTo>
                      <a:cubicBezTo>
                        <a:pt x="6412" y="8871"/>
                        <a:pt x="11812" y="15043"/>
                        <a:pt x="17212" y="19671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22" name="Freeform 16"/>
                <p:cNvSpPr/>
                <p:nvPr/>
              </p:nvSpPr>
              <p:spPr>
                <a:xfrm rot="10800000">
                  <a:off x="558619" y="606266"/>
                  <a:ext cx="93432" cy="8695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40" h="21600" fill="norm" stroke="1" extrusionOk="0">
                      <a:moveTo>
                        <a:pt x="19800" y="21600"/>
                      </a:moveTo>
                      <a:cubicBezTo>
                        <a:pt x="21240" y="20160"/>
                        <a:pt x="21240" y="18720"/>
                        <a:pt x="21240" y="18720"/>
                      </a:cubicBezTo>
                      <a:cubicBezTo>
                        <a:pt x="16920" y="11520"/>
                        <a:pt x="9720" y="5760"/>
                        <a:pt x="3960" y="0"/>
                      </a:cubicBezTo>
                      <a:cubicBezTo>
                        <a:pt x="2520" y="0"/>
                        <a:pt x="1080" y="0"/>
                        <a:pt x="1080" y="1440"/>
                      </a:cubicBezTo>
                      <a:cubicBezTo>
                        <a:pt x="-360" y="2880"/>
                        <a:pt x="-360" y="4320"/>
                        <a:pt x="1080" y="4320"/>
                      </a:cubicBezTo>
                      <a:cubicBezTo>
                        <a:pt x="6840" y="8640"/>
                        <a:pt x="12600" y="14400"/>
                        <a:pt x="16920" y="20160"/>
                      </a:cubicBezTo>
                      <a:cubicBezTo>
                        <a:pt x="18360" y="21600"/>
                        <a:pt x="19800" y="21600"/>
                        <a:pt x="19800" y="2160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23" name="Freeform 17"/>
                <p:cNvSpPr/>
                <p:nvPr/>
              </p:nvSpPr>
              <p:spPr>
                <a:xfrm rot="10800000">
                  <a:off x="608767" y="447870"/>
                  <a:ext cx="112350" cy="376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97" h="19792" fill="norm" stroke="1" extrusionOk="0">
                      <a:moveTo>
                        <a:pt x="20897" y="15429"/>
                      </a:moveTo>
                      <a:cubicBezTo>
                        <a:pt x="20897" y="15429"/>
                        <a:pt x="20897" y="12343"/>
                        <a:pt x="19697" y="9257"/>
                      </a:cubicBezTo>
                      <a:cubicBezTo>
                        <a:pt x="13697" y="6171"/>
                        <a:pt x="7697" y="0"/>
                        <a:pt x="1697" y="0"/>
                      </a:cubicBezTo>
                      <a:cubicBezTo>
                        <a:pt x="497" y="0"/>
                        <a:pt x="497" y="0"/>
                        <a:pt x="497" y="3086"/>
                      </a:cubicBezTo>
                      <a:cubicBezTo>
                        <a:pt x="-703" y="6171"/>
                        <a:pt x="497" y="9257"/>
                        <a:pt x="1697" y="9257"/>
                      </a:cubicBezTo>
                      <a:cubicBezTo>
                        <a:pt x="7697" y="9257"/>
                        <a:pt x="13697" y="12343"/>
                        <a:pt x="18497" y="18514"/>
                      </a:cubicBezTo>
                      <a:cubicBezTo>
                        <a:pt x="19697" y="21600"/>
                        <a:pt x="20897" y="18514"/>
                        <a:pt x="20897" y="15429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24" name="Freeform 18"/>
                <p:cNvSpPr/>
                <p:nvPr/>
              </p:nvSpPr>
              <p:spPr>
                <a:xfrm rot="10800000">
                  <a:off x="585013" y="211589"/>
                  <a:ext cx="100294" cy="840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0" fill="norm" stroke="1" extrusionOk="0">
                      <a:moveTo>
                        <a:pt x="2700" y="19800"/>
                      </a:moveTo>
                      <a:cubicBezTo>
                        <a:pt x="6750" y="15480"/>
                        <a:pt x="9450" y="14040"/>
                        <a:pt x="12150" y="12600"/>
                      </a:cubicBezTo>
                      <a:cubicBezTo>
                        <a:pt x="14850" y="9720"/>
                        <a:pt x="17550" y="6840"/>
                        <a:pt x="21600" y="3960"/>
                      </a:cubicBezTo>
                      <a:cubicBezTo>
                        <a:pt x="21600" y="2520"/>
                        <a:pt x="21600" y="1080"/>
                        <a:pt x="21600" y="1080"/>
                      </a:cubicBezTo>
                      <a:cubicBezTo>
                        <a:pt x="20250" y="-360"/>
                        <a:pt x="18900" y="-360"/>
                        <a:pt x="17550" y="1080"/>
                      </a:cubicBezTo>
                      <a:cubicBezTo>
                        <a:pt x="14850" y="3960"/>
                        <a:pt x="12150" y="6840"/>
                        <a:pt x="9450" y="8280"/>
                      </a:cubicBezTo>
                      <a:cubicBezTo>
                        <a:pt x="6750" y="11160"/>
                        <a:pt x="4050" y="12600"/>
                        <a:pt x="0" y="16920"/>
                      </a:cubicBezTo>
                      <a:cubicBezTo>
                        <a:pt x="0" y="18360"/>
                        <a:pt x="0" y="19800"/>
                        <a:pt x="0" y="19800"/>
                      </a:cubicBezTo>
                      <a:cubicBezTo>
                        <a:pt x="1350" y="21240"/>
                        <a:pt x="2700" y="21240"/>
                        <a:pt x="2700" y="1980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26" name="直接连接符 31"/>
              <p:cNvSpPr/>
              <p:nvPr/>
            </p:nvSpPr>
            <p:spPr>
              <a:xfrm flipH="1">
                <a:off x="360673" y="0"/>
                <a:ext cx="1" cy="1943101"/>
              </a:xfrm>
              <a:prstGeom prst="line">
                <a:avLst/>
              </a:prstGeom>
              <a:noFill/>
              <a:ln w="19050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129" name="文本框 4"/>
          <p:cNvSpPr txBox="1"/>
          <p:nvPr/>
        </p:nvSpPr>
        <p:spPr>
          <a:xfrm>
            <a:off x="4067174" y="1744345"/>
            <a:ext cx="7876542" cy="221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72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期末專案報告</a:t>
            </a:r>
            <a:endParaRPr sz="4800"/>
          </a:p>
          <a:p>
            <a:pPr>
              <a:defRPr sz="48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           ——</a:t>
            </a:r>
            <a:r>
              <a:t>網頁音樂播放機</a:t>
            </a:r>
          </a:p>
        </p:txBody>
      </p:sp>
      <p:sp>
        <p:nvSpPr>
          <p:cNvPr id="130" name="文本框 5"/>
          <p:cNvSpPr txBox="1"/>
          <p:nvPr/>
        </p:nvSpPr>
        <p:spPr>
          <a:xfrm>
            <a:off x="5196924" y="3886465"/>
            <a:ext cx="674703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JAVASCRIPT Special Report</a:t>
            </a:r>
          </a:p>
        </p:txBody>
      </p:sp>
      <p:sp>
        <p:nvSpPr>
          <p:cNvPr id="131" name="文本框 6"/>
          <p:cNvSpPr txBox="1"/>
          <p:nvPr/>
        </p:nvSpPr>
        <p:spPr>
          <a:xfrm>
            <a:off x="6026080" y="4882310"/>
            <a:ext cx="5654415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4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程式設計、</a:t>
            </a:r>
            <a:r>
              <a:t>PPT</a:t>
            </a:r>
            <a:r>
              <a:t>設計：</a:t>
            </a:r>
            <a:r>
              <a:t>90899544</a:t>
            </a:r>
            <a:r>
              <a:t>王佳怡 </a:t>
            </a:r>
          </a:p>
          <a:p>
            <a:pPr algn="ctr">
              <a:defRPr sz="24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程式設計、報告：     </a:t>
            </a:r>
            <a:r>
              <a:t>00757008 </a:t>
            </a:r>
            <a:r>
              <a:t>陳元浚</a:t>
            </a:r>
          </a:p>
        </p:txBody>
      </p:sp>
      <p:grpSp>
        <p:nvGrpSpPr>
          <p:cNvPr id="136" name="组合 45"/>
          <p:cNvGrpSpPr/>
          <p:nvPr/>
        </p:nvGrpSpPr>
        <p:grpSpPr>
          <a:xfrm>
            <a:off x="8153855" y="246564"/>
            <a:ext cx="1853692" cy="1309589"/>
            <a:chOff x="0" y="0"/>
            <a:chExt cx="1853691" cy="1309588"/>
          </a:xfrm>
        </p:grpSpPr>
        <p:sp>
          <p:nvSpPr>
            <p:cNvPr id="132" name="Freeform 27"/>
            <p:cNvSpPr/>
            <p:nvPr/>
          </p:nvSpPr>
          <p:spPr>
            <a:xfrm>
              <a:off x="0" y="0"/>
              <a:ext cx="1853692" cy="880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358" fill="norm" stroke="1" extrusionOk="0">
                  <a:moveTo>
                    <a:pt x="9937" y="460"/>
                  </a:moveTo>
                  <a:cubicBezTo>
                    <a:pt x="10442" y="-130"/>
                    <a:pt x="11085" y="-152"/>
                    <a:pt x="11591" y="395"/>
                  </a:cubicBezTo>
                  <a:cubicBezTo>
                    <a:pt x="14826" y="3608"/>
                    <a:pt x="18060" y="6800"/>
                    <a:pt x="21284" y="9992"/>
                  </a:cubicBezTo>
                  <a:cubicBezTo>
                    <a:pt x="21432" y="10123"/>
                    <a:pt x="21590" y="10364"/>
                    <a:pt x="21579" y="10714"/>
                  </a:cubicBezTo>
                  <a:cubicBezTo>
                    <a:pt x="21558" y="11042"/>
                    <a:pt x="21421" y="11238"/>
                    <a:pt x="21295" y="11348"/>
                  </a:cubicBezTo>
                  <a:cubicBezTo>
                    <a:pt x="18018" y="14583"/>
                    <a:pt x="14741" y="17819"/>
                    <a:pt x="11475" y="21054"/>
                  </a:cubicBezTo>
                  <a:cubicBezTo>
                    <a:pt x="11064" y="21448"/>
                    <a:pt x="10579" y="21448"/>
                    <a:pt x="10168" y="21120"/>
                  </a:cubicBezTo>
                  <a:cubicBezTo>
                    <a:pt x="9009" y="19983"/>
                    <a:pt x="7861" y="18846"/>
                    <a:pt x="6702" y="17710"/>
                  </a:cubicBezTo>
                  <a:cubicBezTo>
                    <a:pt x="6481" y="17469"/>
                    <a:pt x="6249" y="17272"/>
                    <a:pt x="6027" y="16988"/>
                  </a:cubicBezTo>
                  <a:cubicBezTo>
                    <a:pt x="5964" y="16835"/>
                    <a:pt x="5996" y="16595"/>
                    <a:pt x="6091" y="16529"/>
                  </a:cubicBezTo>
                  <a:cubicBezTo>
                    <a:pt x="7471" y="15042"/>
                    <a:pt x="8851" y="13556"/>
                    <a:pt x="10232" y="12069"/>
                  </a:cubicBezTo>
                  <a:cubicBezTo>
                    <a:pt x="10664" y="12353"/>
                    <a:pt x="11159" y="12310"/>
                    <a:pt x="11570" y="11872"/>
                  </a:cubicBezTo>
                  <a:cubicBezTo>
                    <a:pt x="11770" y="11654"/>
                    <a:pt x="11960" y="11282"/>
                    <a:pt x="11981" y="10779"/>
                  </a:cubicBezTo>
                  <a:cubicBezTo>
                    <a:pt x="12012" y="10320"/>
                    <a:pt x="11854" y="9905"/>
                    <a:pt x="11686" y="9642"/>
                  </a:cubicBezTo>
                  <a:cubicBezTo>
                    <a:pt x="11338" y="9161"/>
                    <a:pt x="10895" y="9052"/>
                    <a:pt x="10484" y="9183"/>
                  </a:cubicBezTo>
                  <a:cubicBezTo>
                    <a:pt x="10189" y="9293"/>
                    <a:pt x="9894" y="9533"/>
                    <a:pt x="9705" y="10036"/>
                  </a:cubicBezTo>
                  <a:cubicBezTo>
                    <a:pt x="9589" y="10342"/>
                    <a:pt x="9557" y="10757"/>
                    <a:pt x="9642" y="11129"/>
                  </a:cubicBezTo>
                  <a:cubicBezTo>
                    <a:pt x="8251" y="12616"/>
                    <a:pt x="6860" y="14102"/>
                    <a:pt x="5480" y="15611"/>
                  </a:cubicBezTo>
                  <a:cubicBezTo>
                    <a:pt x="5353" y="15698"/>
                    <a:pt x="5258" y="15939"/>
                    <a:pt x="5258" y="16223"/>
                  </a:cubicBezTo>
                  <a:cubicBezTo>
                    <a:pt x="4436" y="15480"/>
                    <a:pt x="3636" y="14649"/>
                    <a:pt x="2824" y="13862"/>
                  </a:cubicBezTo>
                  <a:cubicBezTo>
                    <a:pt x="1981" y="13009"/>
                    <a:pt x="1128" y="12178"/>
                    <a:pt x="285" y="11348"/>
                  </a:cubicBezTo>
                  <a:cubicBezTo>
                    <a:pt x="148" y="11216"/>
                    <a:pt x="-10" y="10976"/>
                    <a:pt x="1" y="10626"/>
                  </a:cubicBezTo>
                  <a:cubicBezTo>
                    <a:pt x="22" y="10298"/>
                    <a:pt x="180" y="10101"/>
                    <a:pt x="317" y="9970"/>
                  </a:cubicBezTo>
                  <a:cubicBezTo>
                    <a:pt x="3520" y="6800"/>
                    <a:pt x="6733" y="3630"/>
                    <a:pt x="9937" y="460"/>
                  </a:cubicBez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222524"/>
                  </a:solidFill>
                </a:defRPr>
              </a:pPr>
            </a:p>
          </p:txBody>
        </p:sp>
        <p:sp>
          <p:nvSpPr>
            <p:cNvPr id="133" name="Freeform 28"/>
            <p:cNvSpPr/>
            <p:nvPr/>
          </p:nvSpPr>
          <p:spPr>
            <a:xfrm>
              <a:off x="342107" y="672782"/>
              <a:ext cx="78741" cy="323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842"/>
                    <a:pt x="14400" y="1685"/>
                    <a:pt x="21600" y="2527"/>
                  </a:cubicBezTo>
                  <a:cubicBezTo>
                    <a:pt x="18372" y="8905"/>
                    <a:pt x="15145" y="15222"/>
                    <a:pt x="11917" y="21600"/>
                  </a:cubicBezTo>
                  <a:cubicBezTo>
                    <a:pt x="5710" y="19735"/>
                    <a:pt x="0" y="17629"/>
                    <a:pt x="0" y="15162"/>
                  </a:cubicBezTo>
                  <a:cubicBezTo>
                    <a:pt x="248" y="10108"/>
                    <a:pt x="0" y="5054"/>
                    <a:pt x="0" y="0"/>
                  </a:cubicBez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222524"/>
                  </a:solidFill>
                </a:defRPr>
              </a:pPr>
            </a:p>
          </p:txBody>
        </p:sp>
        <p:sp>
          <p:nvSpPr>
            <p:cNvPr id="134" name="Freeform 29"/>
            <p:cNvSpPr/>
            <p:nvPr/>
          </p:nvSpPr>
          <p:spPr>
            <a:xfrm>
              <a:off x="538693" y="675424"/>
              <a:ext cx="965494" cy="543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5" fill="norm" stroke="1" extrusionOk="0">
                  <a:moveTo>
                    <a:pt x="10041" y="9504"/>
                  </a:moveTo>
                  <a:cubicBezTo>
                    <a:pt x="13887" y="6359"/>
                    <a:pt x="17733" y="3180"/>
                    <a:pt x="21600" y="0"/>
                  </a:cubicBezTo>
                  <a:cubicBezTo>
                    <a:pt x="21580" y="2938"/>
                    <a:pt x="21600" y="5841"/>
                    <a:pt x="21600" y="8744"/>
                  </a:cubicBezTo>
                  <a:cubicBezTo>
                    <a:pt x="21560" y="10057"/>
                    <a:pt x="21134" y="11197"/>
                    <a:pt x="20689" y="12200"/>
                  </a:cubicBezTo>
                  <a:cubicBezTo>
                    <a:pt x="19839" y="13962"/>
                    <a:pt x="18766" y="15379"/>
                    <a:pt x="17632" y="16554"/>
                  </a:cubicBezTo>
                  <a:cubicBezTo>
                    <a:pt x="14110" y="20148"/>
                    <a:pt x="9838" y="21600"/>
                    <a:pt x="5769" y="20425"/>
                  </a:cubicBezTo>
                  <a:cubicBezTo>
                    <a:pt x="4130" y="19976"/>
                    <a:pt x="2551" y="19077"/>
                    <a:pt x="1053" y="17902"/>
                  </a:cubicBezTo>
                  <a:cubicBezTo>
                    <a:pt x="688" y="13098"/>
                    <a:pt x="344" y="8294"/>
                    <a:pt x="0" y="3491"/>
                  </a:cubicBezTo>
                  <a:cubicBezTo>
                    <a:pt x="2389" y="5495"/>
                    <a:pt x="4818" y="7465"/>
                    <a:pt x="7207" y="9435"/>
                  </a:cubicBezTo>
                  <a:cubicBezTo>
                    <a:pt x="8097" y="10195"/>
                    <a:pt x="9150" y="10264"/>
                    <a:pt x="10041" y="9504"/>
                  </a:cubicBez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222524"/>
                  </a:solidFill>
                </a:defRPr>
              </a:pPr>
            </a:p>
          </p:txBody>
        </p:sp>
        <p:sp>
          <p:nvSpPr>
            <p:cNvPr id="135" name="Freeform 30"/>
            <p:cNvSpPr/>
            <p:nvPr/>
          </p:nvSpPr>
          <p:spPr>
            <a:xfrm>
              <a:off x="409221" y="737782"/>
              <a:ext cx="134758" cy="571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2" fill="norm" stroke="1" extrusionOk="0">
                  <a:moveTo>
                    <a:pt x="0" y="19230"/>
                  </a:moveTo>
                  <a:cubicBezTo>
                    <a:pt x="3479" y="12831"/>
                    <a:pt x="7103" y="6433"/>
                    <a:pt x="10728" y="0"/>
                  </a:cubicBezTo>
                  <a:cubicBezTo>
                    <a:pt x="14207" y="6094"/>
                    <a:pt x="17541" y="12154"/>
                    <a:pt x="21020" y="18214"/>
                  </a:cubicBezTo>
                  <a:cubicBezTo>
                    <a:pt x="21165" y="18587"/>
                    <a:pt x="21455" y="18959"/>
                    <a:pt x="21600" y="19366"/>
                  </a:cubicBezTo>
                  <a:cubicBezTo>
                    <a:pt x="20585" y="20178"/>
                    <a:pt x="18266" y="20991"/>
                    <a:pt x="14642" y="21295"/>
                  </a:cubicBezTo>
                  <a:cubicBezTo>
                    <a:pt x="11162" y="21600"/>
                    <a:pt x="6813" y="21498"/>
                    <a:pt x="3914" y="20889"/>
                  </a:cubicBezTo>
                  <a:cubicBezTo>
                    <a:pt x="1885" y="20483"/>
                    <a:pt x="290" y="19873"/>
                    <a:pt x="0" y="19230"/>
                  </a:cubicBez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222524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组合 43"/>
          <p:cNvGrpSpPr/>
          <p:nvPr/>
        </p:nvGrpSpPr>
        <p:grpSpPr>
          <a:xfrm>
            <a:off x="1427194" y="291129"/>
            <a:ext cx="570249" cy="628412"/>
            <a:chOff x="0" y="0"/>
            <a:chExt cx="570248" cy="628411"/>
          </a:xfrm>
        </p:grpSpPr>
        <p:sp>
          <p:nvSpPr>
            <p:cNvPr id="457" name="Freeform 11"/>
            <p:cNvSpPr/>
            <p:nvPr/>
          </p:nvSpPr>
          <p:spPr>
            <a:xfrm>
              <a:off x="124325" y="148985"/>
              <a:ext cx="313069" cy="479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0800" y="0"/>
                    <a:pt x="10452" y="0"/>
                    <a:pt x="10452" y="0"/>
                  </a:cubicBezTo>
                  <a:cubicBezTo>
                    <a:pt x="7316" y="0"/>
                    <a:pt x="4529" y="1038"/>
                    <a:pt x="2787" y="2285"/>
                  </a:cubicBezTo>
                  <a:cubicBezTo>
                    <a:pt x="1045" y="3531"/>
                    <a:pt x="0" y="5192"/>
                    <a:pt x="0" y="7062"/>
                  </a:cubicBezTo>
                  <a:cubicBezTo>
                    <a:pt x="0" y="8100"/>
                    <a:pt x="348" y="9138"/>
                    <a:pt x="1394" y="10177"/>
                  </a:cubicBezTo>
                  <a:cubicBezTo>
                    <a:pt x="1742" y="10800"/>
                    <a:pt x="2439" y="11423"/>
                    <a:pt x="2787" y="11838"/>
                  </a:cubicBezTo>
                  <a:cubicBezTo>
                    <a:pt x="3484" y="12462"/>
                    <a:pt x="3832" y="12877"/>
                    <a:pt x="4181" y="13500"/>
                  </a:cubicBezTo>
                  <a:cubicBezTo>
                    <a:pt x="4181" y="13500"/>
                    <a:pt x="4181" y="13915"/>
                    <a:pt x="4181" y="14123"/>
                  </a:cubicBezTo>
                  <a:cubicBezTo>
                    <a:pt x="4181" y="14746"/>
                    <a:pt x="4877" y="15162"/>
                    <a:pt x="5226" y="15577"/>
                  </a:cubicBezTo>
                  <a:cubicBezTo>
                    <a:pt x="5574" y="15785"/>
                    <a:pt x="5574" y="15992"/>
                    <a:pt x="5574" y="16200"/>
                  </a:cubicBezTo>
                  <a:cubicBezTo>
                    <a:pt x="5574" y="16408"/>
                    <a:pt x="5574" y="16408"/>
                    <a:pt x="5574" y="16408"/>
                  </a:cubicBezTo>
                  <a:cubicBezTo>
                    <a:pt x="5574" y="16615"/>
                    <a:pt x="5574" y="16823"/>
                    <a:pt x="5574" y="16823"/>
                  </a:cubicBezTo>
                  <a:cubicBezTo>
                    <a:pt x="5574" y="17031"/>
                    <a:pt x="5574" y="17238"/>
                    <a:pt x="5574" y="17238"/>
                  </a:cubicBezTo>
                  <a:cubicBezTo>
                    <a:pt x="5574" y="17446"/>
                    <a:pt x="5574" y="17446"/>
                    <a:pt x="5574" y="17654"/>
                  </a:cubicBezTo>
                  <a:cubicBezTo>
                    <a:pt x="5574" y="17654"/>
                    <a:pt x="5923" y="17654"/>
                    <a:pt x="5923" y="17862"/>
                  </a:cubicBezTo>
                  <a:cubicBezTo>
                    <a:pt x="5574" y="17862"/>
                    <a:pt x="5574" y="18069"/>
                    <a:pt x="5574" y="18277"/>
                  </a:cubicBezTo>
                  <a:cubicBezTo>
                    <a:pt x="5574" y="18485"/>
                    <a:pt x="5574" y="18485"/>
                    <a:pt x="5574" y="18485"/>
                  </a:cubicBezTo>
                  <a:cubicBezTo>
                    <a:pt x="5574" y="18485"/>
                    <a:pt x="5574" y="18485"/>
                    <a:pt x="5923" y="18692"/>
                  </a:cubicBezTo>
                  <a:cubicBezTo>
                    <a:pt x="5574" y="18692"/>
                    <a:pt x="5574" y="18900"/>
                    <a:pt x="5574" y="19108"/>
                  </a:cubicBezTo>
                  <a:cubicBezTo>
                    <a:pt x="5574" y="19108"/>
                    <a:pt x="5574" y="19315"/>
                    <a:pt x="5923" y="19523"/>
                  </a:cubicBezTo>
                  <a:cubicBezTo>
                    <a:pt x="5923" y="19523"/>
                    <a:pt x="5923" y="19523"/>
                    <a:pt x="5923" y="19523"/>
                  </a:cubicBezTo>
                  <a:cubicBezTo>
                    <a:pt x="5923" y="19523"/>
                    <a:pt x="5923" y="19523"/>
                    <a:pt x="5923" y="19523"/>
                  </a:cubicBezTo>
                  <a:cubicBezTo>
                    <a:pt x="6271" y="20354"/>
                    <a:pt x="6968" y="20769"/>
                    <a:pt x="7665" y="20977"/>
                  </a:cubicBezTo>
                  <a:cubicBezTo>
                    <a:pt x="8710" y="21392"/>
                    <a:pt x="9406" y="21600"/>
                    <a:pt x="10452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1845" y="21600"/>
                    <a:pt x="12890" y="21600"/>
                    <a:pt x="13587" y="21185"/>
                  </a:cubicBezTo>
                  <a:cubicBezTo>
                    <a:pt x="13935" y="20977"/>
                    <a:pt x="14632" y="20769"/>
                    <a:pt x="14981" y="20354"/>
                  </a:cubicBezTo>
                  <a:cubicBezTo>
                    <a:pt x="14981" y="20354"/>
                    <a:pt x="15329" y="20146"/>
                    <a:pt x="15329" y="19938"/>
                  </a:cubicBezTo>
                  <a:cubicBezTo>
                    <a:pt x="15677" y="19731"/>
                    <a:pt x="15677" y="19731"/>
                    <a:pt x="15677" y="19523"/>
                  </a:cubicBezTo>
                  <a:cubicBezTo>
                    <a:pt x="15677" y="19523"/>
                    <a:pt x="15677" y="19523"/>
                    <a:pt x="15677" y="19523"/>
                  </a:cubicBezTo>
                  <a:cubicBezTo>
                    <a:pt x="15677" y="19315"/>
                    <a:pt x="15677" y="19315"/>
                    <a:pt x="15677" y="19108"/>
                  </a:cubicBezTo>
                  <a:cubicBezTo>
                    <a:pt x="15677" y="19108"/>
                    <a:pt x="15677" y="19108"/>
                    <a:pt x="15677" y="18900"/>
                  </a:cubicBezTo>
                  <a:cubicBezTo>
                    <a:pt x="16026" y="18900"/>
                    <a:pt x="16026" y="18692"/>
                    <a:pt x="16026" y="18692"/>
                  </a:cubicBezTo>
                  <a:cubicBezTo>
                    <a:pt x="16026" y="18485"/>
                    <a:pt x="16026" y="18485"/>
                    <a:pt x="15677" y="18485"/>
                  </a:cubicBezTo>
                  <a:cubicBezTo>
                    <a:pt x="15677" y="18485"/>
                    <a:pt x="16026" y="18277"/>
                    <a:pt x="16026" y="18277"/>
                  </a:cubicBezTo>
                  <a:cubicBezTo>
                    <a:pt x="15677" y="18069"/>
                    <a:pt x="15677" y="18069"/>
                    <a:pt x="15677" y="18069"/>
                  </a:cubicBezTo>
                  <a:cubicBezTo>
                    <a:pt x="15677" y="18069"/>
                    <a:pt x="15329" y="17862"/>
                    <a:pt x="15329" y="17862"/>
                  </a:cubicBezTo>
                  <a:cubicBezTo>
                    <a:pt x="15677" y="17862"/>
                    <a:pt x="15677" y="17862"/>
                    <a:pt x="16026" y="17654"/>
                  </a:cubicBezTo>
                  <a:cubicBezTo>
                    <a:pt x="16026" y="17446"/>
                    <a:pt x="16026" y="17446"/>
                    <a:pt x="16026" y="17446"/>
                  </a:cubicBezTo>
                  <a:cubicBezTo>
                    <a:pt x="16026" y="17238"/>
                    <a:pt x="15677" y="17238"/>
                    <a:pt x="15677" y="17031"/>
                  </a:cubicBezTo>
                  <a:cubicBezTo>
                    <a:pt x="15677" y="17031"/>
                    <a:pt x="15677" y="17031"/>
                    <a:pt x="15677" y="16823"/>
                  </a:cubicBezTo>
                  <a:cubicBezTo>
                    <a:pt x="15677" y="16823"/>
                    <a:pt x="15677" y="16823"/>
                    <a:pt x="15677" y="16823"/>
                  </a:cubicBezTo>
                  <a:cubicBezTo>
                    <a:pt x="15677" y="16615"/>
                    <a:pt x="15677" y="16615"/>
                    <a:pt x="15677" y="16615"/>
                  </a:cubicBezTo>
                  <a:cubicBezTo>
                    <a:pt x="15677" y="16615"/>
                    <a:pt x="15677" y="16615"/>
                    <a:pt x="15677" y="16615"/>
                  </a:cubicBezTo>
                  <a:cubicBezTo>
                    <a:pt x="15677" y="16408"/>
                    <a:pt x="15677" y="16200"/>
                    <a:pt x="15677" y="15992"/>
                  </a:cubicBezTo>
                  <a:cubicBezTo>
                    <a:pt x="15677" y="15992"/>
                    <a:pt x="15677" y="15992"/>
                    <a:pt x="15677" y="15992"/>
                  </a:cubicBezTo>
                  <a:cubicBezTo>
                    <a:pt x="16374" y="15577"/>
                    <a:pt x="16723" y="14954"/>
                    <a:pt x="17071" y="14538"/>
                  </a:cubicBezTo>
                  <a:cubicBezTo>
                    <a:pt x="17071" y="14123"/>
                    <a:pt x="17419" y="13708"/>
                    <a:pt x="17419" y="13292"/>
                  </a:cubicBezTo>
                  <a:cubicBezTo>
                    <a:pt x="18116" y="12462"/>
                    <a:pt x="18116" y="11838"/>
                    <a:pt x="19510" y="10800"/>
                  </a:cubicBezTo>
                  <a:cubicBezTo>
                    <a:pt x="20555" y="9969"/>
                    <a:pt x="21600" y="8308"/>
                    <a:pt x="21600" y="6438"/>
                  </a:cubicBezTo>
                  <a:cubicBezTo>
                    <a:pt x="21600" y="4985"/>
                    <a:pt x="20903" y="3323"/>
                    <a:pt x="19161" y="2285"/>
                  </a:cubicBezTo>
                  <a:cubicBezTo>
                    <a:pt x="17419" y="1038"/>
                    <a:pt x="14981" y="208"/>
                    <a:pt x="10800" y="0"/>
                  </a:cubicBezTo>
                  <a:close/>
                  <a:moveTo>
                    <a:pt x="10103" y="10385"/>
                  </a:moveTo>
                  <a:cubicBezTo>
                    <a:pt x="10452" y="10385"/>
                    <a:pt x="10800" y="10177"/>
                    <a:pt x="11148" y="10177"/>
                  </a:cubicBezTo>
                  <a:cubicBezTo>
                    <a:pt x="11148" y="9969"/>
                    <a:pt x="11148" y="9969"/>
                    <a:pt x="11148" y="9969"/>
                  </a:cubicBezTo>
                  <a:cubicBezTo>
                    <a:pt x="11497" y="10177"/>
                    <a:pt x="11845" y="10177"/>
                    <a:pt x="12194" y="10177"/>
                  </a:cubicBezTo>
                  <a:cubicBezTo>
                    <a:pt x="11845" y="11423"/>
                    <a:pt x="11845" y="12669"/>
                    <a:pt x="11845" y="13915"/>
                  </a:cubicBezTo>
                  <a:cubicBezTo>
                    <a:pt x="11845" y="14331"/>
                    <a:pt x="11845" y="14538"/>
                    <a:pt x="11845" y="14746"/>
                  </a:cubicBezTo>
                  <a:cubicBezTo>
                    <a:pt x="11497" y="14746"/>
                    <a:pt x="11497" y="14746"/>
                    <a:pt x="11148" y="14746"/>
                  </a:cubicBezTo>
                  <a:cubicBezTo>
                    <a:pt x="11148" y="14746"/>
                    <a:pt x="10800" y="14746"/>
                    <a:pt x="10452" y="14746"/>
                  </a:cubicBezTo>
                  <a:cubicBezTo>
                    <a:pt x="10452" y="13292"/>
                    <a:pt x="10452" y="11838"/>
                    <a:pt x="10103" y="10385"/>
                  </a:cubicBezTo>
                  <a:close/>
                  <a:moveTo>
                    <a:pt x="11148" y="7477"/>
                  </a:moveTo>
                  <a:cubicBezTo>
                    <a:pt x="11148" y="6854"/>
                    <a:pt x="11497" y="6438"/>
                    <a:pt x="11497" y="6023"/>
                  </a:cubicBezTo>
                  <a:cubicBezTo>
                    <a:pt x="11497" y="5815"/>
                    <a:pt x="11497" y="5815"/>
                    <a:pt x="11497" y="5815"/>
                  </a:cubicBezTo>
                  <a:cubicBezTo>
                    <a:pt x="11845" y="5608"/>
                    <a:pt x="11845" y="5608"/>
                    <a:pt x="11845" y="5608"/>
                  </a:cubicBezTo>
                  <a:cubicBezTo>
                    <a:pt x="11845" y="5608"/>
                    <a:pt x="12194" y="5608"/>
                    <a:pt x="12194" y="5815"/>
                  </a:cubicBezTo>
                  <a:cubicBezTo>
                    <a:pt x="12194" y="5815"/>
                    <a:pt x="12194" y="6023"/>
                    <a:pt x="12194" y="6023"/>
                  </a:cubicBezTo>
                  <a:cubicBezTo>
                    <a:pt x="12194" y="6231"/>
                    <a:pt x="12194" y="6231"/>
                    <a:pt x="12194" y="6438"/>
                  </a:cubicBezTo>
                  <a:cubicBezTo>
                    <a:pt x="12194" y="7062"/>
                    <a:pt x="11845" y="7685"/>
                    <a:pt x="11497" y="8308"/>
                  </a:cubicBezTo>
                  <a:cubicBezTo>
                    <a:pt x="11148" y="8100"/>
                    <a:pt x="11148" y="7685"/>
                    <a:pt x="11148" y="7477"/>
                  </a:cubicBezTo>
                  <a:close/>
                  <a:moveTo>
                    <a:pt x="15329" y="6023"/>
                  </a:moveTo>
                  <a:cubicBezTo>
                    <a:pt x="15329" y="6231"/>
                    <a:pt x="15329" y="6231"/>
                    <a:pt x="15329" y="6231"/>
                  </a:cubicBezTo>
                  <a:cubicBezTo>
                    <a:pt x="15329" y="7062"/>
                    <a:pt x="14981" y="8100"/>
                    <a:pt x="14284" y="8723"/>
                  </a:cubicBezTo>
                  <a:cubicBezTo>
                    <a:pt x="14284" y="8931"/>
                    <a:pt x="13935" y="9138"/>
                    <a:pt x="13587" y="9346"/>
                  </a:cubicBezTo>
                  <a:cubicBezTo>
                    <a:pt x="13935" y="8308"/>
                    <a:pt x="14284" y="7477"/>
                    <a:pt x="14981" y="6438"/>
                  </a:cubicBezTo>
                  <a:cubicBezTo>
                    <a:pt x="14981" y="6231"/>
                    <a:pt x="15329" y="6231"/>
                    <a:pt x="15329" y="6231"/>
                  </a:cubicBezTo>
                  <a:cubicBezTo>
                    <a:pt x="15329" y="6231"/>
                    <a:pt x="15329" y="6023"/>
                    <a:pt x="15329" y="6023"/>
                  </a:cubicBezTo>
                  <a:close/>
                  <a:moveTo>
                    <a:pt x="12890" y="15577"/>
                  </a:moveTo>
                  <a:cubicBezTo>
                    <a:pt x="12890" y="15577"/>
                    <a:pt x="12890" y="15577"/>
                    <a:pt x="12890" y="15577"/>
                  </a:cubicBezTo>
                  <a:cubicBezTo>
                    <a:pt x="12890" y="15577"/>
                    <a:pt x="12890" y="15577"/>
                    <a:pt x="12890" y="15577"/>
                  </a:cubicBezTo>
                  <a:close/>
                  <a:moveTo>
                    <a:pt x="14632" y="19108"/>
                  </a:moveTo>
                  <a:cubicBezTo>
                    <a:pt x="14632" y="19108"/>
                    <a:pt x="14632" y="19315"/>
                    <a:pt x="14632" y="19315"/>
                  </a:cubicBezTo>
                  <a:cubicBezTo>
                    <a:pt x="14632" y="19315"/>
                    <a:pt x="14284" y="19315"/>
                    <a:pt x="14284" y="19315"/>
                  </a:cubicBezTo>
                  <a:cubicBezTo>
                    <a:pt x="13587" y="19523"/>
                    <a:pt x="12890" y="19523"/>
                    <a:pt x="11845" y="19523"/>
                  </a:cubicBezTo>
                  <a:cubicBezTo>
                    <a:pt x="12890" y="19523"/>
                    <a:pt x="13935" y="19315"/>
                    <a:pt x="14632" y="19108"/>
                  </a:cubicBezTo>
                  <a:cubicBezTo>
                    <a:pt x="14632" y="19108"/>
                    <a:pt x="14632" y="19108"/>
                    <a:pt x="14632" y="19108"/>
                  </a:cubicBezTo>
                  <a:close/>
                  <a:moveTo>
                    <a:pt x="13239" y="15992"/>
                  </a:moveTo>
                  <a:cubicBezTo>
                    <a:pt x="13587" y="15992"/>
                    <a:pt x="14284" y="15992"/>
                    <a:pt x="14632" y="15992"/>
                  </a:cubicBezTo>
                  <a:cubicBezTo>
                    <a:pt x="14632" y="15992"/>
                    <a:pt x="14632" y="16200"/>
                    <a:pt x="14632" y="16200"/>
                  </a:cubicBezTo>
                  <a:cubicBezTo>
                    <a:pt x="12542" y="16200"/>
                    <a:pt x="10452" y="16408"/>
                    <a:pt x="8361" y="16408"/>
                  </a:cubicBezTo>
                  <a:cubicBezTo>
                    <a:pt x="8013" y="16408"/>
                    <a:pt x="8013" y="16408"/>
                    <a:pt x="7665" y="16408"/>
                  </a:cubicBezTo>
                  <a:cubicBezTo>
                    <a:pt x="7316" y="16408"/>
                    <a:pt x="6968" y="16408"/>
                    <a:pt x="6619" y="16408"/>
                  </a:cubicBezTo>
                  <a:cubicBezTo>
                    <a:pt x="6619" y="16200"/>
                    <a:pt x="6619" y="16200"/>
                    <a:pt x="6619" y="16200"/>
                  </a:cubicBezTo>
                  <a:cubicBezTo>
                    <a:pt x="6619" y="16200"/>
                    <a:pt x="6619" y="15992"/>
                    <a:pt x="6619" y="15992"/>
                  </a:cubicBezTo>
                  <a:cubicBezTo>
                    <a:pt x="8013" y="15992"/>
                    <a:pt x="9406" y="16200"/>
                    <a:pt x="10800" y="16200"/>
                  </a:cubicBezTo>
                  <a:cubicBezTo>
                    <a:pt x="11845" y="16200"/>
                    <a:pt x="12542" y="16200"/>
                    <a:pt x="13239" y="15992"/>
                  </a:cubicBezTo>
                  <a:close/>
                  <a:moveTo>
                    <a:pt x="8710" y="19108"/>
                  </a:moveTo>
                  <a:cubicBezTo>
                    <a:pt x="8013" y="19108"/>
                    <a:pt x="7316" y="19108"/>
                    <a:pt x="6619" y="19108"/>
                  </a:cubicBezTo>
                  <a:cubicBezTo>
                    <a:pt x="6619" y="19108"/>
                    <a:pt x="6619" y="19108"/>
                    <a:pt x="6619" y="19108"/>
                  </a:cubicBezTo>
                  <a:cubicBezTo>
                    <a:pt x="6619" y="18900"/>
                    <a:pt x="6619" y="18900"/>
                    <a:pt x="6619" y="18900"/>
                  </a:cubicBezTo>
                  <a:cubicBezTo>
                    <a:pt x="7316" y="18900"/>
                    <a:pt x="8013" y="18900"/>
                    <a:pt x="8710" y="18900"/>
                  </a:cubicBezTo>
                  <a:cubicBezTo>
                    <a:pt x="9755" y="18900"/>
                    <a:pt x="10800" y="18900"/>
                    <a:pt x="11845" y="18900"/>
                  </a:cubicBezTo>
                  <a:cubicBezTo>
                    <a:pt x="12542" y="18692"/>
                    <a:pt x="13239" y="18692"/>
                    <a:pt x="13935" y="18692"/>
                  </a:cubicBezTo>
                  <a:cubicBezTo>
                    <a:pt x="12194" y="18900"/>
                    <a:pt x="10452" y="19108"/>
                    <a:pt x="8710" y="19108"/>
                  </a:cubicBezTo>
                  <a:close/>
                  <a:moveTo>
                    <a:pt x="11497" y="18277"/>
                  </a:moveTo>
                  <a:cubicBezTo>
                    <a:pt x="10452" y="18277"/>
                    <a:pt x="9406" y="18277"/>
                    <a:pt x="8710" y="18277"/>
                  </a:cubicBezTo>
                  <a:cubicBezTo>
                    <a:pt x="8013" y="18277"/>
                    <a:pt x="7316" y="18277"/>
                    <a:pt x="6619" y="18277"/>
                  </a:cubicBezTo>
                  <a:cubicBezTo>
                    <a:pt x="6619" y="18277"/>
                    <a:pt x="6619" y="18277"/>
                    <a:pt x="6619" y="18277"/>
                  </a:cubicBezTo>
                  <a:cubicBezTo>
                    <a:pt x="6619" y="18069"/>
                    <a:pt x="6619" y="18069"/>
                    <a:pt x="6619" y="18069"/>
                  </a:cubicBezTo>
                  <a:cubicBezTo>
                    <a:pt x="6619" y="18069"/>
                    <a:pt x="6968" y="18069"/>
                    <a:pt x="6968" y="18069"/>
                  </a:cubicBezTo>
                  <a:cubicBezTo>
                    <a:pt x="6968" y="18069"/>
                    <a:pt x="6968" y="18069"/>
                    <a:pt x="6968" y="18069"/>
                  </a:cubicBezTo>
                  <a:cubicBezTo>
                    <a:pt x="9406" y="18069"/>
                    <a:pt x="12194" y="17862"/>
                    <a:pt x="14632" y="17654"/>
                  </a:cubicBezTo>
                  <a:cubicBezTo>
                    <a:pt x="14632" y="17654"/>
                    <a:pt x="14284" y="17862"/>
                    <a:pt x="14284" y="17862"/>
                  </a:cubicBezTo>
                  <a:cubicBezTo>
                    <a:pt x="14284" y="17862"/>
                    <a:pt x="14284" y="17862"/>
                    <a:pt x="14284" y="18069"/>
                  </a:cubicBezTo>
                  <a:cubicBezTo>
                    <a:pt x="13587" y="18069"/>
                    <a:pt x="12542" y="18069"/>
                    <a:pt x="11497" y="18277"/>
                  </a:cubicBezTo>
                  <a:close/>
                  <a:moveTo>
                    <a:pt x="6968" y="17446"/>
                  </a:moveTo>
                  <a:cubicBezTo>
                    <a:pt x="6968" y="17446"/>
                    <a:pt x="6619" y="17446"/>
                    <a:pt x="6619" y="17446"/>
                  </a:cubicBezTo>
                  <a:cubicBezTo>
                    <a:pt x="6619" y="17446"/>
                    <a:pt x="6619" y="17238"/>
                    <a:pt x="6619" y="17238"/>
                  </a:cubicBezTo>
                  <a:cubicBezTo>
                    <a:pt x="6619" y="17238"/>
                    <a:pt x="6619" y="17031"/>
                    <a:pt x="6619" y="17031"/>
                  </a:cubicBezTo>
                  <a:cubicBezTo>
                    <a:pt x="6968" y="17031"/>
                    <a:pt x="7316" y="17031"/>
                    <a:pt x="7665" y="17031"/>
                  </a:cubicBezTo>
                  <a:cubicBezTo>
                    <a:pt x="8013" y="17031"/>
                    <a:pt x="8013" y="17031"/>
                    <a:pt x="8361" y="17031"/>
                  </a:cubicBezTo>
                  <a:cubicBezTo>
                    <a:pt x="10452" y="17031"/>
                    <a:pt x="12542" y="16823"/>
                    <a:pt x="14632" y="16823"/>
                  </a:cubicBezTo>
                  <a:cubicBezTo>
                    <a:pt x="14632" y="16823"/>
                    <a:pt x="14632" y="16823"/>
                    <a:pt x="14284" y="17031"/>
                  </a:cubicBezTo>
                  <a:cubicBezTo>
                    <a:pt x="11845" y="17238"/>
                    <a:pt x="9406" y="17446"/>
                    <a:pt x="6968" y="17446"/>
                  </a:cubicBezTo>
                  <a:close/>
                  <a:moveTo>
                    <a:pt x="11845" y="15577"/>
                  </a:moveTo>
                  <a:cubicBezTo>
                    <a:pt x="11497" y="15577"/>
                    <a:pt x="11148" y="15577"/>
                    <a:pt x="10800" y="15577"/>
                  </a:cubicBezTo>
                  <a:cubicBezTo>
                    <a:pt x="10800" y="15577"/>
                    <a:pt x="10800" y="15577"/>
                    <a:pt x="10452" y="15577"/>
                  </a:cubicBezTo>
                  <a:cubicBezTo>
                    <a:pt x="10452" y="15577"/>
                    <a:pt x="10452" y="15369"/>
                    <a:pt x="10452" y="15369"/>
                  </a:cubicBezTo>
                  <a:cubicBezTo>
                    <a:pt x="10800" y="15369"/>
                    <a:pt x="11148" y="15369"/>
                    <a:pt x="11148" y="15369"/>
                  </a:cubicBezTo>
                  <a:cubicBezTo>
                    <a:pt x="11497" y="15369"/>
                    <a:pt x="11497" y="15369"/>
                    <a:pt x="11845" y="15577"/>
                  </a:cubicBezTo>
                  <a:close/>
                  <a:moveTo>
                    <a:pt x="12890" y="20769"/>
                  </a:moveTo>
                  <a:cubicBezTo>
                    <a:pt x="12542" y="20977"/>
                    <a:pt x="11845" y="20977"/>
                    <a:pt x="10800" y="20977"/>
                  </a:cubicBezTo>
                  <a:cubicBezTo>
                    <a:pt x="10452" y="20977"/>
                    <a:pt x="10452" y="20977"/>
                    <a:pt x="10452" y="20977"/>
                  </a:cubicBezTo>
                  <a:cubicBezTo>
                    <a:pt x="9755" y="20977"/>
                    <a:pt x="9058" y="20769"/>
                    <a:pt x="8361" y="20562"/>
                  </a:cubicBezTo>
                  <a:cubicBezTo>
                    <a:pt x="8013" y="20354"/>
                    <a:pt x="7665" y="20146"/>
                    <a:pt x="7316" y="19938"/>
                  </a:cubicBezTo>
                  <a:cubicBezTo>
                    <a:pt x="7316" y="19938"/>
                    <a:pt x="7665" y="19938"/>
                    <a:pt x="7665" y="19938"/>
                  </a:cubicBezTo>
                  <a:cubicBezTo>
                    <a:pt x="8710" y="20146"/>
                    <a:pt x="10103" y="20146"/>
                    <a:pt x="10800" y="20146"/>
                  </a:cubicBezTo>
                  <a:cubicBezTo>
                    <a:pt x="12194" y="20146"/>
                    <a:pt x="13239" y="20146"/>
                    <a:pt x="14284" y="19938"/>
                  </a:cubicBezTo>
                  <a:cubicBezTo>
                    <a:pt x="13935" y="20146"/>
                    <a:pt x="13239" y="20562"/>
                    <a:pt x="12890" y="20769"/>
                  </a:cubicBezTo>
                  <a:close/>
                  <a:moveTo>
                    <a:pt x="18465" y="10592"/>
                  </a:moveTo>
                  <a:cubicBezTo>
                    <a:pt x="17071" y="11631"/>
                    <a:pt x="17071" y="12254"/>
                    <a:pt x="16374" y="13085"/>
                  </a:cubicBezTo>
                  <a:cubicBezTo>
                    <a:pt x="16374" y="13500"/>
                    <a:pt x="16374" y="13915"/>
                    <a:pt x="16026" y="14331"/>
                  </a:cubicBezTo>
                  <a:cubicBezTo>
                    <a:pt x="16026" y="14538"/>
                    <a:pt x="15677" y="14746"/>
                    <a:pt x="15329" y="15162"/>
                  </a:cubicBezTo>
                  <a:cubicBezTo>
                    <a:pt x="15329" y="14954"/>
                    <a:pt x="15329" y="14954"/>
                    <a:pt x="15329" y="14954"/>
                  </a:cubicBezTo>
                  <a:cubicBezTo>
                    <a:pt x="14981" y="14954"/>
                    <a:pt x="14981" y="14954"/>
                    <a:pt x="14981" y="14954"/>
                  </a:cubicBezTo>
                  <a:cubicBezTo>
                    <a:pt x="14284" y="14954"/>
                    <a:pt x="13587" y="14954"/>
                    <a:pt x="12890" y="14954"/>
                  </a:cubicBezTo>
                  <a:cubicBezTo>
                    <a:pt x="12890" y="14538"/>
                    <a:pt x="12890" y="14331"/>
                    <a:pt x="12890" y="13915"/>
                  </a:cubicBezTo>
                  <a:cubicBezTo>
                    <a:pt x="12890" y="12669"/>
                    <a:pt x="12890" y="11423"/>
                    <a:pt x="13239" y="10177"/>
                  </a:cubicBezTo>
                  <a:cubicBezTo>
                    <a:pt x="13587" y="10177"/>
                    <a:pt x="13587" y="9969"/>
                    <a:pt x="13587" y="9969"/>
                  </a:cubicBezTo>
                  <a:cubicBezTo>
                    <a:pt x="14284" y="9762"/>
                    <a:pt x="14981" y="9346"/>
                    <a:pt x="15329" y="9138"/>
                  </a:cubicBezTo>
                  <a:cubicBezTo>
                    <a:pt x="16026" y="8308"/>
                    <a:pt x="16374" y="7269"/>
                    <a:pt x="16374" y="6231"/>
                  </a:cubicBezTo>
                  <a:cubicBezTo>
                    <a:pt x="16374" y="6023"/>
                    <a:pt x="16374" y="5815"/>
                    <a:pt x="16374" y="5608"/>
                  </a:cubicBezTo>
                  <a:cubicBezTo>
                    <a:pt x="16026" y="5608"/>
                    <a:pt x="15677" y="5400"/>
                    <a:pt x="15329" y="5400"/>
                  </a:cubicBezTo>
                  <a:cubicBezTo>
                    <a:pt x="14981" y="5400"/>
                    <a:pt x="14981" y="5608"/>
                    <a:pt x="14632" y="5608"/>
                  </a:cubicBezTo>
                  <a:cubicBezTo>
                    <a:pt x="14284" y="5815"/>
                    <a:pt x="13935" y="6023"/>
                    <a:pt x="13935" y="6231"/>
                  </a:cubicBezTo>
                  <a:cubicBezTo>
                    <a:pt x="13239" y="7269"/>
                    <a:pt x="12890" y="8515"/>
                    <a:pt x="12542" y="9554"/>
                  </a:cubicBezTo>
                  <a:cubicBezTo>
                    <a:pt x="12194" y="9554"/>
                    <a:pt x="12194" y="9554"/>
                    <a:pt x="11845" y="9346"/>
                  </a:cubicBezTo>
                  <a:cubicBezTo>
                    <a:pt x="11845" y="9346"/>
                    <a:pt x="11845" y="9346"/>
                    <a:pt x="11845" y="9346"/>
                  </a:cubicBezTo>
                  <a:cubicBezTo>
                    <a:pt x="12542" y="8515"/>
                    <a:pt x="12890" y="7477"/>
                    <a:pt x="13239" y="6438"/>
                  </a:cubicBezTo>
                  <a:cubicBezTo>
                    <a:pt x="13239" y="6231"/>
                    <a:pt x="13239" y="6231"/>
                    <a:pt x="13239" y="6023"/>
                  </a:cubicBezTo>
                  <a:cubicBezTo>
                    <a:pt x="13239" y="5815"/>
                    <a:pt x="13239" y="5608"/>
                    <a:pt x="13239" y="5608"/>
                  </a:cubicBezTo>
                  <a:cubicBezTo>
                    <a:pt x="12890" y="5192"/>
                    <a:pt x="12542" y="4985"/>
                    <a:pt x="11845" y="4985"/>
                  </a:cubicBezTo>
                  <a:cubicBezTo>
                    <a:pt x="11497" y="4985"/>
                    <a:pt x="11497" y="4985"/>
                    <a:pt x="11497" y="4985"/>
                  </a:cubicBezTo>
                  <a:cubicBezTo>
                    <a:pt x="11148" y="5192"/>
                    <a:pt x="10800" y="5400"/>
                    <a:pt x="10800" y="5400"/>
                  </a:cubicBezTo>
                  <a:cubicBezTo>
                    <a:pt x="10452" y="5608"/>
                    <a:pt x="10452" y="5608"/>
                    <a:pt x="10452" y="5815"/>
                  </a:cubicBezTo>
                  <a:cubicBezTo>
                    <a:pt x="10452" y="6438"/>
                    <a:pt x="10103" y="6854"/>
                    <a:pt x="10103" y="7477"/>
                  </a:cubicBezTo>
                  <a:cubicBezTo>
                    <a:pt x="10103" y="7892"/>
                    <a:pt x="10452" y="8515"/>
                    <a:pt x="10452" y="9138"/>
                  </a:cubicBezTo>
                  <a:cubicBezTo>
                    <a:pt x="10452" y="9138"/>
                    <a:pt x="10452" y="9346"/>
                    <a:pt x="10800" y="9346"/>
                  </a:cubicBezTo>
                  <a:cubicBezTo>
                    <a:pt x="10452" y="9554"/>
                    <a:pt x="10452" y="9554"/>
                    <a:pt x="10452" y="9762"/>
                  </a:cubicBezTo>
                  <a:cubicBezTo>
                    <a:pt x="10103" y="9762"/>
                    <a:pt x="10103" y="9762"/>
                    <a:pt x="9755" y="9969"/>
                  </a:cubicBezTo>
                  <a:cubicBezTo>
                    <a:pt x="9406" y="8723"/>
                    <a:pt x="9058" y="7685"/>
                    <a:pt x="8361" y="6438"/>
                  </a:cubicBezTo>
                  <a:cubicBezTo>
                    <a:pt x="8361" y="6231"/>
                    <a:pt x="8013" y="5608"/>
                    <a:pt x="7316" y="5400"/>
                  </a:cubicBezTo>
                  <a:cubicBezTo>
                    <a:pt x="6968" y="5192"/>
                    <a:pt x="6619" y="5192"/>
                    <a:pt x="6271" y="5192"/>
                  </a:cubicBezTo>
                  <a:cubicBezTo>
                    <a:pt x="5923" y="5192"/>
                    <a:pt x="5574" y="5400"/>
                    <a:pt x="5226" y="5400"/>
                  </a:cubicBezTo>
                  <a:cubicBezTo>
                    <a:pt x="4529" y="5815"/>
                    <a:pt x="4181" y="6231"/>
                    <a:pt x="4181" y="6646"/>
                  </a:cubicBezTo>
                  <a:cubicBezTo>
                    <a:pt x="4181" y="6646"/>
                    <a:pt x="4181" y="6646"/>
                    <a:pt x="4181" y="6646"/>
                  </a:cubicBezTo>
                  <a:cubicBezTo>
                    <a:pt x="4181" y="7062"/>
                    <a:pt x="4529" y="7269"/>
                    <a:pt x="4529" y="7477"/>
                  </a:cubicBezTo>
                  <a:cubicBezTo>
                    <a:pt x="5574" y="8515"/>
                    <a:pt x="6619" y="9346"/>
                    <a:pt x="8013" y="9969"/>
                  </a:cubicBezTo>
                  <a:cubicBezTo>
                    <a:pt x="8013" y="10177"/>
                    <a:pt x="8361" y="10385"/>
                    <a:pt x="9058" y="10385"/>
                  </a:cubicBezTo>
                  <a:cubicBezTo>
                    <a:pt x="9406" y="11838"/>
                    <a:pt x="9406" y="13292"/>
                    <a:pt x="9406" y="14954"/>
                  </a:cubicBezTo>
                  <a:cubicBezTo>
                    <a:pt x="8361" y="14954"/>
                    <a:pt x="7316" y="15162"/>
                    <a:pt x="6619" y="15369"/>
                  </a:cubicBezTo>
                  <a:cubicBezTo>
                    <a:pt x="6271" y="15369"/>
                    <a:pt x="6271" y="15369"/>
                    <a:pt x="6271" y="15369"/>
                  </a:cubicBezTo>
                  <a:cubicBezTo>
                    <a:pt x="6271" y="15369"/>
                    <a:pt x="6271" y="15369"/>
                    <a:pt x="6271" y="15369"/>
                  </a:cubicBezTo>
                  <a:cubicBezTo>
                    <a:pt x="6271" y="15369"/>
                    <a:pt x="6271" y="15369"/>
                    <a:pt x="6271" y="15162"/>
                  </a:cubicBezTo>
                  <a:cubicBezTo>
                    <a:pt x="5574" y="14746"/>
                    <a:pt x="5226" y="14538"/>
                    <a:pt x="5226" y="14123"/>
                  </a:cubicBezTo>
                  <a:cubicBezTo>
                    <a:pt x="5226" y="13915"/>
                    <a:pt x="5226" y="13500"/>
                    <a:pt x="5226" y="13292"/>
                  </a:cubicBezTo>
                  <a:cubicBezTo>
                    <a:pt x="4877" y="12669"/>
                    <a:pt x="4181" y="12046"/>
                    <a:pt x="3832" y="11631"/>
                  </a:cubicBezTo>
                  <a:cubicBezTo>
                    <a:pt x="3135" y="11008"/>
                    <a:pt x="2787" y="10385"/>
                    <a:pt x="2090" y="9969"/>
                  </a:cubicBezTo>
                  <a:cubicBezTo>
                    <a:pt x="1394" y="8931"/>
                    <a:pt x="1045" y="7892"/>
                    <a:pt x="1045" y="7062"/>
                  </a:cubicBezTo>
                  <a:cubicBezTo>
                    <a:pt x="1045" y="5400"/>
                    <a:pt x="2090" y="3738"/>
                    <a:pt x="3484" y="2700"/>
                  </a:cubicBezTo>
                  <a:cubicBezTo>
                    <a:pt x="5226" y="1454"/>
                    <a:pt x="7665" y="623"/>
                    <a:pt x="10452" y="623"/>
                  </a:cubicBezTo>
                  <a:cubicBezTo>
                    <a:pt x="10452" y="623"/>
                    <a:pt x="10800" y="623"/>
                    <a:pt x="10800" y="623"/>
                  </a:cubicBezTo>
                  <a:cubicBezTo>
                    <a:pt x="14632" y="831"/>
                    <a:pt x="17071" y="1454"/>
                    <a:pt x="18465" y="2700"/>
                  </a:cubicBezTo>
                  <a:cubicBezTo>
                    <a:pt x="19858" y="3738"/>
                    <a:pt x="20555" y="4985"/>
                    <a:pt x="20555" y="6438"/>
                  </a:cubicBezTo>
                  <a:cubicBezTo>
                    <a:pt x="20555" y="8100"/>
                    <a:pt x="19510" y="9762"/>
                    <a:pt x="18465" y="10592"/>
                  </a:cubicBezTo>
                  <a:close/>
                  <a:moveTo>
                    <a:pt x="8710" y="9554"/>
                  </a:moveTo>
                  <a:cubicBezTo>
                    <a:pt x="8710" y="9554"/>
                    <a:pt x="8710" y="9554"/>
                    <a:pt x="8710" y="9554"/>
                  </a:cubicBezTo>
                  <a:cubicBezTo>
                    <a:pt x="7316" y="8931"/>
                    <a:pt x="6271" y="8100"/>
                    <a:pt x="5574" y="7269"/>
                  </a:cubicBezTo>
                  <a:cubicBezTo>
                    <a:pt x="5226" y="7062"/>
                    <a:pt x="5226" y="6854"/>
                    <a:pt x="5226" y="6646"/>
                  </a:cubicBezTo>
                  <a:cubicBezTo>
                    <a:pt x="5226" y="6231"/>
                    <a:pt x="5574" y="6023"/>
                    <a:pt x="5574" y="6023"/>
                  </a:cubicBezTo>
                  <a:cubicBezTo>
                    <a:pt x="5923" y="5815"/>
                    <a:pt x="5923" y="5815"/>
                    <a:pt x="6271" y="5815"/>
                  </a:cubicBezTo>
                  <a:cubicBezTo>
                    <a:pt x="6619" y="5815"/>
                    <a:pt x="6619" y="5815"/>
                    <a:pt x="6619" y="6023"/>
                  </a:cubicBezTo>
                  <a:cubicBezTo>
                    <a:pt x="6968" y="6023"/>
                    <a:pt x="7316" y="6438"/>
                    <a:pt x="7665" y="6646"/>
                  </a:cubicBezTo>
                  <a:cubicBezTo>
                    <a:pt x="8013" y="7685"/>
                    <a:pt x="8361" y="8515"/>
                    <a:pt x="8710" y="9554"/>
                  </a:cubicBez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58" name="Freeform 12"/>
            <p:cNvSpPr/>
            <p:nvPr/>
          </p:nvSpPr>
          <p:spPr>
            <a:xfrm>
              <a:off x="255814" y="0"/>
              <a:ext cx="25046" cy="123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1" fill="norm" stroke="1" extrusionOk="0">
                  <a:moveTo>
                    <a:pt x="8640" y="0"/>
                  </a:moveTo>
                  <a:cubicBezTo>
                    <a:pt x="4320" y="0"/>
                    <a:pt x="0" y="0"/>
                    <a:pt x="0" y="800"/>
                  </a:cubicBezTo>
                  <a:cubicBezTo>
                    <a:pt x="0" y="2400"/>
                    <a:pt x="0" y="3200"/>
                    <a:pt x="0" y="4800"/>
                  </a:cubicBezTo>
                  <a:cubicBezTo>
                    <a:pt x="0" y="9600"/>
                    <a:pt x="4320" y="15200"/>
                    <a:pt x="8640" y="20000"/>
                  </a:cubicBezTo>
                  <a:cubicBezTo>
                    <a:pt x="8640" y="20800"/>
                    <a:pt x="12960" y="21600"/>
                    <a:pt x="12960" y="20800"/>
                  </a:cubicBezTo>
                  <a:cubicBezTo>
                    <a:pt x="17280" y="20800"/>
                    <a:pt x="21600" y="20800"/>
                    <a:pt x="21600" y="20000"/>
                  </a:cubicBezTo>
                  <a:cubicBezTo>
                    <a:pt x="17280" y="14400"/>
                    <a:pt x="12960" y="9600"/>
                    <a:pt x="12960" y="4800"/>
                  </a:cubicBezTo>
                  <a:cubicBezTo>
                    <a:pt x="12960" y="3200"/>
                    <a:pt x="12960" y="2400"/>
                    <a:pt x="12960" y="800"/>
                  </a:cubicBezTo>
                  <a:cubicBezTo>
                    <a:pt x="12960" y="0"/>
                    <a:pt x="12960" y="0"/>
                    <a:pt x="8640" y="0"/>
                  </a:cubicBez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59" name="Freeform 13"/>
            <p:cNvSpPr/>
            <p:nvPr/>
          </p:nvSpPr>
          <p:spPr>
            <a:xfrm>
              <a:off x="422783" y="81348"/>
              <a:ext cx="88502" cy="61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214" fill="norm" stroke="1" extrusionOk="0">
                  <a:moveTo>
                    <a:pt x="18000" y="1157"/>
                  </a:moveTo>
                  <a:cubicBezTo>
                    <a:pt x="12000" y="5785"/>
                    <a:pt x="6000" y="11957"/>
                    <a:pt x="0" y="16585"/>
                  </a:cubicBezTo>
                  <a:cubicBezTo>
                    <a:pt x="0" y="18128"/>
                    <a:pt x="0" y="19671"/>
                    <a:pt x="0" y="19671"/>
                  </a:cubicBezTo>
                  <a:cubicBezTo>
                    <a:pt x="1200" y="21214"/>
                    <a:pt x="1200" y="21214"/>
                    <a:pt x="2400" y="21214"/>
                  </a:cubicBezTo>
                  <a:cubicBezTo>
                    <a:pt x="8400" y="15043"/>
                    <a:pt x="14400" y="10414"/>
                    <a:pt x="20400" y="4243"/>
                  </a:cubicBezTo>
                  <a:cubicBezTo>
                    <a:pt x="21600" y="4243"/>
                    <a:pt x="21600" y="2700"/>
                    <a:pt x="20400" y="1157"/>
                  </a:cubicBezTo>
                  <a:cubicBezTo>
                    <a:pt x="20400" y="-386"/>
                    <a:pt x="19200" y="-386"/>
                    <a:pt x="18000" y="1157"/>
                  </a:cubicBez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60" name="Freeform 14"/>
            <p:cNvSpPr/>
            <p:nvPr/>
          </p:nvSpPr>
          <p:spPr>
            <a:xfrm>
              <a:off x="477048" y="240667"/>
              <a:ext cx="93201" cy="32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8" h="21600" fill="norm" stroke="1" extrusionOk="0">
                  <a:moveTo>
                    <a:pt x="20463" y="3086"/>
                  </a:moveTo>
                  <a:cubicBezTo>
                    <a:pt x="20463" y="0"/>
                    <a:pt x="19326" y="0"/>
                    <a:pt x="18189" y="0"/>
                  </a:cubicBezTo>
                  <a:cubicBezTo>
                    <a:pt x="13642" y="6171"/>
                    <a:pt x="6821" y="12343"/>
                    <a:pt x="1137" y="12343"/>
                  </a:cubicBezTo>
                  <a:cubicBezTo>
                    <a:pt x="0" y="12343"/>
                    <a:pt x="0" y="12343"/>
                    <a:pt x="0" y="15429"/>
                  </a:cubicBezTo>
                  <a:cubicBezTo>
                    <a:pt x="0" y="18514"/>
                    <a:pt x="0" y="21600"/>
                    <a:pt x="1137" y="21600"/>
                  </a:cubicBezTo>
                  <a:cubicBezTo>
                    <a:pt x="7958" y="21600"/>
                    <a:pt x="14779" y="15429"/>
                    <a:pt x="20463" y="9257"/>
                  </a:cubicBezTo>
                  <a:cubicBezTo>
                    <a:pt x="20463" y="6171"/>
                    <a:pt x="21600" y="3086"/>
                    <a:pt x="20463" y="3086"/>
                  </a:cubicBez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61" name="Freeform 15"/>
            <p:cNvSpPr/>
            <p:nvPr/>
          </p:nvSpPr>
          <p:spPr>
            <a:xfrm>
              <a:off x="463709" y="371678"/>
              <a:ext cx="78856" cy="60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5" h="20829" fill="norm" stroke="1" extrusionOk="0">
                  <a:moveTo>
                    <a:pt x="17212" y="19671"/>
                  </a:moveTo>
                  <a:cubicBezTo>
                    <a:pt x="18562" y="21214"/>
                    <a:pt x="19912" y="21214"/>
                    <a:pt x="19912" y="19671"/>
                  </a:cubicBezTo>
                  <a:cubicBezTo>
                    <a:pt x="21262" y="18128"/>
                    <a:pt x="21262" y="16585"/>
                    <a:pt x="19912" y="16585"/>
                  </a:cubicBezTo>
                  <a:cubicBezTo>
                    <a:pt x="14512" y="10414"/>
                    <a:pt x="9112" y="5785"/>
                    <a:pt x="3712" y="1157"/>
                  </a:cubicBezTo>
                  <a:cubicBezTo>
                    <a:pt x="2362" y="-386"/>
                    <a:pt x="1012" y="-386"/>
                    <a:pt x="1012" y="1157"/>
                  </a:cubicBezTo>
                  <a:cubicBezTo>
                    <a:pt x="-338" y="1157"/>
                    <a:pt x="-338" y="2700"/>
                    <a:pt x="1012" y="4243"/>
                  </a:cubicBezTo>
                  <a:cubicBezTo>
                    <a:pt x="6412" y="8871"/>
                    <a:pt x="11812" y="15043"/>
                    <a:pt x="17212" y="19671"/>
                  </a:cubicBez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62" name="Freeform 16"/>
            <p:cNvSpPr/>
            <p:nvPr/>
          </p:nvSpPr>
          <p:spPr>
            <a:xfrm>
              <a:off x="54612" y="80222"/>
              <a:ext cx="73886" cy="68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600" fill="norm" stroke="1" extrusionOk="0">
                  <a:moveTo>
                    <a:pt x="19800" y="21600"/>
                  </a:moveTo>
                  <a:cubicBezTo>
                    <a:pt x="21240" y="20160"/>
                    <a:pt x="21240" y="18720"/>
                    <a:pt x="21240" y="18720"/>
                  </a:cubicBezTo>
                  <a:cubicBezTo>
                    <a:pt x="16920" y="11520"/>
                    <a:pt x="9720" y="5760"/>
                    <a:pt x="3960" y="0"/>
                  </a:cubicBezTo>
                  <a:cubicBezTo>
                    <a:pt x="2520" y="0"/>
                    <a:pt x="1080" y="0"/>
                    <a:pt x="1080" y="1440"/>
                  </a:cubicBezTo>
                  <a:cubicBezTo>
                    <a:pt x="-360" y="2880"/>
                    <a:pt x="-360" y="4320"/>
                    <a:pt x="1080" y="4320"/>
                  </a:cubicBezTo>
                  <a:cubicBezTo>
                    <a:pt x="6840" y="8640"/>
                    <a:pt x="12600" y="14400"/>
                    <a:pt x="16920" y="20160"/>
                  </a:cubicBezTo>
                  <a:cubicBezTo>
                    <a:pt x="18360" y="21600"/>
                    <a:pt x="19800" y="21600"/>
                    <a:pt x="19800" y="21600"/>
                  </a:cubicBez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63" name="Freeform 17"/>
            <p:cNvSpPr/>
            <p:nvPr/>
          </p:nvSpPr>
          <p:spPr>
            <a:xfrm>
              <a:off x="0" y="244487"/>
              <a:ext cx="88846" cy="29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7" h="19792" fill="norm" stroke="1" extrusionOk="0">
                  <a:moveTo>
                    <a:pt x="20897" y="15429"/>
                  </a:moveTo>
                  <a:cubicBezTo>
                    <a:pt x="20897" y="15429"/>
                    <a:pt x="20897" y="12343"/>
                    <a:pt x="19697" y="9257"/>
                  </a:cubicBezTo>
                  <a:cubicBezTo>
                    <a:pt x="13697" y="6171"/>
                    <a:pt x="7697" y="0"/>
                    <a:pt x="1697" y="0"/>
                  </a:cubicBezTo>
                  <a:cubicBezTo>
                    <a:pt x="497" y="0"/>
                    <a:pt x="497" y="0"/>
                    <a:pt x="497" y="3086"/>
                  </a:cubicBezTo>
                  <a:cubicBezTo>
                    <a:pt x="-703" y="6171"/>
                    <a:pt x="497" y="9257"/>
                    <a:pt x="1697" y="9257"/>
                  </a:cubicBezTo>
                  <a:cubicBezTo>
                    <a:pt x="7697" y="9257"/>
                    <a:pt x="13697" y="12343"/>
                    <a:pt x="18497" y="18514"/>
                  </a:cubicBezTo>
                  <a:cubicBezTo>
                    <a:pt x="19697" y="21600"/>
                    <a:pt x="20897" y="18514"/>
                    <a:pt x="20897" y="15429"/>
                  </a:cubicBez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64" name="Freeform 18"/>
            <p:cNvSpPr/>
            <p:nvPr/>
          </p:nvSpPr>
          <p:spPr>
            <a:xfrm>
              <a:off x="28324" y="394615"/>
              <a:ext cx="79312" cy="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80" fill="norm" stroke="1" extrusionOk="0">
                  <a:moveTo>
                    <a:pt x="2700" y="19800"/>
                  </a:moveTo>
                  <a:cubicBezTo>
                    <a:pt x="6750" y="15480"/>
                    <a:pt x="9450" y="14040"/>
                    <a:pt x="12150" y="12600"/>
                  </a:cubicBezTo>
                  <a:cubicBezTo>
                    <a:pt x="14850" y="9720"/>
                    <a:pt x="17550" y="6840"/>
                    <a:pt x="21600" y="3960"/>
                  </a:cubicBezTo>
                  <a:cubicBezTo>
                    <a:pt x="21600" y="2520"/>
                    <a:pt x="21600" y="1080"/>
                    <a:pt x="21600" y="1080"/>
                  </a:cubicBezTo>
                  <a:cubicBezTo>
                    <a:pt x="20250" y="-360"/>
                    <a:pt x="18900" y="-360"/>
                    <a:pt x="17550" y="1080"/>
                  </a:cubicBezTo>
                  <a:cubicBezTo>
                    <a:pt x="14850" y="3960"/>
                    <a:pt x="12150" y="6840"/>
                    <a:pt x="9450" y="8280"/>
                  </a:cubicBezTo>
                  <a:cubicBezTo>
                    <a:pt x="6750" y="11160"/>
                    <a:pt x="4050" y="12600"/>
                    <a:pt x="0" y="16920"/>
                  </a:cubicBezTo>
                  <a:cubicBezTo>
                    <a:pt x="0" y="18360"/>
                    <a:pt x="0" y="19800"/>
                    <a:pt x="0" y="19800"/>
                  </a:cubicBezTo>
                  <a:cubicBezTo>
                    <a:pt x="1350" y="21240"/>
                    <a:pt x="2700" y="21240"/>
                    <a:pt x="2700" y="19800"/>
                  </a:cubicBez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466" name="文本框 53"/>
          <p:cNvSpPr txBox="1"/>
          <p:nvPr/>
        </p:nvSpPr>
        <p:spPr>
          <a:xfrm>
            <a:off x="622718" y="302223"/>
            <a:ext cx="486849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網頁特色</a:t>
            </a:r>
          </a:p>
        </p:txBody>
      </p:sp>
      <p:pic>
        <p:nvPicPr>
          <p:cNvPr id="467" name="Picture 35" descr="Picture 3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398" y="1749193"/>
            <a:ext cx="1383955" cy="14904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71" name="Cube 50"/>
          <p:cNvGrpSpPr/>
          <p:nvPr/>
        </p:nvGrpSpPr>
        <p:grpSpPr>
          <a:xfrm>
            <a:off x="1555552" y="3271716"/>
            <a:ext cx="2181917" cy="1351996"/>
            <a:chOff x="0" y="0"/>
            <a:chExt cx="2181916" cy="1351995"/>
          </a:xfrm>
        </p:grpSpPr>
        <p:sp>
          <p:nvSpPr>
            <p:cNvPr id="468" name="形狀"/>
            <p:cNvSpPr/>
            <p:nvPr/>
          </p:nvSpPr>
          <p:spPr>
            <a:xfrm>
              <a:off x="-1" y="0"/>
              <a:ext cx="2181918" cy="1351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93"/>
                  </a:moveTo>
                  <a:lnTo>
                    <a:pt x="1173" y="0"/>
                  </a:lnTo>
                  <a:lnTo>
                    <a:pt x="21600" y="0"/>
                  </a:lnTo>
                  <a:lnTo>
                    <a:pt x="21600" y="19707"/>
                  </a:lnTo>
                  <a:lnTo>
                    <a:pt x="20427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9" name="形狀"/>
            <p:cNvSpPr/>
            <p:nvPr/>
          </p:nvSpPr>
          <p:spPr>
            <a:xfrm>
              <a:off x="2063400" y="0"/>
              <a:ext cx="118517" cy="1351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93"/>
                  </a:moveTo>
                  <a:lnTo>
                    <a:pt x="21600" y="0"/>
                  </a:lnTo>
                  <a:lnTo>
                    <a:pt x="21600" y="19707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0" name="形狀"/>
            <p:cNvSpPr/>
            <p:nvPr/>
          </p:nvSpPr>
          <p:spPr>
            <a:xfrm>
              <a:off x="-1" y="-1"/>
              <a:ext cx="2181918" cy="118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173" y="0"/>
                  </a:lnTo>
                  <a:lnTo>
                    <a:pt x="21600" y="0"/>
                  </a:lnTo>
                  <a:lnTo>
                    <a:pt x="20427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75" name="Cube 51"/>
          <p:cNvGrpSpPr/>
          <p:nvPr/>
        </p:nvGrpSpPr>
        <p:grpSpPr>
          <a:xfrm>
            <a:off x="4904647" y="2873638"/>
            <a:ext cx="2181917" cy="1750073"/>
            <a:chOff x="0" y="0"/>
            <a:chExt cx="2181916" cy="1750072"/>
          </a:xfrm>
        </p:grpSpPr>
        <p:sp>
          <p:nvSpPr>
            <p:cNvPr id="472" name="形狀"/>
            <p:cNvSpPr/>
            <p:nvPr/>
          </p:nvSpPr>
          <p:spPr>
            <a:xfrm>
              <a:off x="-1" y="-1"/>
              <a:ext cx="2181918" cy="1750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52"/>
                  </a:moveTo>
                  <a:lnTo>
                    <a:pt x="764" y="0"/>
                  </a:lnTo>
                  <a:lnTo>
                    <a:pt x="21600" y="0"/>
                  </a:lnTo>
                  <a:lnTo>
                    <a:pt x="21600" y="20648"/>
                  </a:lnTo>
                  <a:lnTo>
                    <a:pt x="20836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3" name="形狀"/>
            <p:cNvSpPr/>
            <p:nvPr/>
          </p:nvSpPr>
          <p:spPr>
            <a:xfrm>
              <a:off x="2104773" y="-1"/>
              <a:ext cx="77144" cy="1750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52"/>
                  </a:moveTo>
                  <a:lnTo>
                    <a:pt x="21600" y="0"/>
                  </a:lnTo>
                  <a:lnTo>
                    <a:pt x="21600" y="20648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4" name="形狀"/>
            <p:cNvSpPr/>
            <p:nvPr/>
          </p:nvSpPr>
          <p:spPr>
            <a:xfrm>
              <a:off x="-1" y="-1"/>
              <a:ext cx="2181918" cy="77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64" y="0"/>
                  </a:lnTo>
                  <a:lnTo>
                    <a:pt x="21600" y="0"/>
                  </a:lnTo>
                  <a:lnTo>
                    <a:pt x="20836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79" name="Cube 52"/>
          <p:cNvGrpSpPr/>
          <p:nvPr/>
        </p:nvGrpSpPr>
        <p:grpSpPr>
          <a:xfrm>
            <a:off x="8308857" y="2460067"/>
            <a:ext cx="2181917" cy="2163645"/>
            <a:chOff x="0" y="0"/>
            <a:chExt cx="2181916" cy="2163643"/>
          </a:xfrm>
        </p:grpSpPr>
        <p:sp>
          <p:nvSpPr>
            <p:cNvPr id="476" name="形狀"/>
            <p:cNvSpPr/>
            <p:nvPr/>
          </p:nvSpPr>
          <p:spPr>
            <a:xfrm>
              <a:off x="-1" y="-1"/>
              <a:ext cx="2181918" cy="2163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52"/>
                  </a:moveTo>
                  <a:lnTo>
                    <a:pt x="944" y="0"/>
                  </a:lnTo>
                  <a:lnTo>
                    <a:pt x="21600" y="0"/>
                  </a:lnTo>
                  <a:lnTo>
                    <a:pt x="21600" y="20648"/>
                  </a:lnTo>
                  <a:lnTo>
                    <a:pt x="20656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7" name="形狀"/>
            <p:cNvSpPr/>
            <p:nvPr/>
          </p:nvSpPr>
          <p:spPr>
            <a:xfrm>
              <a:off x="2086543" y="-1"/>
              <a:ext cx="95374" cy="2163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52"/>
                  </a:moveTo>
                  <a:lnTo>
                    <a:pt x="21600" y="0"/>
                  </a:lnTo>
                  <a:lnTo>
                    <a:pt x="21600" y="20648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8" name="形狀"/>
            <p:cNvSpPr/>
            <p:nvPr/>
          </p:nvSpPr>
          <p:spPr>
            <a:xfrm>
              <a:off x="-1" y="-1"/>
              <a:ext cx="2181918" cy="95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944" y="0"/>
                  </a:lnTo>
                  <a:lnTo>
                    <a:pt x="21600" y="0"/>
                  </a:lnTo>
                  <a:lnTo>
                    <a:pt x="20656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80" name="文本框 64"/>
          <p:cNvSpPr txBox="1"/>
          <p:nvPr/>
        </p:nvSpPr>
        <p:spPr>
          <a:xfrm>
            <a:off x="1811348" y="3449094"/>
            <a:ext cx="1669177" cy="1078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lnSpc>
                <a:spcPct val="125000"/>
              </a:lnSpc>
              <a:defRPr sz="1200">
                <a:solidFill>
                  <a:srgbClr val="EFEFE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這是一個類似手機kkbox、youtube music的一個網站音樂播放器app</a:t>
            </a:r>
          </a:p>
        </p:txBody>
      </p:sp>
      <p:sp>
        <p:nvSpPr>
          <p:cNvPr id="481" name="文本框 68"/>
          <p:cNvSpPr txBox="1"/>
          <p:nvPr/>
        </p:nvSpPr>
        <p:spPr>
          <a:xfrm>
            <a:off x="5161015" y="3355749"/>
            <a:ext cx="1669177" cy="847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lnSpc>
                <a:spcPct val="125000"/>
              </a:lnSpc>
              <a:defRPr sz="1200">
                <a:solidFill>
                  <a:srgbClr val="EFEFE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歌詞滾動功能、從歌詞選擇播放時間功能、修改歌詞功能</a:t>
            </a:r>
          </a:p>
        </p:txBody>
      </p:sp>
      <p:sp>
        <p:nvSpPr>
          <p:cNvPr id="482" name="文本框 3"/>
          <p:cNvSpPr txBox="1"/>
          <p:nvPr/>
        </p:nvSpPr>
        <p:spPr>
          <a:xfrm>
            <a:off x="8565250" y="3239543"/>
            <a:ext cx="1669177" cy="847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lnSpc>
                <a:spcPct val="125000"/>
              </a:lnSpc>
              <a:defRPr sz="1200">
                <a:solidFill>
                  <a:srgbClr val="EFEFE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可以任意上傳自己的音樂作品、</a:t>
            </a:r>
            <a:r>
              <a:t>mv</a:t>
            </a:r>
            <a:r>
              <a:t>作品，並按照喜好分类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组合 50"/>
          <p:cNvGrpSpPr/>
          <p:nvPr/>
        </p:nvGrpSpPr>
        <p:grpSpPr>
          <a:xfrm>
            <a:off x="0" y="-776898"/>
            <a:ext cx="8000265" cy="7634898"/>
            <a:chOff x="0" y="0"/>
            <a:chExt cx="8000264" cy="7634897"/>
          </a:xfrm>
        </p:grpSpPr>
        <p:pic>
          <p:nvPicPr>
            <p:cNvPr id="484" name="图片 3" descr="图片 3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0651" t="0" r="0" b="0"/>
            <a:stretch>
              <a:fillRect/>
            </a:stretch>
          </p:blipFill>
          <p:spPr>
            <a:xfrm>
              <a:off x="-1" y="776896"/>
              <a:ext cx="8000266" cy="6858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5" name="组合 16"/>
            <p:cNvGrpSpPr/>
            <p:nvPr/>
          </p:nvGrpSpPr>
          <p:grpSpPr>
            <a:xfrm>
              <a:off x="1582426" y="-1"/>
              <a:ext cx="721117" cy="2702385"/>
              <a:chOff x="0" y="0"/>
              <a:chExt cx="721116" cy="2702384"/>
            </a:xfrm>
          </p:grpSpPr>
          <p:grpSp>
            <p:nvGrpSpPr>
              <p:cNvPr id="493" name="组合 4"/>
              <p:cNvGrpSpPr/>
              <p:nvPr/>
            </p:nvGrpSpPr>
            <p:grpSpPr>
              <a:xfrm>
                <a:off x="0" y="1907716"/>
                <a:ext cx="721117" cy="794669"/>
                <a:chOff x="0" y="0"/>
                <a:chExt cx="721116" cy="794668"/>
              </a:xfrm>
            </p:grpSpPr>
            <p:sp>
              <p:nvSpPr>
                <p:cNvPr id="485" name="Freeform 11"/>
                <p:cNvSpPr/>
                <p:nvPr/>
              </p:nvSpPr>
              <p:spPr>
                <a:xfrm rot="10800000">
                  <a:off x="168005" y="0"/>
                  <a:ext cx="395894" cy="6062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cubicBezTo>
                        <a:pt x="10800" y="0"/>
                        <a:pt x="10452" y="0"/>
                        <a:pt x="10452" y="0"/>
                      </a:cubicBezTo>
                      <a:cubicBezTo>
                        <a:pt x="7316" y="0"/>
                        <a:pt x="4529" y="1038"/>
                        <a:pt x="2787" y="2285"/>
                      </a:cubicBezTo>
                      <a:cubicBezTo>
                        <a:pt x="1045" y="3531"/>
                        <a:pt x="0" y="5192"/>
                        <a:pt x="0" y="7062"/>
                      </a:cubicBezTo>
                      <a:cubicBezTo>
                        <a:pt x="0" y="8100"/>
                        <a:pt x="348" y="9138"/>
                        <a:pt x="1394" y="10177"/>
                      </a:cubicBezTo>
                      <a:cubicBezTo>
                        <a:pt x="1742" y="10800"/>
                        <a:pt x="2439" y="11423"/>
                        <a:pt x="2787" y="11838"/>
                      </a:cubicBezTo>
                      <a:cubicBezTo>
                        <a:pt x="3484" y="12462"/>
                        <a:pt x="3832" y="12877"/>
                        <a:pt x="4181" y="13500"/>
                      </a:cubicBezTo>
                      <a:cubicBezTo>
                        <a:pt x="4181" y="13500"/>
                        <a:pt x="4181" y="13915"/>
                        <a:pt x="4181" y="14123"/>
                      </a:cubicBezTo>
                      <a:cubicBezTo>
                        <a:pt x="4181" y="14746"/>
                        <a:pt x="4877" y="15162"/>
                        <a:pt x="5226" y="15577"/>
                      </a:cubicBezTo>
                      <a:cubicBezTo>
                        <a:pt x="5574" y="15785"/>
                        <a:pt x="5574" y="15992"/>
                        <a:pt x="5574" y="16200"/>
                      </a:cubicBezTo>
                      <a:cubicBezTo>
                        <a:pt x="5574" y="16408"/>
                        <a:pt x="5574" y="16408"/>
                        <a:pt x="5574" y="16408"/>
                      </a:cubicBezTo>
                      <a:cubicBezTo>
                        <a:pt x="5574" y="16615"/>
                        <a:pt x="5574" y="16823"/>
                        <a:pt x="5574" y="16823"/>
                      </a:cubicBezTo>
                      <a:cubicBezTo>
                        <a:pt x="5574" y="17031"/>
                        <a:pt x="5574" y="17238"/>
                        <a:pt x="5574" y="17238"/>
                      </a:cubicBezTo>
                      <a:cubicBezTo>
                        <a:pt x="5574" y="17446"/>
                        <a:pt x="5574" y="17446"/>
                        <a:pt x="5574" y="17654"/>
                      </a:cubicBezTo>
                      <a:cubicBezTo>
                        <a:pt x="5574" y="17654"/>
                        <a:pt x="5923" y="17654"/>
                        <a:pt x="5923" y="17862"/>
                      </a:cubicBezTo>
                      <a:cubicBezTo>
                        <a:pt x="5574" y="17862"/>
                        <a:pt x="5574" y="18069"/>
                        <a:pt x="5574" y="18277"/>
                      </a:cubicBezTo>
                      <a:cubicBezTo>
                        <a:pt x="5574" y="18485"/>
                        <a:pt x="5574" y="18485"/>
                        <a:pt x="5574" y="18485"/>
                      </a:cubicBezTo>
                      <a:cubicBezTo>
                        <a:pt x="5574" y="18485"/>
                        <a:pt x="5574" y="18485"/>
                        <a:pt x="5923" y="18692"/>
                      </a:cubicBezTo>
                      <a:cubicBezTo>
                        <a:pt x="5574" y="18692"/>
                        <a:pt x="5574" y="18900"/>
                        <a:pt x="5574" y="19108"/>
                      </a:cubicBezTo>
                      <a:cubicBezTo>
                        <a:pt x="5574" y="19108"/>
                        <a:pt x="5574" y="19315"/>
                        <a:pt x="5923" y="19523"/>
                      </a:cubicBezTo>
                      <a:cubicBezTo>
                        <a:pt x="5923" y="19523"/>
                        <a:pt x="5923" y="19523"/>
                        <a:pt x="5923" y="19523"/>
                      </a:cubicBezTo>
                      <a:cubicBezTo>
                        <a:pt x="5923" y="19523"/>
                        <a:pt x="5923" y="19523"/>
                        <a:pt x="5923" y="19523"/>
                      </a:cubicBezTo>
                      <a:cubicBezTo>
                        <a:pt x="6271" y="20354"/>
                        <a:pt x="6968" y="20769"/>
                        <a:pt x="7665" y="20977"/>
                      </a:cubicBezTo>
                      <a:cubicBezTo>
                        <a:pt x="8710" y="21392"/>
                        <a:pt x="9406" y="21600"/>
                        <a:pt x="10452" y="21600"/>
                      </a:cubicBezTo>
                      <a:cubicBezTo>
                        <a:pt x="10800" y="21600"/>
                        <a:pt x="10800" y="21600"/>
                        <a:pt x="10800" y="21600"/>
                      </a:cubicBezTo>
                      <a:cubicBezTo>
                        <a:pt x="11845" y="21600"/>
                        <a:pt x="12890" y="21600"/>
                        <a:pt x="13587" y="21185"/>
                      </a:cubicBezTo>
                      <a:cubicBezTo>
                        <a:pt x="13935" y="20977"/>
                        <a:pt x="14632" y="20769"/>
                        <a:pt x="14981" y="20354"/>
                      </a:cubicBezTo>
                      <a:cubicBezTo>
                        <a:pt x="14981" y="20354"/>
                        <a:pt x="15329" y="20146"/>
                        <a:pt x="15329" y="19938"/>
                      </a:cubicBezTo>
                      <a:cubicBezTo>
                        <a:pt x="15677" y="19731"/>
                        <a:pt x="15677" y="19731"/>
                        <a:pt x="15677" y="19523"/>
                      </a:cubicBezTo>
                      <a:cubicBezTo>
                        <a:pt x="15677" y="19523"/>
                        <a:pt x="15677" y="19523"/>
                        <a:pt x="15677" y="19523"/>
                      </a:cubicBezTo>
                      <a:cubicBezTo>
                        <a:pt x="15677" y="19315"/>
                        <a:pt x="15677" y="19315"/>
                        <a:pt x="15677" y="19108"/>
                      </a:cubicBezTo>
                      <a:cubicBezTo>
                        <a:pt x="15677" y="19108"/>
                        <a:pt x="15677" y="19108"/>
                        <a:pt x="15677" y="18900"/>
                      </a:cubicBezTo>
                      <a:cubicBezTo>
                        <a:pt x="16026" y="18900"/>
                        <a:pt x="16026" y="18692"/>
                        <a:pt x="16026" y="18692"/>
                      </a:cubicBezTo>
                      <a:cubicBezTo>
                        <a:pt x="16026" y="18485"/>
                        <a:pt x="16026" y="18485"/>
                        <a:pt x="15677" y="18485"/>
                      </a:cubicBezTo>
                      <a:cubicBezTo>
                        <a:pt x="15677" y="18485"/>
                        <a:pt x="16026" y="18277"/>
                        <a:pt x="16026" y="18277"/>
                      </a:cubicBezTo>
                      <a:cubicBezTo>
                        <a:pt x="15677" y="18069"/>
                        <a:pt x="15677" y="18069"/>
                        <a:pt x="15677" y="18069"/>
                      </a:cubicBezTo>
                      <a:cubicBezTo>
                        <a:pt x="15677" y="18069"/>
                        <a:pt x="15329" y="17862"/>
                        <a:pt x="15329" y="17862"/>
                      </a:cubicBezTo>
                      <a:cubicBezTo>
                        <a:pt x="15677" y="17862"/>
                        <a:pt x="15677" y="17862"/>
                        <a:pt x="16026" y="17654"/>
                      </a:cubicBezTo>
                      <a:cubicBezTo>
                        <a:pt x="16026" y="17446"/>
                        <a:pt x="16026" y="17446"/>
                        <a:pt x="16026" y="17446"/>
                      </a:cubicBezTo>
                      <a:cubicBezTo>
                        <a:pt x="16026" y="17238"/>
                        <a:pt x="15677" y="17238"/>
                        <a:pt x="15677" y="17031"/>
                      </a:cubicBezTo>
                      <a:cubicBezTo>
                        <a:pt x="15677" y="17031"/>
                        <a:pt x="15677" y="17031"/>
                        <a:pt x="15677" y="16823"/>
                      </a:cubicBezTo>
                      <a:cubicBezTo>
                        <a:pt x="15677" y="16823"/>
                        <a:pt x="15677" y="16823"/>
                        <a:pt x="15677" y="16823"/>
                      </a:cubicBezTo>
                      <a:cubicBezTo>
                        <a:pt x="15677" y="16615"/>
                        <a:pt x="15677" y="16615"/>
                        <a:pt x="15677" y="16615"/>
                      </a:cubicBezTo>
                      <a:cubicBezTo>
                        <a:pt x="15677" y="16615"/>
                        <a:pt x="15677" y="16615"/>
                        <a:pt x="15677" y="16615"/>
                      </a:cubicBezTo>
                      <a:cubicBezTo>
                        <a:pt x="15677" y="16408"/>
                        <a:pt x="15677" y="16200"/>
                        <a:pt x="15677" y="15992"/>
                      </a:cubicBezTo>
                      <a:cubicBezTo>
                        <a:pt x="15677" y="15992"/>
                        <a:pt x="15677" y="15992"/>
                        <a:pt x="15677" y="15992"/>
                      </a:cubicBezTo>
                      <a:cubicBezTo>
                        <a:pt x="16374" y="15577"/>
                        <a:pt x="16723" y="14954"/>
                        <a:pt x="17071" y="14538"/>
                      </a:cubicBezTo>
                      <a:cubicBezTo>
                        <a:pt x="17071" y="14123"/>
                        <a:pt x="17419" y="13708"/>
                        <a:pt x="17419" y="13292"/>
                      </a:cubicBezTo>
                      <a:cubicBezTo>
                        <a:pt x="18116" y="12462"/>
                        <a:pt x="18116" y="11838"/>
                        <a:pt x="19510" y="10800"/>
                      </a:cubicBezTo>
                      <a:cubicBezTo>
                        <a:pt x="20555" y="9969"/>
                        <a:pt x="21600" y="8308"/>
                        <a:pt x="21600" y="6438"/>
                      </a:cubicBezTo>
                      <a:cubicBezTo>
                        <a:pt x="21600" y="4985"/>
                        <a:pt x="20903" y="3323"/>
                        <a:pt x="19161" y="2285"/>
                      </a:cubicBezTo>
                      <a:cubicBezTo>
                        <a:pt x="17419" y="1038"/>
                        <a:pt x="14981" y="208"/>
                        <a:pt x="10800" y="0"/>
                      </a:cubicBezTo>
                      <a:close/>
                      <a:moveTo>
                        <a:pt x="10103" y="10385"/>
                      </a:moveTo>
                      <a:cubicBezTo>
                        <a:pt x="10452" y="10385"/>
                        <a:pt x="10800" y="10177"/>
                        <a:pt x="11148" y="10177"/>
                      </a:cubicBezTo>
                      <a:cubicBezTo>
                        <a:pt x="11148" y="9969"/>
                        <a:pt x="11148" y="9969"/>
                        <a:pt x="11148" y="9969"/>
                      </a:cubicBezTo>
                      <a:cubicBezTo>
                        <a:pt x="11497" y="10177"/>
                        <a:pt x="11845" y="10177"/>
                        <a:pt x="12194" y="10177"/>
                      </a:cubicBezTo>
                      <a:cubicBezTo>
                        <a:pt x="11845" y="11423"/>
                        <a:pt x="11845" y="12669"/>
                        <a:pt x="11845" y="13915"/>
                      </a:cubicBezTo>
                      <a:cubicBezTo>
                        <a:pt x="11845" y="14331"/>
                        <a:pt x="11845" y="14538"/>
                        <a:pt x="11845" y="14746"/>
                      </a:cubicBezTo>
                      <a:cubicBezTo>
                        <a:pt x="11497" y="14746"/>
                        <a:pt x="11497" y="14746"/>
                        <a:pt x="11148" y="14746"/>
                      </a:cubicBezTo>
                      <a:cubicBezTo>
                        <a:pt x="11148" y="14746"/>
                        <a:pt x="10800" y="14746"/>
                        <a:pt x="10452" y="14746"/>
                      </a:cubicBezTo>
                      <a:cubicBezTo>
                        <a:pt x="10452" y="13292"/>
                        <a:pt x="10452" y="11838"/>
                        <a:pt x="10103" y="10385"/>
                      </a:cubicBezTo>
                      <a:close/>
                      <a:moveTo>
                        <a:pt x="11148" y="7477"/>
                      </a:moveTo>
                      <a:cubicBezTo>
                        <a:pt x="11148" y="6854"/>
                        <a:pt x="11497" y="6438"/>
                        <a:pt x="11497" y="6023"/>
                      </a:cubicBezTo>
                      <a:cubicBezTo>
                        <a:pt x="11497" y="5815"/>
                        <a:pt x="11497" y="5815"/>
                        <a:pt x="11497" y="5815"/>
                      </a:cubicBezTo>
                      <a:cubicBezTo>
                        <a:pt x="11845" y="5608"/>
                        <a:pt x="11845" y="5608"/>
                        <a:pt x="11845" y="5608"/>
                      </a:cubicBezTo>
                      <a:cubicBezTo>
                        <a:pt x="11845" y="5608"/>
                        <a:pt x="12194" y="5608"/>
                        <a:pt x="12194" y="5815"/>
                      </a:cubicBezTo>
                      <a:cubicBezTo>
                        <a:pt x="12194" y="5815"/>
                        <a:pt x="12194" y="6023"/>
                        <a:pt x="12194" y="6023"/>
                      </a:cubicBezTo>
                      <a:cubicBezTo>
                        <a:pt x="12194" y="6231"/>
                        <a:pt x="12194" y="6231"/>
                        <a:pt x="12194" y="6438"/>
                      </a:cubicBezTo>
                      <a:cubicBezTo>
                        <a:pt x="12194" y="7062"/>
                        <a:pt x="11845" y="7685"/>
                        <a:pt x="11497" y="8308"/>
                      </a:cubicBezTo>
                      <a:cubicBezTo>
                        <a:pt x="11148" y="8100"/>
                        <a:pt x="11148" y="7685"/>
                        <a:pt x="11148" y="7477"/>
                      </a:cubicBezTo>
                      <a:close/>
                      <a:moveTo>
                        <a:pt x="15329" y="6023"/>
                      </a:moveTo>
                      <a:cubicBezTo>
                        <a:pt x="15329" y="6231"/>
                        <a:pt x="15329" y="6231"/>
                        <a:pt x="15329" y="6231"/>
                      </a:cubicBezTo>
                      <a:cubicBezTo>
                        <a:pt x="15329" y="7062"/>
                        <a:pt x="14981" y="8100"/>
                        <a:pt x="14284" y="8723"/>
                      </a:cubicBezTo>
                      <a:cubicBezTo>
                        <a:pt x="14284" y="8931"/>
                        <a:pt x="13935" y="9138"/>
                        <a:pt x="13587" y="9346"/>
                      </a:cubicBezTo>
                      <a:cubicBezTo>
                        <a:pt x="13935" y="8308"/>
                        <a:pt x="14284" y="7477"/>
                        <a:pt x="14981" y="6438"/>
                      </a:cubicBezTo>
                      <a:cubicBezTo>
                        <a:pt x="14981" y="6231"/>
                        <a:pt x="15329" y="6231"/>
                        <a:pt x="15329" y="6231"/>
                      </a:cubicBezTo>
                      <a:cubicBezTo>
                        <a:pt x="15329" y="6231"/>
                        <a:pt x="15329" y="6023"/>
                        <a:pt x="15329" y="6023"/>
                      </a:cubicBezTo>
                      <a:close/>
                      <a:moveTo>
                        <a:pt x="12890" y="15577"/>
                      </a:moveTo>
                      <a:cubicBezTo>
                        <a:pt x="12890" y="15577"/>
                        <a:pt x="12890" y="15577"/>
                        <a:pt x="12890" y="15577"/>
                      </a:cubicBezTo>
                      <a:cubicBezTo>
                        <a:pt x="12890" y="15577"/>
                        <a:pt x="12890" y="15577"/>
                        <a:pt x="12890" y="15577"/>
                      </a:cubicBezTo>
                      <a:close/>
                      <a:moveTo>
                        <a:pt x="14632" y="19108"/>
                      </a:moveTo>
                      <a:cubicBezTo>
                        <a:pt x="14632" y="19108"/>
                        <a:pt x="14632" y="19315"/>
                        <a:pt x="14632" y="19315"/>
                      </a:cubicBezTo>
                      <a:cubicBezTo>
                        <a:pt x="14632" y="19315"/>
                        <a:pt x="14284" y="19315"/>
                        <a:pt x="14284" y="19315"/>
                      </a:cubicBezTo>
                      <a:cubicBezTo>
                        <a:pt x="13587" y="19523"/>
                        <a:pt x="12890" y="19523"/>
                        <a:pt x="11845" y="19523"/>
                      </a:cubicBezTo>
                      <a:cubicBezTo>
                        <a:pt x="12890" y="19523"/>
                        <a:pt x="13935" y="19315"/>
                        <a:pt x="14632" y="19108"/>
                      </a:cubicBezTo>
                      <a:cubicBezTo>
                        <a:pt x="14632" y="19108"/>
                        <a:pt x="14632" y="19108"/>
                        <a:pt x="14632" y="19108"/>
                      </a:cubicBezTo>
                      <a:close/>
                      <a:moveTo>
                        <a:pt x="13239" y="15992"/>
                      </a:moveTo>
                      <a:cubicBezTo>
                        <a:pt x="13587" y="15992"/>
                        <a:pt x="14284" y="15992"/>
                        <a:pt x="14632" y="15992"/>
                      </a:cubicBezTo>
                      <a:cubicBezTo>
                        <a:pt x="14632" y="15992"/>
                        <a:pt x="14632" y="16200"/>
                        <a:pt x="14632" y="16200"/>
                      </a:cubicBezTo>
                      <a:cubicBezTo>
                        <a:pt x="12542" y="16200"/>
                        <a:pt x="10452" y="16408"/>
                        <a:pt x="8361" y="16408"/>
                      </a:cubicBezTo>
                      <a:cubicBezTo>
                        <a:pt x="8013" y="16408"/>
                        <a:pt x="8013" y="16408"/>
                        <a:pt x="7665" y="16408"/>
                      </a:cubicBezTo>
                      <a:cubicBezTo>
                        <a:pt x="7316" y="16408"/>
                        <a:pt x="6968" y="16408"/>
                        <a:pt x="6619" y="16408"/>
                      </a:cubicBezTo>
                      <a:cubicBezTo>
                        <a:pt x="6619" y="16200"/>
                        <a:pt x="6619" y="16200"/>
                        <a:pt x="6619" y="16200"/>
                      </a:cubicBezTo>
                      <a:cubicBezTo>
                        <a:pt x="6619" y="16200"/>
                        <a:pt x="6619" y="15992"/>
                        <a:pt x="6619" y="15992"/>
                      </a:cubicBezTo>
                      <a:cubicBezTo>
                        <a:pt x="8013" y="15992"/>
                        <a:pt x="9406" y="16200"/>
                        <a:pt x="10800" y="16200"/>
                      </a:cubicBezTo>
                      <a:cubicBezTo>
                        <a:pt x="11845" y="16200"/>
                        <a:pt x="12542" y="16200"/>
                        <a:pt x="13239" y="15992"/>
                      </a:cubicBezTo>
                      <a:close/>
                      <a:moveTo>
                        <a:pt x="8710" y="19108"/>
                      </a:moveTo>
                      <a:cubicBezTo>
                        <a:pt x="8013" y="19108"/>
                        <a:pt x="7316" y="19108"/>
                        <a:pt x="6619" y="19108"/>
                      </a:cubicBezTo>
                      <a:cubicBezTo>
                        <a:pt x="6619" y="19108"/>
                        <a:pt x="6619" y="19108"/>
                        <a:pt x="6619" y="19108"/>
                      </a:cubicBezTo>
                      <a:cubicBezTo>
                        <a:pt x="6619" y="18900"/>
                        <a:pt x="6619" y="18900"/>
                        <a:pt x="6619" y="18900"/>
                      </a:cubicBezTo>
                      <a:cubicBezTo>
                        <a:pt x="7316" y="18900"/>
                        <a:pt x="8013" y="18900"/>
                        <a:pt x="8710" y="18900"/>
                      </a:cubicBezTo>
                      <a:cubicBezTo>
                        <a:pt x="9755" y="18900"/>
                        <a:pt x="10800" y="18900"/>
                        <a:pt x="11845" y="18900"/>
                      </a:cubicBezTo>
                      <a:cubicBezTo>
                        <a:pt x="12542" y="18692"/>
                        <a:pt x="13239" y="18692"/>
                        <a:pt x="13935" y="18692"/>
                      </a:cubicBezTo>
                      <a:cubicBezTo>
                        <a:pt x="12194" y="18900"/>
                        <a:pt x="10452" y="19108"/>
                        <a:pt x="8710" y="19108"/>
                      </a:cubicBezTo>
                      <a:close/>
                      <a:moveTo>
                        <a:pt x="11497" y="18277"/>
                      </a:moveTo>
                      <a:cubicBezTo>
                        <a:pt x="10452" y="18277"/>
                        <a:pt x="9406" y="18277"/>
                        <a:pt x="8710" y="18277"/>
                      </a:cubicBezTo>
                      <a:cubicBezTo>
                        <a:pt x="8013" y="18277"/>
                        <a:pt x="7316" y="18277"/>
                        <a:pt x="6619" y="18277"/>
                      </a:cubicBezTo>
                      <a:cubicBezTo>
                        <a:pt x="6619" y="18277"/>
                        <a:pt x="6619" y="18277"/>
                        <a:pt x="6619" y="18277"/>
                      </a:cubicBezTo>
                      <a:cubicBezTo>
                        <a:pt x="6619" y="18069"/>
                        <a:pt x="6619" y="18069"/>
                        <a:pt x="6619" y="18069"/>
                      </a:cubicBezTo>
                      <a:cubicBezTo>
                        <a:pt x="6619" y="18069"/>
                        <a:pt x="6968" y="18069"/>
                        <a:pt x="6968" y="18069"/>
                      </a:cubicBezTo>
                      <a:cubicBezTo>
                        <a:pt x="6968" y="18069"/>
                        <a:pt x="6968" y="18069"/>
                        <a:pt x="6968" y="18069"/>
                      </a:cubicBezTo>
                      <a:cubicBezTo>
                        <a:pt x="9406" y="18069"/>
                        <a:pt x="12194" y="17862"/>
                        <a:pt x="14632" y="17654"/>
                      </a:cubicBezTo>
                      <a:cubicBezTo>
                        <a:pt x="14632" y="17654"/>
                        <a:pt x="14284" y="17862"/>
                        <a:pt x="14284" y="17862"/>
                      </a:cubicBezTo>
                      <a:cubicBezTo>
                        <a:pt x="14284" y="17862"/>
                        <a:pt x="14284" y="17862"/>
                        <a:pt x="14284" y="18069"/>
                      </a:cubicBezTo>
                      <a:cubicBezTo>
                        <a:pt x="13587" y="18069"/>
                        <a:pt x="12542" y="18069"/>
                        <a:pt x="11497" y="18277"/>
                      </a:cubicBezTo>
                      <a:close/>
                      <a:moveTo>
                        <a:pt x="6968" y="17446"/>
                      </a:moveTo>
                      <a:cubicBezTo>
                        <a:pt x="6968" y="17446"/>
                        <a:pt x="6619" y="17446"/>
                        <a:pt x="6619" y="17446"/>
                      </a:cubicBezTo>
                      <a:cubicBezTo>
                        <a:pt x="6619" y="17446"/>
                        <a:pt x="6619" y="17238"/>
                        <a:pt x="6619" y="17238"/>
                      </a:cubicBezTo>
                      <a:cubicBezTo>
                        <a:pt x="6619" y="17238"/>
                        <a:pt x="6619" y="17031"/>
                        <a:pt x="6619" y="17031"/>
                      </a:cubicBezTo>
                      <a:cubicBezTo>
                        <a:pt x="6968" y="17031"/>
                        <a:pt x="7316" y="17031"/>
                        <a:pt x="7665" y="17031"/>
                      </a:cubicBezTo>
                      <a:cubicBezTo>
                        <a:pt x="8013" y="17031"/>
                        <a:pt x="8013" y="17031"/>
                        <a:pt x="8361" y="17031"/>
                      </a:cubicBezTo>
                      <a:cubicBezTo>
                        <a:pt x="10452" y="17031"/>
                        <a:pt x="12542" y="16823"/>
                        <a:pt x="14632" y="16823"/>
                      </a:cubicBezTo>
                      <a:cubicBezTo>
                        <a:pt x="14632" y="16823"/>
                        <a:pt x="14632" y="16823"/>
                        <a:pt x="14284" y="17031"/>
                      </a:cubicBezTo>
                      <a:cubicBezTo>
                        <a:pt x="11845" y="17238"/>
                        <a:pt x="9406" y="17446"/>
                        <a:pt x="6968" y="17446"/>
                      </a:cubicBezTo>
                      <a:close/>
                      <a:moveTo>
                        <a:pt x="11845" y="15577"/>
                      </a:moveTo>
                      <a:cubicBezTo>
                        <a:pt x="11497" y="15577"/>
                        <a:pt x="11148" y="15577"/>
                        <a:pt x="10800" y="15577"/>
                      </a:cubicBezTo>
                      <a:cubicBezTo>
                        <a:pt x="10800" y="15577"/>
                        <a:pt x="10800" y="15577"/>
                        <a:pt x="10452" y="15577"/>
                      </a:cubicBezTo>
                      <a:cubicBezTo>
                        <a:pt x="10452" y="15577"/>
                        <a:pt x="10452" y="15369"/>
                        <a:pt x="10452" y="15369"/>
                      </a:cubicBezTo>
                      <a:cubicBezTo>
                        <a:pt x="10800" y="15369"/>
                        <a:pt x="11148" y="15369"/>
                        <a:pt x="11148" y="15369"/>
                      </a:cubicBezTo>
                      <a:cubicBezTo>
                        <a:pt x="11497" y="15369"/>
                        <a:pt x="11497" y="15369"/>
                        <a:pt x="11845" y="15577"/>
                      </a:cubicBezTo>
                      <a:close/>
                      <a:moveTo>
                        <a:pt x="12890" y="20769"/>
                      </a:moveTo>
                      <a:cubicBezTo>
                        <a:pt x="12542" y="20977"/>
                        <a:pt x="11845" y="20977"/>
                        <a:pt x="10800" y="20977"/>
                      </a:cubicBezTo>
                      <a:cubicBezTo>
                        <a:pt x="10452" y="20977"/>
                        <a:pt x="10452" y="20977"/>
                        <a:pt x="10452" y="20977"/>
                      </a:cubicBezTo>
                      <a:cubicBezTo>
                        <a:pt x="9755" y="20977"/>
                        <a:pt x="9058" y="20769"/>
                        <a:pt x="8361" y="20562"/>
                      </a:cubicBezTo>
                      <a:cubicBezTo>
                        <a:pt x="8013" y="20354"/>
                        <a:pt x="7665" y="20146"/>
                        <a:pt x="7316" y="19938"/>
                      </a:cubicBezTo>
                      <a:cubicBezTo>
                        <a:pt x="7316" y="19938"/>
                        <a:pt x="7665" y="19938"/>
                        <a:pt x="7665" y="19938"/>
                      </a:cubicBezTo>
                      <a:cubicBezTo>
                        <a:pt x="8710" y="20146"/>
                        <a:pt x="10103" y="20146"/>
                        <a:pt x="10800" y="20146"/>
                      </a:cubicBezTo>
                      <a:cubicBezTo>
                        <a:pt x="12194" y="20146"/>
                        <a:pt x="13239" y="20146"/>
                        <a:pt x="14284" y="19938"/>
                      </a:cubicBezTo>
                      <a:cubicBezTo>
                        <a:pt x="13935" y="20146"/>
                        <a:pt x="13239" y="20562"/>
                        <a:pt x="12890" y="20769"/>
                      </a:cubicBezTo>
                      <a:close/>
                      <a:moveTo>
                        <a:pt x="18465" y="10592"/>
                      </a:moveTo>
                      <a:cubicBezTo>
                        <a:pt x="17071" y="11631"/>
                        <a:pt x="17071" y="12254"/>
                        <a:pt x="16374" y="13085"/>
                      </a:cubicBezTo>
                      <a:cubicBezTo>
                        <a:pt x="16374" y="13500"/>
                        <a:pt x="16374" y="13915"/>
                        <a:pt x="16026" y="14331"/>
                      </a:cubicBezTo>
                      <a:cubicBezTo>
                        <a:pt x="16026" y="14538"/>
                        <a:pt x="15677" y="14746"/>
                        <a:pt x="15329" y="15162"/>
                      </a:cubicBezTo>
                      <a:cubicBezTo>
                        <a:pt x="15329" y="14954"/>
                        <a:pt x="15329" y="14954"/>
                        <a:pt x="15329" y="14954"/>
                      </a:cubicBezTo>
                      <a:cubicBezTo>
                        <a:pt x="14981" y="14954"/>
                        <a:pt x="14981" y="14954"/>
                        <a:pt x="14981" y="14954"/>
                      </a:cubicBezTo>
                      <a:cubicBezTo>
                        <a:pt x="14284" y="14954"/>
                        <a:pt x="13587" y="14954"/>
                        <a:pt x="12890" y="14954"/>
                      </a:cubicBezTo>
                      <a:cubicBezTo>
                        <a:pt x="12890" y="14538"/>
                        <a:pt x="12890" y="14331"/>
                        <a:pt x="12890" y="13915"/>
                      </a:cubicBezTo>
                      <a:cubicBezTo>
                        <a:pt x="12890" y="12669"/>
                        <a:pt x="12890" y="11423"/>
                        <a:pt x="13239" y="10177"/>
                      </a:cubicBezTo>
                      <a:cubicBezTo>
                        <a:pt x="13587" y="10177"/>
                        <a:pt x="13587" y="9969"/>
                        <a:pt x="13587" y="9969"/>
                      </a:cubicBezTo>
                      <a:cubicBezTo>
                        <a:pt x="14284" y="9762"/>
                        <a:pt x="14981" y="9346"/>
                        <a:pt x="15329" y="9138"/>
                      </a:cubicBezTo>
                      <a:cubicBezTo>
                        <a:pt x="16026" y="8308"/>
                        <a:pt x="16374" y="7269"/>
                        <a:pt x="16374" y="6231"/>
                      </a:cubicBezTo>
                      <a:cubicBezTo>
                        <a:pt x="16374" y="6023"/>
                        <a:pt x="16374" y="5815"/>
                        <a:pt x="16374" y="5608"/>
                      </a:cubicBezTo>
                      <a:cubicBezTo>
                        <a:pt x="16026" y="5608"/>
                        <a:pt x="15677" y="5400"/>
                        <a:pt x="15329" y="5400"/>
                      </a:cubicBezTo>
                      <a:cubicBezTo>
                        <a:pt x="14981" y="5400"/>
                        <a:pt x="14981" y="5608"/>
                        <a:pt x="14632" y="5608"/>
                      </a:cubicBezTo>
                      <a:cubicBezTo>
                        <a:pt x="14284" y="5815"/>
                        <a:pt x="13935" y="6023"/>
                        <a:pt x="13935" y="6231"/>
                      </a:cubicBezTo>
                      <a:cubicBezTo>
                        <a:pt x="13239" y="7269"/>
                        <a:pt x="12890" y="8515"/>
                        <a:pt x="12542" y="9554"/>
                      </a:cubicBezTo>
                      <a:cubicBezTo>
                        <a:pt x="12194" y="9554"/>
                        <a:pt x="12194" y="9554"/>
                        <a:pt x="11845" y="9346"/>
                      </a:cubicBezTo>
                      <a:cubicBezTo>
                        <a:pt x="11845" y="9346"/>
                        <a:pt x="11845" y="9346"/>
                        <a:pt x="11845" y="9346"/>
                      </a:cubicBezTo>
                      <a:cubicBezTo>
                        <a:pt x="12542" y="8515"/>
                        <a:pt x="12890" y="7477"/>
                        <a:pt x="13239" y="6438"/>
                      </a:cubicBezTo>
                      <a:cubicBezTo>
                        <a:pt x="13239" y="6231"/>
                        <a:pt x="13239" y="6231"/>
                        <a:pt x="13239" y="6023"/>
                      </a:cubicBezTo>
                      <a:cubicBezTo>
                        <a:pt x="13239" y="5815"/>
                        <a:pt x="13239" y="5608"/>
                        <a:pt x="13239" y="5608"/>
                      </a:cubicBezTo>
                      <a:cubicBezTo>
                        <a:pt x="12890" y="5192"/>
                        <a:pt x="12542" y="4985"/>
                        <a:pt x="11845" y="4985"/>
                      </a:cubicBezTo>
                      <a:cubicBezTo>
                        <a:pt x="11497" y="4985"/>
                        <a:pt x="11497" y="4985"/>
                        <a:pt x="11497" y="4985"/>
                      </a:cubicBezTo>
                      <a:cubicBezTo>
                        <a:pt x="11148" y="5192"/>
                        <a:pt x="10800" y="5400"/>
                        <a:pt x="10800" y="5400"/>
                      </a:cubicBezTo>
                      <a:cubicBezTo>
                        <a:pt x="10452" y="5608"/>
                        <a:pt x="10452" y="5608"/>
                        <a:pt x="10452" y="5815"/>
                      </a:cubicBezTo>
                      <a:cubicBezTo>
                        <a:pt x="10452" y="6438"/>
                        <a:pt x="10103" y="6854"/>
                        <a:pt x="10103" y="7477"/>
                      </a:cubicBezTo>
                      <a:cubicBezTo>
                        <a:pt x="10103" y="7892"/>
                        <a:pt x="10452" y="8515"/>
                        <a:pt x="10452" y="9138"/>
                      </a:cubicBezTo>
                      <a:cubicBezTo>
                        <a:pt x="10452" y="9138"/>
                        <a:pt x="10452" y="9346"/>
                        <a:pt x="10800" y="9346"/>
                      </a:cubicBezTo>
                      <a:cubicBezTo>
                        <a:pt x="10452" y="9554"/>
                        <a:pt x="10452" y="9554"/>
                        <a:pt x="10452" y="9762"/>
                      </a:cubicBezTo>
                      <a:cubicBezTo>
                        <a:pt x="10103" y="9762"/>
                        <a:pt x="10103" y="9762"/>
                        <a:pt x="9755" y="9969"/>
                      </a:cubicBezTo>
                      <a:cubicBezTo>
                        <a:pt x="9406" y="8723"/>
                        <a:pt x="9058" y="7685"/>
                        <a:pt x="8361" y="6438"/>
                      </a:cubicBezTo>
                      <a:cubicBezTo>
                        <a:pt x="8361" y="6231"/>
                        <a:pt x="8013" y="5608"/>
                        <a:pt x="7316" y="5400"/>
                      </a:cubicBezTo>
                      <a:cubicBezTo>
                        <a:pt x="6968" y="5192"/>
                        <a:pt x="6619" y="5192"/>
                        <a:pt x="6271" y="5192"/>
                      </a:cubicBezTo>
                      <a:cubicBezTo>
                        <a:pt x="5923" y="5192"/>
                        <a:pt x="5574" y="5400"/>
                        <a:pt x="5226" y="5400"/>
                      </a:cubicBezTo>
                      <a:cubicBezTo>
                        <a:pt x="4529" y="5815"/>
                        <a:pt x="4181" y="6231"/>
                        <a:pt x="4181" y="6646"/>
                      </a:cubicBezTo>
                      <a:cubicBezTo>
                        <a:pt x="4181" y="6646"/>
                        <a:pt x="4181" y="6646"/>
                        <a:pt x="4181" y="6646"/>
                      </a:cubicBezTo>
                      <a:cubicBezTo>
                        <a:pt x="4181" y="7062"/>
                        <a:pt x="4529" y="7269"/>
                        <a:pt x="4529" y="7477"/>
                      </a:cubicBezTo>
                      <a:cubicBezTo>
                        <a:pt x="5574" y="8515"/>
                        <a:pt x="6619" y="9346"/>
                        <a:pt x="8013" y="9969"/>
                      </a:cubicBezTo>
                      <a:cubicBezTo>
                        <a:pt x="8013" y="10177"/>
                        <a:pt x="8361" y="10385"/>
                        <a:pt x="9058" y="10385"/>
                      </a:cubicBezTo>
                      <a:cubicBezTo>
                        <a:pt x="9406" y="11838"/>
                        <a:pt x="9406" y="13292"/>
                        <a:pt x="9406" y="14954"/>
                      </a:cubicBezTo>
                      <a:cubicBezTo>
                        <a:pt x="8361" y="14954"/>
                        <a:pt x="7316" y="15162"/>
                        <a:pt x="6619" y="15369"/>
                      </a:cubicBezTo>
                      <a:cubicBezTo>
                        <a:pt x="6271" y="15369"/>
                        <a:pt x="6271" y="15369"/>
                        <a:pt x="6271" y="15369"/>
                      </a:cubicBezTo>
                      <a:cubicBezTo>
                        <a:pt x="6271" y="15369"/>
                        <a:pt x="6271" y="15369"/>
                        <a:pt x="6271" y="15369"/>
                      </a:cubicBezTo>
                      <a:cubicBezTo>
                        <a:pt x="6271" y="15369"/>
                        <a:pt x="6271" y="15369"/>
                        <a:pt x="6271" y="15162"/>
                      </a:cubicBezTo>
                      <a:cubicBezTo>
                        <a:pt x="5574" y="14746"/>
                        <a:pt x="5226" y="14538"/>
                        <a:pt x="5226" y="14123"/>
                      </a:cubicBezTo>
                      <a:cubicBezTo>
                        <a:pt x="5226" y="13915"/>
                        <a:pt x="5226" y="13500"/>
                        <a:pt x="5226" y="13292"/>
                      </a:cubicBezTo>
                      <a:cubicBezTo>
                        <a:pt x="4877" y="12669"/>
                        <a:pt x="4181" y="12046"/>
                        <a:pt x="3832" y="11631"/>
                      </a:cubicBezTo>
                      <a:cubicBezTo>
                        <a:pt x="3135" y="11008"/>
                        <a:pt x="2787" y="10385"/>
                        <a:pt x="2090" y="9969"/>
                      </a:cubicBezTo>
                      <a:cubicBezTo>
                        <a:pt x="1394" y="8931"/>
                        <a:pt x="1045" y="7892"/>
                        <a:pt x="1045" y="7062"/>
                      </a:cubicBezTo>
                      <a:cubicBezTo>
                        <a:pt x="1045" y="5400"/>
                        <a:pt x="2090" y="3738"/>
                        <a:pt x="3484" y="2700"/>
                      </a:cubicBezTo>
                      <a:cubicBezTo>
                        <a:pt x="5226" y="1454"/>
                        <a:pt x="7665" y="623"/>
                        <a:pt x="10452" y="623"/>
                      </a:cubicBezTo>
                      <a:cubicBezTo>
                        <a:pt x="10452" y="623"/>
                        <a:pt x="10800" y="623"/>
                        <a:pt x="10800" y="623"/>
                      </a:cubicBezTo>
                      <a:cubicBezTo>
                        <a:pt x="14632" y="831"/>
                        <a:pt x="17071" y="1454"/>
                        <a:pt x="18465" y="2700"/>
                      </a:cubicBezTo>
                      <a:cubicBezTo>
                        <a:pt x="19858" y="3738"/>
                        <a:pt x="20555" y="4985"/>
                        <a:pt x="20555" y="6438"/>
                      </a:cubicBezTo>
                      <a:cubicBezTo>
                        <a:pt x="20555" y="8100"/>
                        <a:pt x="19510" y="9762"/>
                        <a:pt x="18465" y="10592"/>
                      </a:cubicBezTo>
                      <a:close/>
                      <a:moveTo>
                        <a:pt x="8710" y="9554"/>
                      </a:moveTo>
                      <a:cubicBezTo>
                        <a:pt x="8710" y="9554"/>
                        <a:pt x="8710" y="9554"/>
                        <a:pt x="8710" y="9554"/>
                      </a:cubicBezTo>
                      <a:cubicBezTo>
                        <a:pt x="7316" y="8931"/>
                        <a:pt x="6271" y="8100"/>
                        <a:pt x="5574" y="7269"/>
                      </a:cubicBezTo>
                      <a:cubicBezTo>
                        <a:pt x="5226" y="7062"/>
                        <a:pt x="5226" y="6854"/>
                        <a:pt x="5226" y="6646"/>
                      </a:cubicBezTo>
                      <a:cubicBezTo>
                        <a:pt x="5226" y="6231"/>
                        <a:pt x="5574" y="6023"/>
                        <a:pt x="5574" y="6023"/>
                      </a:cubicBezTo>
                      <a:cubicBezTo>
                        <a:pt x="5923" y="5815"/>
                        <a:pt x="5923" y="5815"/>
                        <a:pt x="6271" y="5815"/>
                      </a:cubicBezTo>
                      <a:cubicBezTo>
                        <a:pt x="6619" y="5815"/>
                        <a:pt x="6619" y="5815"/>
                        <a:pt x="6619" y="6023"/>
                      </a:cubicBezTo>
                      <a:cubicBezTo>
                        <a:pt x="6968" y="6023"/>
                        <a:pt x="7316" y="6438"/>
                        <a:pt x="7665" y="6646"/>
                      </a:cubicBezTo>
                      <a:cubicBezTo>
                        <a:pt x="8013" y="7685"/>
                        <a:pt x="8361" y="8515"/>
                        <a:pt x="8710" y="9554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86" name="Freeform 12"/>
                <p:cNvSpPr/>
                <p:nvPr/>
              </p:nvSpPr>
              <p:spPr>
                <a:xfrm rot="10800000">
                  <a:off x="365950" y="638709"/>
                  <a:ext cx="31672" cy="1559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131" fill="norm" stroke="1" extrusionOk="0">
                      <a:moveTo>
                        <a:pt x="8640" y="0"/>
                      </a:moveTo>
                      <a:cubicBezTo>
                        <a:pt x="4320" y="0"/>
                        <a:pt x="0" y="0"/>
                        <a:pt x="0" y="800"/>
                      </a:cubicBezTo>
                      <a:cubicBezTo>
                        <a:pt x="0" y="2400"/>
                        <a:pt x="0" y="3200"/>
                        <a:pt x="0" y="4800"/>
                      </a:cubicBezTo>
                      <a:cubicBezTo>
                        <a:pt x="0" y="9600"/>
                        <a:pt x="4320" y="15200"/>
                        <a:pt x="8640" y="20000"/>
                      </a:cubicBezTo>
                      <a:cubicBezTo>
                        <a:pt x="8640" y="20800"/>
                        <a:pt x="12960" y="21600"/>
                        <a:pt x="12960" y="20800"/>
                      </a:cubicBezTo>
                      <a:cubicBezTo>
                        <a:pt x="17280" y="20800"/>
                        <a:pt x="21600" y="20800"/>
                        <a:pt x="21600" y="20000"/>
                      </a:cubicBezTo>
                      <a:cubicBezTo>
                        <a:pt x="17280" y="14400"/>
                        <a:pt x="12960" y="9600"/>
                        <a:pt x="12960" y="4800"/>
                      </a:cubicBezTo>
                      <a:cubicBezTo>
                        <a:pt x="12960" y="3200"/>
                        <a:pt x="12960" y="2400"/>
                        <a:pt x="12960" y="800"/>
                      </a:cubicBezTo>
                      <a:cubicBezTo>
                        <a:pt x="12960" y="0"/>
                        <a:pt x="12960" y="0"/>
                        <a:pt x="8640" y="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87" name="Freeform 13"/>
                <p:cNvSpPr/>
                <p:nvPr/>
              </p:nvSpPr>
              <p:spPr>
                <a:xfrm rot="10800000">
                  <a:off x="74564" y="613511"/>
                  <a:ext cx="111915" cy="782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00" h="21214" fill="norm" stroke="1" extrusionOk="0">
                      <a:moveTo>
                        <a:pt x="18000" y="1157"/>
                      </a:moveTo>
                      <a:cubicBezTo>
                        <a:pt x="12000" y="5785"/>
                        <a:pt x="6000" y="11957"/>
                        <a:pt x="0" y="16585"/>
                      </a:cubicBezTo>
                      <a:cubicBezTo>
                        <a:pt x="0" y="18128"/>
                        <a:pt x="0" y="19671"/>
                        <a:pt x="0" y="19671"/>
                      </a:cubicBezTo>
                      <a:cubicBezTo>
                        <a:pt x="1200" y="21214"/>
                        <a:pt x="1200" y="21214"/>
                        <a:pt x="2400" y="21214"/>
                      </a:cubicBezTo>
                      <a:cubicBezTo>
                        <a:pt x="8400" y="15043"/>
                        <a:pt x="14400" y="10414"/>
                        <a:pt x="20400" y="4243"/>
                      </a:cubicBezTo>
                      <a:cubicBezTo>
                        <a:pt x="21600" y="4243"/>
                        <a:pt x="21600" y="2700"/>
                        <a:pt x="20400" y="1157"/>
                      </a:cubicBezTo>
                      <a:cubicBezTo>
                        <a:pt x="20400" y="-386"/>
                        <a:pt x="19200" y="-386"/>
                        <a:pt x="18000" y="1157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88" name="Freeform 14"/>
                <p:cNvSpPr/>
                <p:nvPr/>
              </p:nvSpPr>
              <p:spPr>
                <a:xfrm rot="10800000">
                  <a:off x="0" y="449265"/>
                  <a:ext cx="117858" cy="410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68" h="21600" fill="norm" stroke="1" extrusionOk="0">
                      <a:moveTo>
                        <a:pt x="20463" y="3086"/>
                      </a:moveTo>
                      <a:cubicBezTo>
                        <a:pt x="20463" y="0"/>
                        <a:pt x="19326" y="0"/>
                        <a:pt x="18189" y="0"/>
                      </a:cubicBezTo>
                      <a:cubicBezTo>
                        <a:pt x="13642" y="6171"/>
                        <a:pt x="6821" y="12343"/>
                        <a:pt x="1137" y="12343"/>
                      </a:cubicBezTo>
                      <a:cubicBezTo>
                        <a:pt x="0" y="12343"/>
                        <a:pt x="0" y="12343"/>
                        <a:pt x="0" y="15429"/>
                      </a:cubicBezTo>
                      <a:cubicBezTo>
                        <a:pt x="0" y="18514"/>
                        <a:pt x="0" y="21600"/>
                        <a:pt x="1137" y="21600"/>
                      </a:cubicBezTo>
                      <a:cubicBezTo>
                        <a:pt x="7958" y="21600"/>
                        <a:pt x="14779" y="15429"/>
                        <a:pt x="20463" y="9257"/>
                      </a:cubicBezTo>
                      <a:cubicBezTo>
                        <a:pt x="20463" y="6171"/>
                        <a:pt x="21600" y="3086"/>
                        <a:pt x="20463" y="3086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89" name="Freeform 15"/>
                <p:cNvSpPr/>
                <p:nvPr/>
              </p:nvSpPr>
              <p:spPr>
                <a:xfrm rot="10800000">
                  <a:off x="35008" y="247793"/>
                  <a:ext cx="99717" cy="768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25" h="20829" fill="norm" stroke="1" extrusionOk="0">
                      <a:moveTo>
                        <a:pt x="17212" y="19671"/>
                      </a:moveTo>
                      <a:cubicBezTo>
                        <a:pt x="18562" y="21214"/>
                        <a:pt x="19912" y="21214"/>
                        <a:pt x="19912" y="19671"/>
                      </a:cubicBezTo>
                      <a:cubicBezTo>
                        <a:pt x="21262" y="18128"/>
                        <a:pt x="21262" y="16585"/>
                        <a:pt x="19912" y="16585"/>
                      </a:cubicBezTo>
                      <a:cubicBezTo>
                        <a:pt x="14512" y="10414"/>
                        <a:pt x="9112" y="5785"/>
                        <a:pt x="3712" y="1157"/>
                      </a:cubicBezTo>
                      <a:cubicBezTo>
                        <a:pt x="2362" y="-386"/>
                        <a:pt x="1012" y="-386"/>
                        <a:pt x="1012" y="1157"/>
                      </a:cubicBezTo>
                      <a:cubicBezTo>
                        <a:pt x="-338" y="1157"/>
                        <a:pt x="-338" y="2700"/>
                        <a:pt x="1012" y="4243"/>
                      </a:cubicBezTo>
                      <a:cubicBezTo>
                        <a:pt x="6412" y="8871"/>
                        <a:pt x="11812" y="15043"/>
                        <a:pt x="17212" y="19671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90" name="Freeform 16"/>
                <p:cNvSpPr/>
                <p:nvPr/>
              </p:nvSpPr>
              <p:spPr>
                <a:xfrm rot="10800000">
                  <a:off x="558619" y="606266"/>
                  <a:ext cx="93432" cy="8695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40" h="21600" fill="norm" stroke="1" extrusionOk="0">
                      <a:moveTo>
                        <a:pt x="19800" y="21600"/>
                      </a:moveTo>
                      <a:cubicBezTo>
                        <a:pt x="21240" y="20160"/>
                        <a:pt x="21240" y="18720"/>
                        <a:pt x="21240" y="18720"/>
                      </a:cubicBezTo>
                      <a:cubicBezTo>
                        <a:pt x="16920" y="11520"/>
                        <a:pt x="9720" y="5760"/>
                        <a:pt x="3960" y="0"/>
                      </a:cubicBezTo>
                      <a:cubicBezTo>
                        <a:pt x="2520" y="0"/>
                        <a:pt x="1080" y="0"/>
                        <a:pt x="1080" y="1440"/>
                      </a:cubicBezTo>
                      <a:cubicBezTo>
                        <a:pt x="-360" y="2880"/>
                        <a:pt x="-360" y="4320"/>
                        <a:pt x="1080" y="4320"/>
                      </a:cubicBezTo>
                      <a:cubicBezTo>
                        <a:pt x="6840" y="8640"/>
                        <a:pt x="12600" y="14400"/>
                        <a:pt x="16920" y="20160"/>
                      </a:cubicBezTo>
                      <a:cubicBezTo>
                        <a:pt x="18360" y="21600"/>
                        <a:pt x="19800" y="21600"/>
                        <a:pt x="19800" y="2160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91" name="Freeform 17"/>
                <p:cNvSpPr/>
                <p:nvPr/>
              </p:nvSpPr>
              <p:spPr>
                <a:xfrm rot="10800000">
                  <a:off x="608767" y="447870"/>
                  <a:ext cx="112350" cy="376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97" h="19792" fill="norm" stroke="1" extrusionOk="0">
                      <a:moveTo>
                        <a:pt x="20897" y="15429"/>
                      </a:moveTo>
                      <a:cubicBezTo>
                        <a:pt x="20897" y="15429"/>
                        <a:pt x="20897" y="12343"/>
                        <a:pt x="19697" y="9257"/>
                      </a:cubicBezTo>
                      <a:cubicBezTo>
                        <a:pt x="13697" y="6171"/>
                        <a:pt x="7697" y="0"/>
                        <a:pt x="1697" y="0"/>
                      </a:cubicBezTo>
                      <a:cubicBezTo>
                        <a:pt x="497" y="0"/>
                        <a:pt x="497" y="0"/>
                        <a:pt x="497" y="3086"/>
                      </a:cubicBezTo>
                      <a:cubicBezTo>
                        <a:pt x="-703" y="6171"/>
                        <a:pt x="497" y="9257"/>
                        <a:pt x="1697" y="9257"/>
                      </a:cubicBezTo>
                      <a:cubicBezTo>
                        <a:pt x="7697" y="9257"/>
                        <a:pt x="13697" y="12343"/>
                        <a:pt x="18497" y="18514"/>
                      </a:cubicBezTo>
                      <a:cubicBezTo>
                        <a:pt x="19697" y="21600"/>
                        <a:pt x="20897" y="18514"/>
                        <a:pt x="20897" y="15429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92" name="Freeform 18"/>
                <p:cNvSpPr/>
                <p:nvPr/>
              </p:nvSpPr>
              <p:spPr>
                <a:xfrm rot="10800000">
                  <a:off x="585013" y="211589"/>
                  <a:ext cx="100294" cy="840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0" fill="norm" stroke="1" extrusionOk="0">
                      <a:moveTo>
                        <a:pt x="2700" y="19800"/>
                      </a:moveTo>
                      <a:cubicBezTo>
                        <a:pt x="6750" y="15480"/>
                        <a:pt x="9450" y="14040"/>
                        <a:pt x="12150" y="12600"/>
                      </a:cubicBezTo>
                      <a:cubicBezTo>
                        <a:pt x="14850" y="9720"/>
                        <a:pt x="17550" y="6840"/>
                        <a:pt x="21600" y="3960"/>
                      </a:cubicBezTo>
                      <a:cubicBezTo>
                        <a:pt x="21600" y="2520"/>
                        <a:pt x="21600" y="1080"/>
                        <a:pt x="21600" y="1080"/>
                      </a:cubicBezTo>
                      <a:cubicBezTo>
                        <a:pt x="20250" y="-360"/>
                        <a:pt x="18900" y="-360"/>
                        <a:pt x="17550" y="1080"/>
                      </a:cubicBezTo>
                      <a:cubicBezTo>
                        <a:pt x="14850" y="3960"/>
                        <a:pt x="12150" y="6840"/>
                        <a:pt x="9450" y="8280"/>
                      </a:cubicBezTo>
                      <a:cubicBezTo>
                        <a:pt x="6750" y="11160"/>
                        <a:pt x="4050" y="12600"/>
                        <a:pt x="0" y="16920"/>
                      </a:cubicBezTo>
                      <a:cubicBezTo>
                        <a:pt x="0" y="18360"/>
                        <a:pt x="0" y="19800"/>
                        <a:pt x="0" y="19800"/>
                      </a:cubicBezTo>
                      <a:cubicBezTo>
                        <a:pt x="1350" y="21240"/>
                        <a:pt x="2700" y="21240"/>
                        <a:pt x="2700" y="1980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494" name="直接连接符 15"/>
              <p:cNvSpPr/>
              <p:nvPr/>
            </p:nvSpPr>
            <p:spPr>
              <a:xfrm flipH="1">
                <a:off x="360673" y="0"/>
                <a:ext cx="1" cy="1943101"/>
              </a:xfrm>
              <a:prstGeom prst="line">
                <a:avLst/>
              </a:prstGeom>
              <a:noFill/>
              <a:ln w="19050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506" name="组合 18"/>
            <p:cNvGrpSpPr/>
            <p:nvPr/>
          </p:nvGrpSpPr>
          <p:grpSpPr>
            <a:xfrm>
              <a:off x="2744476" y="548296"/>
              <a:ext cx="721117" cy="2702385"/>
              <a:chOff x="0" y="0"/>
              <a:chExt cx="721116" cy="2702384"/>
            </a:xfrm>
          </p:grpSpPr>
          <p:grpSp>
            <p:nvGrpSpPr>
              <p:cNvPr id="504" name="组合 19"/>
              <p:cNvGrpSpPr/>
              <p:nvPr/>
            </p:nvGrpSpPr>
            <p:grpSpPr>
              <a:xfrm>
                <a:off x="0" y="1907716"/>
                <a:ext cx="721117" cy="794669"/>
                <a:chOff x="0" y="0"/>
                <a:chExt cx="721116" cy="794668"/>
              </a:xfrm>
            </p:grpSpPr>
            <p:sp>
              <p:nvSpPr>
                <p:cNvPr id="496" name="Freeform 11"/>
                <p:cNvSpPr/>
                <p:nvPr/>
              </p:nvSpPr>
              <p:spPr>
                <a:xfrm rot="10800000">
                  <a:off x="168005" y="0"/>
                  <a:ext cx="395894" cy="6062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cubicBezTo>
                        <a:pt x="10800" y="0"/>
                        <a:pt x="10452" y="0"/>
                        <a:pt x="10452" y="0"/>
                      </a:cubicBezTo>
                      <a:cubicBezTo>
                        <a:pt x="7316" y="0"/>
                        <a:pt x="4529" y="1038"/>
                        <a:pt x="2787" y="2285"/>
                      </a:cubicBezTo>
                      <a:cubicBezTo>
                        <a:pt x="1045" y="3531"/>
                        <a:pt x="0" y="5192"/>
                        <a:pt x="0" y="7062"/>
                      </a:cubicBezTo>
                      <a:cubicBezTo>
                        <a:pt x="0" y="8100"/>
                        <a:pt x="348" y="9138"/>
                        <a:pt x="1394" y="10177"/>
                      </a:cubicBezTo>
                      <a:cubicBezTo>
                        <a:pt x="1742" y="10800"/>
                        <a:pt x="2439" y="11423"/>
                        <a:pt x="2787" y="11838"/>
                      </a:cubicBezTo>
                      <a:cubicBezTo>
                        <a:pt x="3484" y="12462"/>
                        <a:pt x="3832" y="12877"/>
                        <a:pt x="4181" y="13500"/>
                      </a:cubicBezTo>
                      <a:cubicBezTo>
                        <a:pt x="4181" y="13500"/>
                        <a:pt x="4181" y="13915"/>
                        <a:pt x="4181" y="14123"/>
                      </a:cubicBezTo>
                      <a:cubicBezTo>
                        <a:pt x="4181" y="14746"/>
                        <a:pt x="4877" y="15162"/>
                        <a:pt x="5226" y="15577"/>
                      </a:cubicBezTo>
                      <a:cubicBezTo>
                        <a:pt x="5574" y="15785"/>
                        <a:pt x="5574" y="15992"/>
                        <a:pt x="5574" y="16200"/>
                      </a:cubicBezTo>
                      <a:cubicBezTo>
                        <a:pt x="5574" y="16408"/>
                        <a:pt x="5574" y="16408"/>
                        <a:pt x="5574" y="16408"/>
                      </a:cubicBezTo>
                      <a:cubicBezTo>
                        <a:pt x="5574" y="16615"/>
                        <a:pt x="5574" y="16823"/>
                        <a:pt x="5574" y="16823"/>
                      </a:cubicBezTo>
                      <a:cubicBezTo>
                        <a:pt x="5574" y="17031"/>
                        <a:pt x="5574" y="17238"/>
                        <a:pt x="5574" y="17238"/>
                      </a:cubicBezTo>
                      <a:cubicBezTo>
                        <a:pt x="5574" y="17446"/>
                        <a:pt x="5574" y="17446"/>
                        <a:pt x="5574" y="17654"/>
                      </a:cubicBezTo>
                      <a:cubicBezTo>
                        <a:pt x="5574" y="17654"/>
                        <a:pt x="5923" y="17654"/>
                        <a:pt x="5923" y="17862"/>
                      </a:cubicBezTo>
                      <a:cubicBezTo>
                        <a:pt x="5574" y="17862"/>
                        <a:pt x="5574" y="18069"/>
                        <a:pt x="5574" y="18277"/>
                      </a:cubicBezTo>
                      <a:cubicBezTo>
                        <a:pt x="5574" y="18485"/>
                        <a:pt x="5574" y="18485"/>
                        <a:pt x="5574" y="18485"/>
                      </a:cubicBezTo>
                      <a:cubicBezTo>
                        <a:pt x="5574" y="18485"/>
                        <a:pt x="5574" y="18485"/>
                        <a:pt x="5923" y="18692"/>
                      </a:cubicBezTo>
                      <a:cubicBezTo>
                        <a:pt x="5574" y="18692"/>
                        <a:pt x="5574" y="18900"/>
                        <a:pt x="5574" y="19108"/>
                      </a:cubicBezTo>
                      <a:cubicBezTo>
                        <a:pt x="5574" y="19108"/>
                        <a:pt x="5574" y="19315"/>
                        <a:pt x="5923" y="19523"/>
                      </a:cubicBezTo>
                      <a:cubicBezTo>
                        <a:pt x="5923" y="19523"/>
                        <a:pt x="5923" y="19523"/>
                        <a:pt x="5923" y="19523"/>
                      </a:cubicBezTo>
                      <a:cubicBezTo>
                        <a:pt x="5923" y="19523"/>
                        <a:pt x="5923" y="19523"/>
                        <a:pt x="5923" y="19523"/>
                      </a:cubicBezTo>
                      <a:cubicBezTo>
                        <a:pt x="6271" y="20354"/>
                        <a:pt x="6968" y="20769"/>
                        <a:pt x="7665" y="20977"/>
                      </a:cubicBezTo>
                      <a:cubicBezTo>
                        <a:pt x="8710" y="21392"/>
                        <a:pt x="9406" y="21600"/>
                        <a:pt x="10452" y="21600"/>
                      </a:cubicBezTo>
                      <a:cubicBezTo>
                        <a:pt x="10800" y="21600"/>
                        <a:pt x="10800" y="21600"/>
                        <a:pt x="10800" y="21600"/>
                      </a:cubicBezTo>
                      <a:cubicBezTo>
                        <a:pt x="11845" y="21600"/>
                        <a:pt x="12890" y="21600"/>
                        <a:pt x="13587" y="21185"/>
                      </a:cubicBezTo>
                      <a:cubicBezTo>
                        <a:pt x="13935" y="20977"/>
                        <a:pt x="14632" y="20769"/>
                        <a:pt x="14981" y="20354"/>
                      </a:cubicBezTo>
                      <a:cubicBezTo>
                        <a:pt x="14981" y="20354"/>
                        <a:pt x="15329" y="20146"/>
                        <a:pt x="15329" y="19938"/>
                      </a:cubicBezTo>
                      <a:cubicBezTo>
                        <a:pt x="15677" y="19731"/>
                        <a:pt x="15677" y="19731"/>
                        <a:pt x="15677" y="19523"/>
                      </a:cubicBezTo>
                      <a:cubicBezTo>
                        <a:pt x="15677" y="19523"/>
                        <a:pt x="15677" y="19523"/>
                        <a:pt x="15677" y="19523"/>
                      </a:cubicBezTo>
                      <a:cubicBezTo>
                        <a:pt x="15677" y="19315"/>
                        <a:pt x="15677" y="19315"/>
                        <a:pt x="15677" y="19108"/>
                      </a:cubicBezTo>
                      <a:cubicBezTo>
                        <a:pt x="15677" y="19108"/>
                        <a:pt x="15677" y="19108"/>
                        <a:pt x="15677" y="18900"/>
                      </a:cubicBezTo>
                      <a:cubicBezTo>
                        <a:pt x="16026" y="18900"/>
                        <a:pt x="16026" y="18692"/>
                        <a:pt x="16026" y="18692"/>
                      </a:cubicBezTo>
                      <a:cubicBezTo>
                        <a:pt x="16026" y="18485"/>
                        <a:pt x="16026" y="18485"/>
                        <a:pt x="15677" y="18485"/>
                      </a:cubicBezTo>
                      <a:cubicBezTo>
                        <a:pt x="15677" y="18485"/>
                        <a:pt x="16026" y="18277"/>
                        <a:pt x="16026" y="18277"/>
                      </a:cubicBezTo>
                      <a:cubicBezTo>
                        <a:pt x="15677" y="18069"/>
                        <a:pt x="15677" y="18069"/>
                        <a:pt x="15677" y="18069"/>
                      </a:cubicBezTo>
                      <a:cubicBezTo>
                        <a:pt x="15677" y="18069"/>
                        <a:pt x="15329" y="17862"/>
                        <a:pt x="15329" y="17862"/>
                      </a:cubicBezTo>
                      <a:cubicBezTo>
                        <a:pt x="15677" y="17862"/>
                        <a:pt x="15677" y="17862"/>
                        <a:pt x="16026" y="17654"/>
                      </a:cubicBezTo>
                      <a:cubicBezTo>
                        <a:pt x="16026" y="17446"/>
                        <a:pt x="16026" y="17446"/>
                        <a:pt x="16026" y="17446"/>
                      </a:cubicBezTo>
                      <a:cubicBezTo>
                        <a:pt x="16026" y="17238"/>
                        <a:pt x="15677" y="17238"/>
                        <a:pt x="15677" y="17031"/>
                      </a:cubicBezTo>
                      <a:cubicBezTo>
                        <a:pt x="15677" y="17031"/>
                        <a:pt x="15677" y="17031"/>
                        <a:pt x="15677" y="16823"/>
                      </a:cubicBezTo>
                      <a:cubicBezTo>
                        <a:pt x="15677" y="16823"/>
                        <a:pt x="15677" y="16823"/>
                        <a:pt x="15677" y="16823"/>
                      </a:cubicBezTo>
                      <a:cubicBezTo>
                        <a:pt x="15677" y="16615"/>
                        <a:pt x="15677" y="16615"/>
                        <a:pt x="15677" y="16615"/>
                      </a:cubicBezTo>
                      <a:cubicBezTo>
                        <a:pt x="15677" y="16615"/>
                        <a:pt x="15677" y="16615"/>
                        <a:pt x="15677" y="16615"/>
                      </a:cubicBezTo>
                      <a:cubicBezTo>
                        <a:pt x="15677" y="16408"/>
                        <a:pt x="15677" y="16200"/>
                        <a:pt x="15677" y="15992"/>
                      </a:cubicBezTo>
                      <a:cubicBezTo>
                        <a:pt x="15677" y="15992"/>
                        <a:pt x="15677" y="15992"/>
                        <a:pt x="15677" y="15992"/>
                      </a:cubicBezTo>
                      <a:cubicBezTo>
                        <a:pt x="16374" y="15577"/>
                        <a:pt x="16723" y="14954"/>
                        <a:pt x="17071" y="14538"/>
                      </a:cubicBezTo>
                      <a:cubicBezTo>
                        <a:pt x="17071" y="14123"/>
                        <a:pt x="17419" y="13708"/>
                        <a:pt x="17419" y="13292"/>
                      </a:cubicBezTo>
                      <a:cubicBezTo>
                        <a:pt x="18116" y="12462"/>
                        <a:pt x="18116" y="11838"/>
                        <a:pt x="19510" y="10800"/>
                      </a:cubicBezTo>
                      <a:cubicBezTo>
                        <a:pt x="20555" y="9969"/>
                        <a:pt x="21600" y="8308"/>
                        <a:pt x="21600" y="6438"/>
                      </a:cubicBezTo>
                      <a:cubicBezTo>
                        <a:pt x="21600" y="4985"/>
                        <a:pt x="20903" y="3323"/>
                        <a:pt x="19161" y="2285"/>
                      </a:cubicBezTo>
                      <a:cubicBezTo>
                        <a:pt x="17419" y="1038"/>
                        <a:pt x="14981" y="208"/>
                        <a:pt x="10800" y="0"/>
                      </a:cubicBezTo>
                      <a:close/>
                      <a:moveTo>
                        <a:pt x="10103" y="10385"/>
                      </a:moveTo>
                      <a:cubicBezTo>
                        <a:pt x="10452" y="10385"/>
                        <a:pt x="10800" y="10177"/>
                        <a:pt x="11148" y="10177"/>
                      </a:cubicBezTo>
                      <a:cubicBezTo>
                        <a:pt x="11148" y="9969"/>
                        <a:pt x="11148" y="9969"/>
                        <a:pt x="11148" y="9969"/>
                      </a:cubicBezTo>
                      <a:cubicBezTo>
                        <a:pt x="11497" y="10177"/>
                        <a:pt x="11845" y="10177"/>
                        <a:pt x="12194" y="10177"/>
                      </a:cubicBezTo>
                      <a:cubicBezTo>
                        <a:pt x="11845" y="11423"/>
                        <a:pt x="11845" y="12669"/>
                        <a:pt x="11845" y="13915"/>
                      </a:cubicBezTo>
                      <a:cubicBezTo>
                        <a:pt x="11845" y="14331"/>
                        <a:pt x="11845" y="14538"/>
                        <a:pt x="11845" y="14746"/>
                      </a:cubicBezTo>
                      <a:cubicBezTo>
                        <a:pt x="11497" y="14746"/>
                        <a:pt x="11497" y="14746"/>
                        <a:pt x="11148" y="14746"/>
                      </a:cubicBezTo>
                      <a:cubicBezTo>
                        <a:pt x="11148" y="14746"/>
                        <a:pt x="10800" y="14746"/>
                        <a:pt x="10452" y="14746"/>
                      </a:cubicBezTo>
                      <a:cubicBezTo>
                        <a:pt x="10452" y="13292"/>
                        <a:pt x="10452" y="11838"/>
                        <a:pt x="10103" y="10385"/>
                      </a:cubicBezTo>
                      <a:close/>
                      <a:moveTo>
                        <a:pt x="11148" y="7477"/>
                      </a:moveTo>
                      <a:cubicBezTo>
                        <a:pt x="11148" y="6854"/>
                        <a:pt x="11497" y="6438"/>
                        <a:pt x="11497" y="6023"/>
                      </a:cubicBezTo>
                      <a:cubicBezTo>
                        <a:pt x="11497" y="5815"/>
                        <a:pt x="11497" y="5815"/>
                        <a:pt x="11497" y="5815"/>
                      </a:cubicBezTo>
                      <a:cubicBezTo>
                        <a:pt x="11845" y="5608"/>
                        <a:pt x="11845" y="5608"/>
                        <a:pt x="11845" y="5608"/>
                      </a:cubicBezTo>
                      <a:cubicBezTo>
                        <a:pt x="11845" y="5608"/>
                        <a:pt x="12194" y="5608"/>
                        <a:pt x="12194" y="5815"/>
                      </a:cubicBezTo>
                      <a:cubicBezTo>
                        <a:pt x="12194" y="5815"/>
                        <a:pt x="12194" y="6023"/>
                        <a:pt x="12194" y="6023"/>
                      </a:cubicBezTo>
                      <a:cubicBezTo>
                        <a:pt x="12194" y="6231"/>
                        <a:pt x="12194" y="6231"/>
                        <a:pt x="12194" y="6438"/>
                      </a:cubicBezTo>
                      <a:cubicBezTo>
                        <a:pt x="12194" y="7062"/>
                        <a:pt x="11845" y="7685"/>
                        <a:pt x="11497" y="8308"/>
                      </a:cubicBezTo>
                      <a:cubicBezTo>
                        <a:pt x="11148" y="8100"/>
                        <a:pt x="11148" y="7685"/>
                        <a:pt x="11148" y="7477"/>
                      </a:cubicBezTo>
                      <a:close/>
                      <a:moveTo>
                        <a:pt x="15329" y="6023"/>
                      </a:moveTo>
                      <a:cubicBezTo>
                        <a:pt x="15329" y="6231"/>
                        <a:pt x="15329" y="6231"/>
                        <a:pt x="15329" y="6231"/>
                      </a:cubicBezTo>
                      <a:cubicBezTo>
                        <a:pt x="15329" y="7062"/>
                        <a:pt x="14981" y="8100"/>
                        <a:pt x="14284" y="8723"/>
                      </a:cubicBezTo>
                      <a:cubicBezTo>
                        <a:pt x="14284" y="8931"/>
                        <a:pt x="13935" y="9138"/>
                        <a:pt x="13587" y="9346"/>
                      </a:cubicBezTo>
                      <a:cubicBezTo>
                        <a:pt x="13935" y="8308"/>
                        <a:pt x="14284" y="7477"/>
                        <a:pt x="14981" y="6438"/>
                      </a:cubicBezTo>
                      <a:cubicBezTo>
                        <a:pt x="14981" y="6231"/>
                        <a:pt x="15329" y="6231"/>
                        <a:pt x="15329" y="6231"/>
                      </a:cubicBezTo>
                      <a:cubicBezTo>
                        <a:pt x="15329" y="6231"/>
                        <a:pt x="15329" y="6023"/>
                        <a:pt x="15329" y="6023"/>
                      </a:cubicBezTo>
                      <a:close/>
                      <a:moveTo>
                        <a:pt x="12890" y="15577"/>
                      </a:moveTo>
                      <a:cubicBezTo>
                        <a:pt x="12890" y="15577"/>
                        <a:pt x="12890" y="15577"/>
                        <a:pt x="12890" y="15577"/>
                      </a:cubicBezTo>
                      <a:cubicBezTo>
                        <a:pt x="12890" y="15577"/>
                        <a:pt x="12890" y="15577"/>
                        <a:pt x="12890" y="15577"/>
                      </a:cubicBezTo>
                      <a:close/>
                      <a:moveTo>
                        <a:pt x="14632" y="19108"/>
                      </a:moveTo>
                      <a:cubicBezTo>
                        <a:pt x="14632" y="19108"/>
                        <a:pt x="14632" y="19315"/>
                        <a:pt x="14632" y="19315"/>
                      </a:cubicBezTo>
                      <a:cubicBezTo>
                        <a:pt x="14632" y="19315"/>
                        <a:pt x="14284" y="19315"/>
                        <a:pt x="14284" y="19315"/>
                      </a:cubicBezTo>
                      <a:cubicBezTo>
                        <a:pt x="13587" y="19523"/>
                        <a:pt x="12890" y="19523"/>
                        <a:pt x="11845" y="19523"/>
                      </a:cubicBezTo>
                      <a:cubicBezTo>
                        <a:pt x="12890" y="19523"/>
                        <a:pt x="13935" y="19315"/>
                        <a:pt x="14632" y="19108"/>
                      </a:cubicBezTo>
                      <a:cubicBezTo>
                        <a:pt x="14632" y="19108"/>
                        <a:pt x="14632" y="19108"/>
                        <a:pt x="14632" y="19108"/>
                      </a:cubicBezTo>
                      <a:close/>
                      <a:moveTo>
                        <a:pt x="13239" y="15992"/>
                      </a:moveTo>
                      <a:cubicBezTo>
                        <a:pt x="13587" y="15992"/>
                        <a:pt x="14284" y="15992"/>
                        <a:pt x="14632" y="15992"/>
                      </a:cubicBezTo>
                      <a:cubicBezTo>
                        <a:pt x="14632" y="15992"/>
                        <a:pt x="14632" y="16200"/>
                        <a:pt x="14632" y="16200"/>
                      </a:cubicBezTo>
                      <a:cubicBezTo>
                        <a:pt x="12542" y="16200"/>
                        <a:pt x="10452" y="16408"/>
                        <a:pt x="8361" y="16408"/>
                      </a:cubicBezTo>
                      <a:cubicBezTo>
                        <a:pt x="8013" y="16408"/>
                        <a:pt x="8013" y="16408"/>
                        <a:pt x="7665" y="16408"/>
                      </a:cubicBezTo>
                      <a:cubicBezTo>
                        <a:pt x="7316" y="16408"/>
                        <a:pt x="6968" y="16408"/>
                        <a:pt x="6619" y="16408"/>
                      </a:cubicBezTo>
                      <a:cubicBezTo>
                        <a:pt x="6619" y="16200"/>
                        <a:pt x="6619" y="16200"/>
                        <a:pt x="6619" y="16200"/>
                      </a:cubicBezTo>
                      <a:cubicBezTo>
                        <a:pt x="6619" y="16200"/>
                        <a:pt x="6619" y="15992"/>
                        <a:pt x="6619" y="15992"/>
                      </a:cubicBezTo>
                      <a:cubicBezTo>
                        <a:pt x="8013" y="15992"/>
                        <a:pt x="9406" y="16200"/>
                        <a:pt x="10800" y="16200"/>
                      </a:cubicBezTo>
                      <a:cubicBezTo>
                        <a:pt x="11845" y="16200"/>
                        <a:pt x="12542" y="16200"/>
                        <a:pt x="13239" y="15992"/>
                      </a:cubicBezTo>
                      <a:close/>
                      <a:moveTo>
                        <a:pt x="8710" y="19108"/>
                      </a:moveTo>
                      <a:cubicBezTo>
                        <a:pt x="8013" y="19108"/>
                        <a:pt x="7316" y="19108"/>
                        <a:pt x="6619" y="19108"/>
                      </a:cubicBezTo>
                      <a:cubicBezTo>
                        <a:pt x="6619" y="19108"/>
                        <a:pt x="6619" y="19108"/>
                        <a:pt x="6619" y="19108"/>
                      </a:cubicBezTo>
                      <a:cubicBezTo>
                        <a:pt x="6619" y="18900"/>
                        <a:pt x="6619" y="18900"/>
                        <a:pt x="6619" y="18900"/>
                      </a:cubicBezTo>
                      <a:cubicBezTo>
                        <a:pt x="7316" y="18900"/>
                        <a:pt x="8013" y="18900"/>
                        <a:pt x="8710" y="18900"/>
                      </a:cubicBezTo>
                      <a:cubicBezTo>
                        <a:pt x="9755" y="18900"/>
                        <a:pt x="10800" y="18900"/>
                        <a:pt x="11845" y="18900"/>
                      </a:cubicBezTo>
                      <a:cubicBezTo>
                        <a:pt x="12542" y="18692"/>
                        <a:pt x="13239" y="18692"/>
                        <a:pt x="13935" y="18692"/>
                      </a:cubicBezTo>
                      <a:cubicBezTo>
                        <a:pt x="12194" y="18900"/>
                        <a:pt x="10452" y="19108"/>
                        <a:pt x="8710" y="19108"/>
                      </a:cubicBezTo>
                      <a:close/>
                      <a:moveTo>
                        <a:pt x="11497" y="18277"/>
                      </a:moveTo>
                      <a:cubicBezTo>
                        <a:pt x="10452" y="18277"/>
                        <a:pt x="9406" y="18277"/>
                        <a:pt x="8710" y="18277"/>
                      </a:cubicBezTo>
                      <a:cubicBezTo>
                        <a:pt x="8013" y="18277"/>
                        <a:pt x="7316" y="18277"/>
                        <a:pt x="6619" y="18277"/>
                      </a:cubicBezTo>
                      <a:cubicBezTo>
                        <a:pt x="6619" y="18277"/>
                        <a:pt x="6619" y="18277"/>
                        <a:pt x="6619" y="18277"/>
                      </a:cubicBezTo>
                      <a:cubicBezTo>
                        <a:pt x="6619" y="18069"/>
                        <a:pt x="6619" y="18069"/>
                        <a:pt x="6619" y="18069"/>
                      </a:cubicBezTo>
                      <a:cubicBezTo>
                        <a:pt x="6619" y="18069"/>
                        <a:pt x="6968" y="18069"/>
                        <a:pt x="6968" y="18069"/>
                      </a:cubicBezTo>
                      <a:cubicBezTo>
                        <a:pt x="6968" y="18069"/>
                        <a:pt x="6968" y="18069"/>
                        <a:pt x="6968" y="18069"/>
                      </a:cubicBezTo>
                      <a:cubicBezTo>
                        <a:pt x="9406" y="18069"/>
                        <a:pt x="12194" y="17862"/>
                        <a:pt x="14632" y="17654"/>
                      </a:cubicBezTo>
                      <a:cubicBezTo>
                        <a:pt x="14632" y="17654"/>
                        <a:pt x="14284" y="17862"/>
                        <a:pt x="14284" y="17862"/>
                      </a:cubicBezTo>
                      <a:cubicBezTo>
                        <a:pt x="14284" y="17862"/>
                        <a:pt x="14284" y="17862"/>
                        <a:pt x="14284" y="18069"/>
                      </a:cubicBezTo>
                      <a:cubicBezTo>
                        <a:pt x="13587" y="18069"/>
                        <a:pt x="12542" y="18069"/>
                        <a:pt x="11497" y="18277"/>
                      </a:cubicBezTo>
                      <a:close/>
                      <a:moveTo>
                        <a:pt x="6968" y="17446"/>
                      </a:moveTo>
                      <a:cubicBezTo>
                        <a:pt x="6968" y="17446"/>
                        <a:pt x="6619" y="17446"/>
                        <a:pt x="6619" y="17446"/>
                      </a:cubicBezTo>
                      <a:cubicBezTo>
                        <a:pt x="6619" y="17446"/>
                        <a:pt x="6619" y="17238"/>
                        <a:pt x="6619" y="17238"/>
                      </a:cubicBezTo>
                      <a:cubicBezTo>
                        <a:pt x="6619" y="17238"/>
                        <a:pt x="6619" y="17031"/>
                        <a:pt x="6619" y="17031"/>
                      </a:cubicBezTo>
                      <a:cubicBezTo>
                        <a:pt x="6968" y="17031"/>
                        <a:pt x="7316" y="17031"/>
                        <a:pt x="7665" y="17031"/>
                      </a:cubicBezTo>
                      <a:cubicBezTo>
                        <a:pt x="8013" y="17031"/>
                        <a:pt x="8013" y="17031"/>
                        <a:pt x="8361" y="17031"/>
                      </a:cubicBezTo>
                      <a:cubicBezTo>
                        <a:pt x="10452" y="17031"/>
                        <a:pt x="12542" y="16823"/>
                        <a:pt x="14632" y="16823"/>
                      </a:cubicBezTo>
                      <a:cubicBezTo>
                        <a:pt x="14632" y="16823"/>
                        <a:pt x="14632" y="16823"/>
                        <a:pt x="14284" y="17031"/>
                      </a:cubicBezTo>
                      <a:cubicBezTo>
                        <a:pt x="11845" y="17238"/>
                        <a:pt x="9406" y="17446"/>
                        <a:pt x="6968" y="17446"/>
                      </a:cubicBezTo>
                      <a:close/>
                      <a:moveTo>
                        <a:pt x="11845" y="15577"/>
                      </a:moveTo>
                      <a:cubicBezTo>
                        <a:pt x="11497" y="15577"/>
                        <a:pt x="11148" y="15577"/>
                        <a:pt x="10800" y="15577"/>
                      </a:cubicBezTo>
                      <a:cubicBezTo>
                        <a:pt x="10800" y="15577"/>
                        <a:pt x="10800" y="15577"/>
                        <a:pt x="10452" y="15577"/>
                      </a:cubicBezTo>
                      <a:cubicBezTo>
                        <a:pt x="10452" y="15577"/>
                        <a:pt x="10452" y="15369"/>
                        <a:pt x="10452" y="15369"/>
                      </a:cubicBezTo>
                      <a:cubicBezTo>
                        <a:pt x="10800" y="15369"/>
                        <a:pt x="11148" y="15369"/>
                        <a:pt x="11148" y="15369"/>
                      </a:cubicBezTo>
                      <a:cubicBezTo>
                        <a:pt x="11497" y="15369"/>
                        <a:pt x="11497" y="15369"/>
                        <a:pt x="11845" y="15577"/>
                      </a:cubicBezTo>
                      <a:close/>
                      <a:moveTo>
                        <a:pt x="12890" y="20769"/>
                      </a:moveTo>
                      <a:cubicBezTo>
                        <a:pt x="12542" y="20977"/>
                        <a:pt x="11845" y="20977"/>
                        <a:pt x="10800" y="20977"/>
                      </a:cubicBezTo>
                      <a:cubicBezTo>
                        <a:pt x="10452" y="20977"/>
                        <a:pt x="10452" y="20977"/>
                        <a:pt x="10452" y="20977"/>
                      </a:cubicBezTo>
                      <a:cubicBezTo>
                        <a:pt x="9755" y="20977"/>
                        <a:pt x="9058" y="20769"/>
                        <a:pt x="8361" y="20562"/>
                      </a:cubicBezTo>
                      <a:cubicBezTo>
                        <a:pt x="8013" y="20354"/>
                        <a:pt x="7665" y="20146"/>
                        <a:pt x="7316" y="19938"/>
                      </a:cubicBezTo>
                      <a:cubicBezTo>
                        <a:pt x="7316" y="19938"/>
                        <a:pt x="7665" y="19938"/>
                        <a:pt x="7665" y="19938"/>
                      </a:cubicBezTo>
                      <a:cubicBezTo>
                        <a:pt x="8710" y="20146"/>
                        <a:pt x="10103" y="20146"/>
                        <a:pt x="10800" y="20146"/>
                      </a:cubicBezTo>
                      <a:cubicBezTo>
                        <a:pt x="12194" y="20146"/>
                        <a:pt x="13239" y="20146"/>
                        <a:pt x="14284" y="19938"/>
                      </a:cubicBezTo>
                      <a:cubicBezTo>
                        <a:pt x="13935" y="20146"/>
                        <a:pt x="13239" y="20562"/>
                        <a:pt x="12890" y="20769"/>
                      </a:cubicBezTo>
                      <a:close/>
                      <a:moveTo>
                        <a:pt x="18465" y="10592"/>
                      </a:moveTo>
                      <a:cubicBezTo>
                        <a:pt x="17071" y="11631"/>
                        <a:pt x="17071" y="12254"/>
                        <a:pt x="16374" y="13085"/>
                      </a:cubicBezTo>
                      <a:cubicBezTo>
                        <a:pt x="16374" y="13500"/>
                        <a:pt x="16374" y="13915"/>
                        <a:pt x="16026" y="14331"/>
                      </a:cubicBezTo>
                      <a:cubicBezTo>
                        <a:pt x="16026" y="14538"/>
                        <a:pt x="15677" y="14746"/>
                        <a:pt x="15329" y="15162"/>
                      </a:cubicBezTo>
                      <a:cubicBezTo>
                        <a:pt x="15329" y="14954"/>
                        <a:pt x="15329" y="14954"/>
                        <a:pt x="15329" y="14954"/>
                      </a:cubicBezTo>
                      <a:cubicBezTo>
                        <a:pt x="14981" y="14954"/>
                        <a:pt x="14981" y="14954"/>
                        <a:pt x="14981" y="14954"/>
                      </a:cubicBezTo>
                      <a:cubicBezTo>
                        <a:pt x="14284" y="14954"/>
                        <a:pt x="13587" y="14954"/>
                        <a:pt x="12890" y="14954"/>
                      </a:cubicBezTo>
                      <a:cubicBezTo>
                        <a:pt x="12890" y="14538"/>
                        <a:pt x="12890" y="14331"/>
                        <a:pt x="12890" y="13915"/>
                      </a:cubicBezTo>
                      <a:cubicBezTo>
                        <a:pt x="12890" y="12669"/>
                        <a:pt x="12890" y="11423"/>
                        <a:pt x="13239" y="10177"/>
                      </a:cubicBezTo>
                      <a:cubicBezTo>
                        <a:pt x="13587" y="10177"/>
                        <a:pt x="13587" y="9969"/>
                        <a:pt x="13587" y="9969"/>
                      </a:cubicBezTo>
                      <a:cubicBezTo>
                        <a:pt x="14284" y="9762"/>
                        <a:pt x="14981" y="9346"/>
                        <a:pt x="15329" y="9138"/>
                      </a:cubicBezTo>
                      <a:cubicBezTo>
                        <a:pt x="16026" y="8308"/>
                        <a:pt x="16374" y="7269"/>
                        <a:pt x="16374" y="6231"/>
                      </a:cubicBezTo>
                      <a:cubicBezTo>
                        <a:pt x="16374" y="6023"/>
                        <a:pt x="16374" y="5815"/>
                        <a:pt x="16374" y="5608"/>
                      </a:cubicBezTo>
                      <a:cubicBezTo>
                        <a:pt x="16026" y="5608"/>
                        <a:pt x="15677" y="5400"/>
                        <a:pt x="15329" y="5400"/>
                      </a:cubicBezTo>
                      <a:cubicBezTo>
                        <a:pt x="14981" y="5400"/>
                        <a:pt x="14981" y="5608"/>
                        <a:pt x="14632" y="5608"/>
                      </a:cubicBezTo>
                      <a:cubicBezTo>
                        <a:pt x="14284" y="5815"/>
                        <a:pt x="13935" y="6023"/>
                        <a:pt x="13935" y="6231"/>
                      </a:cubicBezTo>
                      <a:cubicBezTo>
                        <a:pt x="13239" y="7269"/>
                        <a:pt x="12890" y="8515"/>
                        <a:pt x="12542" y="9554"/>
                      </a:cubicBezTo>
                      <a:cubicBezTo>
                        <a:pt x="12194" y="9554"/>
                        <a:pt x="12194" y="9554"/>
                        <a:pt x="11845" y="9346"/>
                      </a:cubicBezTo>
                      <a:cubicBezTo>
                        <a:pt x="11845" y="9346"/>
                        <a:pt x="11845" y="9346"/>
                        <a:pt x="11845" y="9346"/>
                      </a:cubicBezTo>
                      <a:cubicBezTo>
                        <a:pt x="12542" y="8515"/>
                        <a:pt x="12890" y="7477"/>
                        <a:pt x="13239" y="6438"/>
                      </a:cubicBezTo>
                      <a:cubicBezTo>
                        <a:pt x="13239" y="6231"/>
                        <a:pt x="13239" y="6231"/>
                        <a:pt x="13239" y="6023"/>
                      </a:cubicBezTo>
                      <a:cubicBezTo>
                        <a:pt x="13239" y="5815"/>
                        <a:pt x="13239" y="5608"/>
                        <a:pt x="13239" y="5608"/>
                      </a:cubicBezTo>
                      <a:cubicBezTo>
                        <a:pt x="12890" y="5192"/>
                        <a:pt x="12542" y="4985"/>
                        <a:pt x="11845" y="4985"/>
                      </a:cubicBezTo>
                      <a:cubicBezTo>
                        <a:pt x="11497" y="4985"/>
                        <a:pt x="11497" y="4985"/>
                        <a:pt x="11497" y="4985"/>
                      </a:cubicBezTo>
                      <a:cubicBezTo>
                        <a:pt x="11148" y="5192"/>
                        <a:pt x="10800" y="5400"/>
                        <a:pt x="10800" y="5400"/>
                      </a:cubicBezTo>
                      <a:cubicBezTo>
                        <a:pt x="10452" y="5608"/>
                        <a:pt x="10452" y="5608"/>
                        <a:pt x="10452" y="5815"/>
                      </a:cubicBezTo>
                      <a:cubicBezTo>
                        <a:pt x="10452" y="6438"/>
                        <a:pt x="10103" y="6854"/>
                        <a:pt x="10103" y="7477"/>
                      </a:cubicBezTo>
                      <a:cubicBezTo>
                        <a:pt x="10103" y="7892"/>
                        <a:pt x="10452" y="8515"/>
                        <a:pt x="10452" y="9138"/>
                      </a:cubicBezTo>
                      <a:cubicBezTo>
                        <a:pt x="10452" y="9138"/>
                        <a:pt x="10452" y="9346"/>
                        <a:pt x="10800" y="9346"/>
                      </a:cubicBezTo>
                      <a:cubicBezTo>
                        <a:pt x="10452" y="9554"/>
                        <a:pt x="10452" y="9554"/>
                        <a:pt x="10452" y="9762"/>
                      </a:cubicBezTo>
                      <a:cubicBezTo>
                        <a:pt x="10103" y="9762"/>
                        <a:pt x="10103" y="9762"/>
                        <a:pt x="9755" y="9969"/>
                      </a:cubicBezTo>
                      <a:cubicBezTo>
                        <a:pt x="9406" y="8723"/>
                        <a:pt x="9058" y="7685"/>
                        <a:pt x="8361" y="6438"/>
                      </a:cubicBezTo>
                      <a:cubicBezTo>
                        <a:pt x="8361" y="6231"/>
                        <a:pt x="8013" y="5608"/>
                        <a:pt x="7316" y="5400"/>
                      </a:cubicBezTo>
                      <a:cubicBezTo>
                        <a:pt x="6968" y="5192"/>
                        <a:pt x="6619" y="5192"/>
                        <a:pt x="6271" y="5192"/>
                      </a:cubicBezTo>
                      <a:cubicBezTo>
                        <a:pt x="5923" y="5192"/>
                        <a:pt x="5574" y="5400"/>
                        <a:pt x="5226" y="5400"/>
                      </a:cubicBezTo>
                      <a:cubicBezTo>
                        <a:pt x="4529" y="5815"/>
                        <a:pt x="4181" y="6231"/>
                        <a:pt x="4181" y="6646"/>
                      </a:cubicBezTo>
                      <a:cubicBezTo>
                        <a:pt x="4181" y="6646"/>
                        <a:pt x="4181" y="6646"/>
                        <a:pt x="4181" y="6646"/>
                      </a:cubicBezTo>
                      <a:cubicBezTo>
                        <a:pt x="4181" y="7062"/>
                        <a:pt x="4529" y="7269"/>
                        <a:pt x="4529" y="7477"/>
                      </a:cubicBezTo>
                      <a:cubicBezTo>
                        <a:pt x="5574" y="8515"/>
                        <a:pt x="6619" y="9346"/>
                        <a:pt x="8013" y="9969"/>
                      </a:cubicBezTo>
                      <a:cubicBezTo>
                        <a:pt x="8013" y="10177"/>
                        <a:pt x="8361" y="10385"/>
                        <a:pt x="9058" y="10385"/>
                      </a:cubicBezTo>
                      <a:cubicBezTo>
                        <a:pt x="9406" y="11838"/>
                        <a:pt x="9406" y="13292"/>
                        <a:pt x="9406" y="14954"/>
                      </a:cubicBezTo>
                      <a:cubicBezTo>
                        <a:pt x="8361" y="14954"/>
                        <a:pt x="7316" y="15162"/>
                        <a:pt x="6619" y="15369"/>
                      </a:cubicBezTo>
                      <a:cubicBezTo>
                        <a:pt x="6271" y="15369"/>
                        <a:pt x="6271" y="15369"/>
                        <a:pt x="6271" y="15369"/>
                      </a:cubicBezTo>
                      <a:cubicBezTo>
                        <a:pt x="6271" y="15369"/>
                        <a:pt x="6271" y="15369"/>
                        <a:pt x="6271" y="15369"/>
                      </a:cubicBezTo>
                      <a:cubicBezTo>
                        <a:pt x="6271" y="15369"/>
                        <a:pt x="6271" y="15369"/>
                        <a:pt x="6271" y="15162"/>
                      </a:cubicBezTo>
                      <a:cubicBezTo>
                        <a:pt x="5574" y="14746"/>
                        <a:pt x="5226" y="14538"/>
                        <a:pt x="5226" y="14123"/>
                      </a:cubicBezTo>
                      <a:cubicBezTo>
                        <a:pt x="5226" y="13915"/>
                        <a:pt x="5226" y="13500"/>
                        <a:pt x="5226" y="13292"/>
                      </a:cubicBezTo>
                      <a:cubicBezTo>
                        <a:pt x="4877" y="12669"/>
                        <a:pt x="4181" y="12046"/>
                        <a:pt x="3832" y="11631"/>
                      </a:cubicBezTo>
                      <a:cubicBezTo>
                        <a:pt x="3135" y="11008"/>
                        <a:pt x="2787" y="10385"/>
                        <a:pt x="2090" y="9969"/>
                      </a:cubicBezTo>
                      <a:cubicBezTo>
                        <a:pt x="1394" y="8931"/>
                        <a:pt x="1045" y="7892"/>
                        <a:pt x="1045" y="7062"/>
                      </a:cubicBezTo>
                      <a:cubicBezTo>
                        <a:pt x="1045" y="5400"/>
                        <a:pt x="2090" y="3738"/>
                        <a:pt x="3484" y="2700"/>
                      </a:cubicBezTo>
                      <a:cubicBezTo>
                        <a:pt x="5226" y="1454"/>
                        <a:pt x="7665" y="623"/>
                        <a:pt x="10452" y="623"/>
                      </a:cubicBezTo>
                      <a:cubicBezTo>
                        <a:pt x="10452" y="623"/>
                        <a:pt x="10800" y="623"/>
                        <a:pt x="10800" y="623"/>
                      </a:cubicBezTo>
                      <a:cubicBezTo>
                        <a:pt x="14632" y="831"/>
                        <a:pt x="17071" y="1454"/>
                        <a:pt x="18465" y="2700"/>
                      </a:cubicBezTo>
                      <a:cubicBezTo>
                        <a:pt x="19858" y="3738"/>
                        <a:pt x="20555" y="4985"/>
                        <a:pt x="20555" y="6438"/>
                      </a:cubicBezTo>
                      <a:cubicBezTo>
                        <a:pt x="20555" y="8100"/>
                        <a:pt x="19510" y="9762"/>
                        <a:pt x="18465" y="10592"/>
                      </a:cubicBezTo>
                      <a:close/>
                      <a:moveTo>
                        <a:pt x="8710" y="9554"/>
                      </a:moveTo>
                      <a:cubicBezTo>
                        <a:pt x="8710" y="9554"/>
                        <a:pt x="8710" y="9554"/>
                        <a:pt x="8710" y="9554"/>
                      </a:cubicBezTo>
                      <a:cubicBezTo>
                        <a:pt x="7316" y="8931"/>
                        <a:pt x="6271" y="8100"/>
                        <a:pt x="5574" y="7269"/>
                      </a:cubicBezTo>
                      <a:cubicBezTo>
                        <a:pt x="5226" y="7062"/>
                        <a:pt x="5226" y="6854"/>
                        <a:pt x="5226" y="6646"/>
                      </a:cubicBezTo>
                      <a:cubicBezTo>
                        <a:pt x="5226" y="6231"/>
                        <a:pt x="5574" y="6023"/>
                        <a:pt x="5574" y="6023"/>
                      </a:cubicBezTo>
                      <a:cubicBezTo>
                        <a:pt x="5923" y="5815"/>
                        <a:pt x="5923" y="5815"/>
                        <a:pt x="6271" y="5815"/>
                      </a:cubicBezTo>
                      <a:cubicBezTo>
                        <a:pt x="6619" y="5815"/>
                        <a:pt x="6619" y="5815"/>
                        <a:pt x="6619" y="6023"/>
                      </a:cubicBezTo>
                      <a:cubicBezTo>
                        <a:pt x="6968" y="6023"/>
                        <a:pt x="7316" y="6438"/>
                        <a:pt x="7665" y="6646"/>
                      </a:cubicBezTo>
                      <a:cubicBezTo>
                        <a:pt x="8013" y="7685"/>
                        <a:pt x="8361" y="8515"/>
                        <a:pt x="8710" y="9554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97" name="Freeform 12"/>
                <p:cNvSpPr/>
                <p:nvPr/>
              </p:nvSpPr>
              <p:spPr>
                <a:xfrm rot="10800000">
                  <a:off x="365950" y="638709"/>
                  <a:ext cx="31672" cy="1559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131" fill="norm" stroke="1" extrusionOk="0">
                      <a:moveTo>
                        <a:pt x="8640" y="0"/>
                      </a:moveTo>
                      <a:cubicBezTo>
                        <a:pt x="4320" y="0"/>
                        <a:pt x="0" y="0"/>
                        <a:pt x="0" y="800"/>
                      </a:cubicBezTo>
                      <a:cubicBezTo>
                        <a:pt x="0" y="2400"/>
                        <a:pt x="0" y="3200"/>
                        <a:pt x="0" y="4800"/>
                      </a:cubicBezTo>
                      <a:cubicBezTo>
                        <a:pt x="0" y="9600"/>
                        <a:pt x="4320" y="15200"/>
                        <a:pt x="8640" y="20000"/>
                      </a:cubicBezTo>
                      <a:cubicBezTo>
                        <a:pt x="8640" y="20800"/>
                        <a:pt x="12960" y="21600"/>
                        <a:pt x="12960" y="20800"/>
                      </a:cubicBezTo>
                      <a:cubicBezTo>
                        <a:pt x="17280" y="20800"/>
                        <a:pt x="21600" y="20800"/>
                        <a:pt x="21600" y="20000"/>
                      </a:cubicBezTo>
                      <a:cubicBezTo>
                        <a:pt x="17280" y="14400"/>
                        <a:pt x="12960" y="9600"/>
                        <a:pt x="12960" y="4800"/>
                      </a:cubicBezTo>
                      <a:cubicBezTo>
                        <a:pt x="12960" y="3200"/>
                        <a:pt x="12960" y="2400"/>
                        <a:pt x="12960" y="800"/>
                      </a:cubicBezTo>
                      <a:cubicBezTo>
                        <a:pt x="12960" y="0"/>
                        <a:pt x="12960" y="0"/>
                        <a:pt x="8640" y="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98" name="Freeform 13"/>
                <p:cNvSpPr/>
                <p:nvPr/>
              </p:nvSpPr>
              <p:spPr>
                <a:xfrm rot="10800000">
                  <a:off x="74564" y="613511"/>
                  <a:ext cx="111915" cy="782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00" h="21214" fill="norm" stroke="1" extrusionOk="0">
                      <a:moveTo>
                        <a:pt x="18000" y="1157"/>
                      </a:moveTo>
                      <a:cubicBezTo>
                        <a:pt x="12000" y="5785"/>
                        <a:pt x="6000" y="11957"/>
                        <a:pt x="0" y="16585"/>
                      </a:cubicBezTo>
                      <a:cubicBezTo>
                        <a:pt x="0" y="18128"/>
                        <a:pt x="0" y="19671"/>
                        <a:pt x="0" y="19671"/>
                      </a:cubicBezTo>
                      <a:cubicBezTo>
                        <a:pt x="1200" y="21214"/>
                        <a:pt x="1200" y="21214"/>
                        <a:pt x="2400" y="21214"/>
                      </a:cubicBezTo>
                      <a:cubicBezTo>
                        <a:pt x="8400" y="15043"/>
                        <a:pt x="14400" y="10414"/>
                        <a:pt x="20400" y="4243"/>
                      </a:cubicBezTo>
                      <a:cubicBezTo>
                        <a:pt x="21600" y="4243"/>
                        <a:pt x="21600" y="2700"/>
                        <a:pt x="20400" y="1157"/>
                      </a:cubicBezTo>
                      <a:cubicBezTo>
                        <a:pt x="20400" y="-386"/>
                        <a:pt x="19200" y="-386"/>
                        <a:pt x="18000" y="1157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99" name="Freeform 14"/>
                <p:cNvSpPr/>
                <p:nvPr/>
              </p:nvSpPr>
              <p:spPr>
                <a:xfrm rot="10800000">
                  <a:off x="-1" y="449265"/>
                  <a:ext cx="117859" cy="410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68" h="21600" fill="norm" stroke="1" extrusionOk="0">
                      <a:moveTo>
                        <a:pt x="20463" y="3086"/>
                      </a:moveTo>
                      <a:cubicBezTo>
                        <a:pt x="20463" y="0"/>
                        <a:pt x="19326" y="0"/>
                        <a:pt x="18189" y="0"/>
                      </a:cubicBezTo>
                      <a:cubicBezTo>
                        <a:pt x="13642" y="6171"/>
                        <a:pt x="6821" y="12343"/>
                        <a:pt x="1137" y="12343"/>
                      </a:cubicBezTo>
                      <a:cubicBezTo>
                        <a:pt x="0" y="12343"/>
                        <a:pt x="0" y="12343"/>
                        <a:pt x="0" y="15429"/>
                      </a:cubicBezTo>
                      <a:cubicBezTo>
                        <a:pt x="0" y="18514"/>
                        <a:pt x="0" y="21600"/>
                        <a:pt x="1137" y="21600"/>
                      </a:cubicBezTo>
                      <a:cubicBezTo>
                        <a:pt x="7958" y="21600"/>
                        <a:pt x="14779" y="15429"/>
                        <a:pt x="20463" y="9257"/>
                      </a:cubicBezTo>
                      <a:cubicBezTo>
                        <a:pt x="20463" y="6171"/>
                        <a:pt x="21600" y="3086"/>
                        <a:pt x="20463" y="3086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00" name="Freeform 15"/>
                <p:cNvSpPr/>
                <p:nvPr/>
              </p:nvSpPr>
              <p:spPr>
                <a:xfrm rot="10800000">
                  <a:off x="35008" y="247793"/>
                  <a:ext cx="99717" cy="768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25" h="20829" fill="norm" stroke="1" extrusionOk="0">
                      <a:moveTo>
                        <a:pt x="17212" y="19671"/>
                      </a:moveTo>
                      <a:cubicBezTo>
                        <a:pt x="18562" y="21214"/>
                        <a:pt x="19912" y="21214"/>
                        <a:pt x="19912" y="19671"/>
                      </a:cubicBezTo>
                      <a:cubicBezTo>
                        <a:pt x="21262" y="18128"/>
                        <a:pt x="21262" y="16585"/>
                        <a:pt x="19912" y="16585"/>
                      </a:cubicBezTo>
                      <a:cubicBezTo>
                        <a:pt x="14512" y="10414"/>
                        <a:pt x="9112" y="5785"/>
                        <a:pt x="3712" y="1157"/>
                      </a:cubicBezTo>
                      <a:cubicBezTo>
                        <a:pt x="2362" y="-386"/>
                        <a:pt x="1012" y="-386"/>
                        <a:pt x="1012" y="1157"/>
                      </a:cubicBezTo>
                      <a:cubicBezTo>
                        <a:pt x="-338" y="1157"/>
                        <a:pt x="-338" y="2700"/>
                        <a:pt x="1012" y="4243"/>
                      </a:cubicBezTo>
                      <a:cubicBezTo>
                        <a:pt x="6412" y="8871"/>
                        <a:pt x="11812" y="15043"/>
                        <a:pt x="17212" y="19671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01" name="Freeform 16"/>
                <p:cNvSpPr/>
                <p:nvPr/>
              </p:nvSpPr>
              <p:spPr>
                <a:xfrm rot="10800000">
                  <a:off x="558619" y="606266"/>
                  <a:ext cx="93432" cy="8695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40" h="21600" fill="norm" stroke="1" extrusionOk="0">
                      <a:moveTo>
                        <a:pt x="19800" y="21600"/>
                      </a:moveTo>
                      <a:cubicBezTo>
                        <a:pt x="21240" y="20160"/>
                        <a:pt x="21240" y="18720"/>
                        <a:pt x="21240" y="18720"/>
                      </a:cubicBezTo>
                      <a:cubicBezTo>
                        <a:pt x="16920" y="11520"/>
                        <a:pt x="9720" y="5760"/>
                        <a:pt x="3960" y="0"/>
                      </a:cubicBezTo>
                      <a:cubicBezTo>
                        <a:pt x="2520" y="0"/>
                        <a:pt x="1080" y="0"/>
                        <a:pt x="1080" y="1440"/>
                      </a:cubicBezTo>
                      <a:cubicBezTo>
                        <a:pt x="-360" y="2880"/>
                        <a:pt x="-360" y="4320"/>
                        <a:pt x="1080" y="4320"/>
                      </a:cubicBezTo>
                      <a:cubicBezTo>
                        <a:pt x="6840" y="8640"/>
                        <a:pt x="12600" y="14400"/>
                        <a:pt x="16920" y="20160"/>
                      </a:cubicBezTo>
                      <a:cubicBezTo>
                        <a:pt x="18360" y="21600"/>
                        <a:pt x="19800" y="21600"/>
                        <a:pt x="19800" y="2160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02" name="Freeform 17"/>
                <p:cNvSpPr/>
                <p:nvPr/>
              </p:nvSpPr>
              <p:spPr>
                <a:xfrm rot="10800000">
                  <a:off x="608767" y="447870"/>
                  <a:ext cx="112350" cy="376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97" h="19792" fill="norm" stroke="1" extrusionOk="0">
                      <a:moveTo>
                        <a:pt x="20897" y="15429"/>
                      </a:moveTo>
                      <a:cubicBezTo>
                        <a:pt x="20897" y="15429"/>
                        <a:pt x="20897" y="12343"/>
                        <a:pt x="19697" y="9257"/>
                      </a:cubicBezTo>
                      <a:cubicBezTo>
                        <a:pt x="13697" y="6171"/>
                        <a:pt x="7697" y="0"/>
                        <a:pt x="1697" y="0"/>
                      </a:cubicBezTo>
                      <a:cubicBezTo>
                        <a:pt x="497" y="0"/>
                        <a:pt x="497" y="0"/>
                        <a:pt x="497" y="3086"/>
                      </a:cubicBezTo>
                      <a:cubicBezTo>
                        <a:pt x="-703" y="6171"/>
                        <a:pt x="497" y="9257"/>
                        <a:pt x="1697" y="9257"/>
                      </a:cubicBezTo>
                      <a:cubicBezTo>
                        <a:pt x="7697" y="9257"/>
                        <a:pt x="13697" y="12343"/>
                        <a:pt x="18497" y="18514"/>
                      </a:cubicBezTo>
                      <a:cubicBezTo>
                        <a:pt x="19697" y="21600"/>
                        <a:pt x="20897" y="18514"/>
                        <a:pt x="20897" y="15429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03" name="Freeform 18"/>
                <p:cNvSpPr/>
                <p:nvPr/>
              </p:nvSpPr>
              <p:spPr>
                <a:xfrm rot="10800000">
                  <a:off x="585013" y="211589"/>
                  <a:ext cx="100294" cy="840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0" fill="norm" stroke="1" extrusionOk="0">
                      <a:moveTo>
                        <a:pt x="2700" y="19800"/>
                      </a:moveTo>
                      <a:cubicBezTo>
                        <a:pt x="6750" y="15480"/>
                        <a:pt x="9450" y="14040"/>
                        <a:pt x="12150" y="12600"/>
                      </a:cubicBezTo>
                      <a:cubicBezTo>
                        <a:pt x="14850" y="9720"/>
                        <a:pt x="17550" y="6840"/>
                        <a:pt x="21600" y="3960"/>
                      </a:cubicBezTo>
                      <a:cubicBezTo>
                        <a:pt x="21600" y="2520"/>
                        <a:pt x="21600" y="1080"/>
                        <a:pt x="21600" y="1080"/>
                      </a:cubicBezTo>
                      <a:cubicBezTo>
                        <a:pt x="20250" y="-360"/>
                        <a:pt x="18900" y="-360"/>
                        <a:pt x="17550" y="1080"/>
                      </a:cubicBezTo>
                      <a:cubicBezTo>
                        <a:pt x="14850" y="3960"/>
                        <a:pt x="12150" y="6840"/>
                        <a:pt x="9450" y="8280"/>
                      </a:cubicBezTo>
                      <a:cubicBezTo>
                        <a:pt x="6750" y="11160"/>
                        <a:pt x="4050" y="12600"/>
                        <a:pt x="0" y="16920"/>
                      </a:cubicBezTo>
                      <a:cubicBezTo>
                        <a:pt x="0" y="18360"/>
                        <a:pt x="0" y="19800"/>
                        <a:pt x="0" y="19800"/>
                      </a:cubicBezTo>
                      <a:cubicBezTo>
                        <a:pt x="1350" y="21240"/>
                        <a:pt x="2700" y="21240"/>
                        <a:pt x="2700" y="1980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505" name="直接连接符 20"/>
              <p:cNvSpPr/>
              <p:nvPr/>
            </p:nvSpPr>
            <p:spPr>
              <a:xfrm flipH="1">
                <a:off x="360673" y="0"/>
                <a:ext cx="1" cy="1943101"/>
              </a:xfrm>
              <a:prstGeom prst="line">
                <a:avLst/>
              </a:prstGeom>
              <a:noFill/>
              <a:ln w="19050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517" name="组合 29"/>
            <p:cNvGrpSpPr/>
            <p:nvPr/>
          </p:nvGrpSpPr>
          <p:grpSpPr>
            <a:xfrm>
              <a:off x="3948255" y="-1"/>
              <a:ext cx="721117" cy="2702385"/>
              <a:chOff x="0" y="0"/>
              <a:chExt cx="721116" cy="2702384"/>
            </a:xfrm>
          </p:grpSpPr>
          <p:grpSp>
            <p:nvGrpSpPr>
              <p:cNvPr id="515" name="组合 30"/>
              <p:cNvGrpSpPr/>
              <p:nvPr/>
            </p:nvGrpSpPr>
            <p:grpSpPr>
              <a:xfrm>
                <a:off x="0" y="1907716"/>
                <a:ext cx="721117" cy="794669"/>
                <a:chOff x="0" y="0"/>
                <a:chExt cx="721116" cy="794668"/>
              </a:xfrm>
            </p:grpSpPr>
            <p:sp>
              <p:nvSpPr>
                <p:cNvPr id="507" name="Freeform 11"/>
                <p:cNvSpPr/>
                <p:nvPr/>
              </p:nvSpPr>
              <p:spPr>
                <a:xfrm rot="10800000">
                  <a:off x="168005" y="0"/>
                  <a:ext cx="395894" cy="6062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cubicBezTo>
                        <a:pt x="10800" y="0"/>
                        <a:pt x="10452" y="0"/>
                        <a:pt x="10452" y="0"/>
                      </a:cubicBezTo>
                      <a:cubicBezTo>
                        <a:pt x="7316" y="0"/>
                        <a:pt x="4529" y="1038"/>
                        <a:pt x="2787" y="2285"/>
                      </a:cubicBezTo>
                      <a:cubicBezTo>
                        <a:pt x="1045" y="3531"/>
                        <a:pt x="0" y="5192"/>
                        <a:pt x="0" y="7062"/>
                      </a:cubicBezTo>
                      <a:cubicBezTo>
                        <a:pt x="0" y="8100"/>
                        <a:pt x="348" y="9138"/>
                        <a:pt x="1394" y="10177"/>
                      </a:cubicBezTo>
                      <a:cubicBezTo>
                        <a:pt x="1742" y="10800"/>
                        <a:pt x="2439" y="11423"/>
                        <a:pt x="2787" y="11838"/>
                      </a:cubicBezTo>
                      <a:cubicBezTo>
                        <a:pt x="3484" y="12462"/>
                        <a:pt x="3832" y="12877"/>
                        <a:pt x="4181" y="13500"/>
                      </a:cubicBezTo>
                      <a:cubicBezTo>
                        <a:pt x="4181" y="13500"/>
                        <a:pt x="4181" y="13915"/>
                        <a:pt x="4181" y="14123"/>
                      </a:cubicBezTo>
                      <a:cubicBezTo>
                        <a:pt x="4181" y="14746"/>
                        <a:pt x="4877" y="15162"/>
                        <a:pt x="5226" y="15577"/>
                      </a:cubicBezTo>
                      <a:cubicBezTo>
                        <a:pt x="5574" y="15785"/>
                        <a:pt x="5574" y="15992"/>
                        <a:pt x="5574" y="16200"/>
                      </a:cubicBezTo>
                      <a:cubicBezTo>
                        <a:pt x="5574" y="16408"/>
                        <a:pt x="5574" y="16408"/>
                        <a:pt x="5574" y="16408"/>
                      </a:cubicBezTo>
                      <a:cubicBezTo>
                        <a:pt x="5574" y="16615"/>
                        <a:pt x="5574" y="16823"/>
                        <a:pt x="5574" y="16823"/>
                      </a:cubicBezTo>
                      <a:cubicBezTo>
                        <a:pt x="5574" y="17031"/>
                        <a:pt x="5574" y="17238"/>
                        <a:pt x="5574" y="17238"/>
                      </a:cubicBezTo>
                      <a:cubicBezTo>
                        <a:pt x="5574" y="17446"/>
                        <a:pt x="5574" y="17446"/>
                        <a:pt x="5574" y="17654"/>
                      </a:cubicBezTo>
                      <a:cubicBezTo>
                        <a:pt x="5574" y="17654"/>
                        <a:pt x="5923" y="17654"/>
                        <a:pt x="5923" y="17862"/>
                      </a:cubicBezTo>
                      <a:cubicBezTo>
                        <a:pt x="5574" y="17862"/>
                        <a:pt x="5574" y="18069"/>
                        <a:pt x="5574" y="18277"/>
                      </a:cubicBezTo>
                      <a:cubicBezTo>
                        <a:pt x="5574" y="18485"/>
                        <a:pt x="5574" y="18485"/>
                        <a:pt x="5574" y="18485"/>
                      </a:cubicBezTo>
                      <a:cubicBezTo>
                        <a:pt x="5574" y="18485"/>
                        <a:pt x="5574" y="18485"/>
                        <a:pt x="5923" y="18692"/>
                      </a:cubicBezTo>
                      <a:cubicBezTo>
                        <a:pt x="5574" y="18692"/>
                        <a:pt x="5574" y="18900"/>
                        <a:pt x="5574" y="19108"/>
                      </a:cubicBezTo>
                      <a:cubicBezTo>
                        <a:pt x="5574" y="19108"/>
                        <a:pt x="5574" y="19315"/>
                        <a:pt x="5923" y="19523"/>
                      </a:cubicBezTo>
                      <a:cubicBezTo>
                        <a:pt x="5923" y="19523"/>
                        <a:pt x="5923" y="19523"/>
                        <a:pt x="5923" y="19523"/>
                      </a:cubicBezTo>
                      <a:cubicBezTo>
                        <a:pt x="5923" y="19523"/>
                        <a:pt x="5923" y="19523"/>
                        <a:pt x="5923" y="19523"/>
                      </a:cubicBezTo>
                      <a:cubicBezTo>
                        <a:pt x="6271" y="20354"/>
                        <a:pt x="6968" y="20769"/>
                        <a:pt x="7665" y="20977"/>
                      </a:cubicBezTo>
                      <a:cubicBezTo>
                        <a:pt x="8710" y="21392"/>
                        <a:pt x="9406" y="21600"/>
                        <a:pt x="10452" y="21600"/>
                      </a:cubicBezTo>
                      <a:cubicBezTo>
                        <a:pt x="10800" y="21600"/>
                        <a:pt x="10800" y="21600"/>
                        <a:pt x="10800" y="21600"/>
                      </a:cubicBezTo>
                      <a:cubicBezTo>
                        <a:pt x="11845" y="21600"/>
                        <a:pt x="12890" y="21600"/>
                        <a:pt x="13587" y="21185"/>
                      </a:cubicBezTo>
                      <a:cubicBezTo>
                        <a:pt x="13935" y="20977"/>
                        <a:pt x="14632" y="20769"/>
                        <a:pt x="14981" y="20354"/>
                      </a:cubicBezTo>
                      <a:cubicBezTo>
                        <a:pt x="14981" y="20354"/>
                        <a:pt x="15329" y="20146"/>
                        <a:pt x="15329" y="19938"/>
                      </a:cubicBezTo>
                      <a:cubicBezTo>
                        <a:pt x="15677" y="19731"/>
                        <a:pt x="15677" y="19731"/>
                        <a:pt x="15677" y="19523"/>
                      </a:cubicBezTo>
                      <a:cubicBezTo>
                        <a:pt x="15677" y="19523"/>
                        <a:pt x="15677" y="19523"/>
                        <a:pt x="15677" y="19523"/>
                      </a:cubicBezTo>
                      <a:cubicBezTo>
                        <a:pt x="15677" y="19315"/>
                        <a:pt x="15677" y="19315"/>
                        <a:pt x="15677" y="19108"/>
                      </a:cubicBezTo>
                      <a:cubicBezTo>
                        <a:pt x="15677" y="19108"/>
                        <a:pt x="15677" y="19108"/>
                        <a:pt x="15677" y="18900"/>
                      </a:cubicBezTo>
                      <a:cubicBezTo>
                        <a:pt x="16026" y="18900"/>
                        <a:pt x="16026" y="18692"/>
                        <a:pt x="16026" y="18692"/>
                      </a:cubicBezTo>
                      <a:cubicBezTo>
                        <a:pt x="16026" y="18485"/>
                        <a:pt x="16026" y="18485"/>
                        <a:pt x="15677" y="18485"/>
                      </a:cubicBezTo>
                      <a:cubicBezTo>
                        <a:pt x="15677" y="18485"/>
                        <a:pt x="16026" y="18277"/>
                        <a:pt x="16026" y="18277"/>
                      </a:cubicBezTo>
                      <a:cubicBezTo>
                        <a:pt x="15677" y="18069"/>
                        <a:pt x="15677" y="18069"/>
                        <a:pt x="15677" y="18069"/>
                      </a:cubicBezTo>
                      <a:cubicBezTo>
                        <a:pt x="15677" y="18069"/>
                        <a:pt x="15329" y="17862"/>
                        <a:pt x="15329" y="17862"/>
                      </a:cubicBezTo>
                      <a:cubicBezTo>
                        <a:pt x="15677" y="17862"/>
                        <a:pt x="15677" y="17862"/>
                        <a:pt x="16026" y="17654"/>
                      </a:cubicBezTo>
                      <a:cubicBezTo>
                        <a:pt x="16026" y="17446"/>
                        <a:pt x="16026" y="17446"/>
                        <a:pt x="16026" y="17446"/>
                      </a:cubicBezTo>
                      <a:cubicBezTo>
                        <a:pt x="16026" y="17238"/>
                        <a:pt x="15677" y="17238"/>
                        <a:pt x="15677" y="17031"/>
                      </a:cubicBezTo>
                      <a:cubicBezTo>
                        <a:pt x="15677" y="17031"/>
                        <a:pt x="15677" y="17031"/>
                        <a:pt x="15677" y="16823"/>
                      </a:cubicBezTo>
                      <a:cubicBezTo>
                        <a:pt x="15677" y="16823"/>
                        <a:pt x="15677" y="16823"/>
                        <a:pt x="15677" y="16823"/>
                      </a:cubicBezTo>
                      <a:cubicBezTo>
                        <a:pt x="15677" y="16615"/>
                        <a:pt x="15677" y="16615"/>
                        <a:pt x="15677" y="16615"/>
                      </a:cubicBezTo>
                      <a:cubicBezTo>
                        <a:pt x="15677" y="16615"/>
                        <a:pt x="15677" y="16615"/>
                        <a:pt x="15677" y="16615"/>
                      </a:cubicBezTo>
                      <a:cubicBezTo>
                        <a:pt x="15677" y="16408"/>
                        <a:pt x="15677" y="16200"/>
                        <a:pt x="15677" y="15992"/>
                      </a:cubicBezTo>
                      <a:cubicBezTo>
                        <a:pt x="15677" y="15992"/>
                        <a:pt x="15677" y="15992"/>
                        <a:pt x="15677" y="15992"/>
                      </a:cubicBezTo>
                      <a:cubicBezTo>
                        <a:pt x="16374" y="15577"/>
                        <a:pt x="16723" y="14954"/>
                        <a:pt x="17071" y="14538"/>
                      </a:cubicBezTo>
                      <a:cubicBezTo>
                        <a:pt x="17071" y="14123"/>
                        <a:pt x="17419" y="13708"/>
                        <a:pt x="17419" y="13292"/>
                      </a:cubicBezTo>
                      <a:cubicBezTo>
                        <a:pt x="18116" y="12462"/>
                        <a:pt x="18116" y="11838"/>
                        <a:pt x="19510" y="10800"/>
                      </a:cubicBezTo>
                      <a:cubicBezTo>
                        <a:pt x="20555" y="9969"/>
                        <a:pt x="21600" y="8308"/>
                        <a:pt x="21600" y="6438"/>
                      </a:cubicBezTo>
                      <a:cubicBezTo>
                        <a:pt x="21600" y="4985"/>
                        <a:pt x="20903" y="3323"/>
                        <a:pt x="19161" y="2285"/>
                      </a:cubicBezTo>
                      <a:cubicBezTo>
                        <a:pt x="17419" y="1038"/>
                        <a:pt x="14981" y="208"/>
                        <a:pt x="10800" y="0"/>
                      </a:cubicBezTo>
                      <a:close/>
                      <a:moveTo>
                        <a:pt x="10103" y="10385"/>
                      </a:moveTo>
                      <a:cubicBezTo>
                        <a:pt x="10452" y="10385"/>
                        <a:pt x="10800" y="10177"/>
                        <a:pt x="11148" y="10177"/>
                      </a:cubicBezTo>
                      <a:cubicBezTo>
                        <a:pt x="11148" y="9969"/>
                        <a:pt x="11148" y="9969"/>
                        <a:pt x="11148" y="9969"/>
                      </a:cubicBezTo>
                      <a:cubicBezTo>
                        <a:pt x="11497" y="10177"/>
                        <a:pt x="11845" y="10177"/>
                        <a:pt x="12194" y="10177"/>
                      </a:cubicBezTo>
                      <a:cubicBezTo>
                        <a:pt x="11845" y="11423"/>
                        <a:pt x="11845" y="12669"/>
                        <a:pt x="11845" y="13915"/>
                      </a:cubicBezTo>
                      <a:cubicBezTo>
                        <a:pt x="11845" y="14331"/>
                        <a:pt x="11845" y="14538"/>
                        <a:pt x="11845" y="14746"/>
                      </a:cubicBezTo>
                      <a:cubicBezTo>
                        <a:pt x="11497" y="14746"/>
                        <a:pt x="11497" y="14746"/>
                        <a:pt x="11148" y="14746"/>
                      </a:cubicBezTo>
                      <a:cubicBezTo>
                        <a:pt x="11148" y="14746"/>
                        <a:pt x="10800" y="14746"/>
                        <a:pt x="10452" y="14746"/>
                      </a:cubicBezTo>
                      <a:cubicBezTo>
                        <a:pt x="10452" y="13292"/>
                        <a:pt x="10452" y="11838"/>
                        <a:pt x="10103" y="10385"/>
                      </a:cubicBezTo>
                      <a:close/>
                      <a:moveTo>
                        <a:pt x="11148" y="7477"/>
                      </a:moveTo>
                      <a:cubicBezTo>
                        <a:pt x="11148" y="6854"/>
                        <a:pt x="11497" y="6438"/>
                        <a:pt x="11497" y="6023"/>
                      </a:cubicBezTo>
                      <a:cubicBezTo>
                        <a:pt x="11497" y="5815"/>
                        <a:pt x="11497" y="5815"/>
                        <a:pt x="11497" y="5815"/>
                      </a:cubicBezTo>
                      <a:cubicBezTo>
                        <a:pt x="11845" y="5608"/>
                        <a:pt x="11845" y="5608"/>
                        <a:pt x="11845" y="5608"/>
                      </a:cubicBezTo>
                      <a:cubicBezTo>
                        <a:pt x="11845" y="5608"/>
                        <a:pt x="12194" y="5608"/>
                        <a:pt x="12194" y="5815"/>
                      </a:cubicBezTo>
                      <a:cubicBezTo>
                        <a:pt x="12194" y="5815"/>
                        <a:pt x="12194" y="6023"/>
                        <a:pt x="12194" y="6023"/>
                      </a:cubicBezTo>
                      <a:cubicBezTo>
                        <a:pt x="12194" y="6231"/>
                        <a:pt x="12194" y="6231"/>
                        <a:pt x="12194" y="6438"/>
                      </a:cubicBezTo>
                      <a:cubicBezTo>
                        <a:pt x="12194" y="7062"/>
                        <a:pt x="11845" y="7685"/>
                        <a:pt x="11497" y="8308"/>
                      </a:cubicBezTo>
                      <a:cubicBezTo>
                        <a:pt x="11148" y="8100"/>
                        <a:pt x="11148" y="7685"/>
                        <a:pt x="11148" y="7477"/>
                      </a:cubicBezTo>
                      <a:close/>
                      <a:moveTo>
                        <a:pt x="15329" y="6023"/>
                      </a:moveTo>
                      <a:cubicBezTo>
                        <a:pt x="15329" y="6231"/>
                        <a:pt x="15329" y="6231"/>
                        <a:pt x="15329" y="6231"/>
                      </a:cubicBezTo>
                      <a:cubicBezTo>
                        <a:pt x="15329" y="7062"/>
                        <a:pt x="14981" y="8100"/>
                        <a:pt x="14284" y="8723"/>
                      </a:cubicBezTo>
                      <a:cubicBezTo>
                        <a:pt x="14284" y="8931"/>
                        <a:pt x="13935" y="9138"/>
                        <a:pt x="13587" y="9346"/>
                      </a:cubicBezTo>
                      <a:cubicBezTo>
                        <a:pt x="13935" y="8308"/>
                        <a:pt x="14284" y="7477"/>
                        <a:pt x="14981" y="6438"/>
                      </a:cubicBezTo>
                      <a:cubicBezTo>
                        <a:pt x="14981" y="6231"/>
                        <a:pt x="15329" y="6231"/>
                        <a:pt x="15329" y="6231"/>
                      </a:cubicBezTo>
                      <a:cubicBezTo>
                        <a:pt x="15329" y="6231"/>
                        <a:pt x="15329" y="6023"/>
                        <a:pt x="15329" y="6023"/>
                      </a:cubicBezTo>
                      <a:close/>
                      <a:moveTo>
                        <a:pt x="12890" y="15577"/>
                      </a:moveTo>
                      <a:cubicBezTo>
                        <a:pt x="12890" y="15577"/>
                        <a:pt x="12890" y="15577"/>
                        <a:pt x="12890" y="15577"/>
                      </a:cubicBezTo>
                      <a:cubicBezTo>
                        <a:pt x="12890" y="15577"/>
                        <a:pt x="12890" y="15577"/>
                        <a:pt x="12890" y="15577"/>
                      </a:cubicBezTo>
                      <a:close/>
                      <a:moveTo>
                        <a:pt x="14632" y="19108"/>
                      </a:moveTo>
                      <a:cubicBezTo>
                        <a:pt x="14632" y="19108"/>
                        <a:pt x="14632" y="19315"/>
                        <a:pt x="14632" y="19315"/>
                      </a:cubicBezTo>
                      <a:cubicBezTo>
                        <a:pt x="14632" y="19315"/>
                        <a:pt x="14284" y="19315"/>
                        <a:pt x="14284" y="19315"/>
                      </a:cubicBezTo>
                      <a:cubicBezTo>
                        <a:pt x="13587" y="19523"/>
                        <a:pt x="12890" y="19523"/>
                        <a:pt x="11845" y="19523"/>
                      </a:cubicBezTo>
                      <a:cubicBezTo>
                        <a:pt x="12890" y="19523"/>
                        <a:pt x="13935" y="19315"/>
                        <a:pt x="14632" y="19108"/>
                      </a:cubicBezTo>
                      <a:cubicBezTo>
                        <a:pt x="14632" y="19108"/>
                        <a:pt x="14632" y="19108"/>
                        <a:pt x="14632" y="19108"/>
                      </a:cubicBezTo>
                      <a:close/>
                      <a:moveTo>
                        <a:pt x="13239" y="15992"/>
                      </a:moveTo>
                      <a:cubicBezTo>
                        <a:pt x="13587" y="15992"/>
                        <a:pt x="14284" y="15992"/>
                        <a:pt x="14632" y="15992"/>
                      </a:cubicBezTo>
                      <a:cubicBezTo>
                        <a:pt x="14632" y="15992"/>
                        <a:pt x="14632" y="16200"/>
                        <a:pt x="14632" y="16200"/>
                      </a:cubicBezTo>
                      <a:cubicBezTo>
                        <a:pt x="12542" y="16200"/>
                        <a:pt x="10452" y="16408"/>
                        <a:pt x="8361" y="16408"/>
                      </a:cubicBezTo>
                      <a:cubicBezTo>
                        <a:pt x="8013" y="16408"/>
                        <a:pt x="8013" y="16408"/>
                        <a:pt x="7665" y="16408"/>
                      </a:cubicBezTo>
                      <a:cubicBezTo>
                        <a:pt x="7316" y="16408"/>
                        <a:pt x="6968" y="16408"/>
                        <a:pt x="6619" y="16408"/>
                      </a:cubicBezTo>
                      <a:cubicBezTo>
                        <a:pt x="6619" y="16200"/>
                        <a:pt x="6619" y="16200"/>
                        <a:pt x="6619" y="16200"/>
                      </a:cubicBezTo>
                      <a:cubicBezTo>
                        <a:pt x="6619" y="16200"/>
                        <a:pt x="6619" y="15992"/>
                        <a:pt x="6619" y="15992"/>
                      </a:cubicBezTo>
                      <a:cubicBezTo>
                        <a:pt x="8013" y="15992"/>
                        <a:pt x="9406" y="16200"/>
                        <a:pt x="10800" y="16200"/>
                      </a:cubicBezTo>
                      <a:cubicBezTo>
                        <a:pt x="11845" y="16200"/>
                        <a:pt x="12542" y="16200"/>
                        <a:pt x="13239" y="15992"/>
                      </a:cubicBezTo>
                      <a:close/>
                      <a:moveTo>
                        <a:pt x="8710" y="19108"/>
                      </a:moveTo>
                      <a:cubicBezTo>
                        <a:pt x="8013" y="19108"/>
                        <a:pt x="7316" y="19108"/>
                        <a:pt x="6619" y="19108"/>
                      </a:cubicBezTo>
                      <a:cubicBezTo>
                        <a:pt x="6619" y="19108"/>
                        <a:pt x="6619" y="19108"/>
                        <a:pt x="6619" y="19108"/>
                      </a:cubicBezTo>
                      <a:cubicBezTo>
                        <a:pt x="6619" y="18900"/>
                        <a:pt x="6619" y="18900"/>
                        <a:pt x="6619" y="18900"/>
                      </a:cubicBezTo>
                      <a:cubicBezTo>
                        <a:pt x="7316" y="18900"/>
                        <a:pt x="8013" y="18900"/>
                        <a:pt x="8710" y="18900"/>
                      </a:cubicBezTo>
                      <a:cubicBezTo>
                        <a:pt x="9755" y="18900"/>
                        <a:pt x="10800" y="18900"/>
                        <a:pt x="11845" y="18900"/>
                      </a:cubicBezTo>
                      <a:cubicBezTo>
                        <a:pt x="12542" y="18692"/>
                        <a:pt x="13239" y="18692"/>
                        <a:pt x="13935" y="18692"/>
                      </a:cubicBezTo>
                      <a:cubicBezTo>
                        <a:pt x="12194" y="18900"/>
                        <a:pt x="10452" y="19108"/>
                        <a:pt x="8710" y="19108"/>
                      </a:cubicBezTo>
                      <a:close/>
                      <a:moveTo>
                        <a:pt x="11497" y="18277"/>
                      </a:moveTo>
                      <a:cubicBezTo>
                        <a:pt x="10452" y="18277"/>
                        <a:pt x="9406" y="18277"/>
                        <a:pt x="8710" y="18277"/>
                      </a:cubicBezTo>
                      <a:cubicBezTo>
                        <a:pt x="8013" y="18277"/>
                        <a:pt x="7316" y="18277"/>
                        <a:pt x="6619" y="18277"/>
                      </a:cubicBezTo>
                      <a:cubicBezTo>
                        <a:pt x="6619" y="18277"/>
                        <a:pt x="6619" y="18277"/>
                        <a:pt x="6619" y="18277"/>
                      </a:cubicBezTo>
                      <a:cubicBezTo>
                        <a:pt x="6619" y="18069"/>
                        <a:pt x="6619" y="18069"/>
                        <a:pt x="6619" y="18069"/>
                      </a:cubicBezTo>
                      <a:cubicBezTo>
                        <a:pt x="6619" y="18069"/>
                        <a:pt x="6968" y="18069"/>
                        <a:pt x="6968" y="18069"/>
                      </a:cubicBezTo>
                      <a:cubicBezTo>
                        <a:pt x="6968" y="18069"/>
                        <a:pt x="6968" y="18069"/>
                        <a:pt x="6968" y="18069"/>
                      </a:cubicBezTo>
                      <a:cubicBezTo>
                        <a:pt x="9406" y="18069"/>
                        <a:pt x="12194" y="17862"/>
                        <a:pt x="14632" y="17654"/>
                      </a:cubicBezTo>
                      <a:cubicBezTo>
                        <a:pt x="14632" y="17654"/>
                        <a:pt x="14284" y="17862"/>
                        <a:pt x="14284" y="17862"/>
                      </a:cubicBezTo>
                      <a:cubicBezTo>
                        <a:pt x="14284" y="17862"/>
                        <a:pt x="14284" y="17862"/>
                        <a:pt x="14284" y="18069"/>
                      </a:cubicBezTo>
                      <a:cubicBezTo>
                        <a:pt x="13587" y="18069"/>
                        <a:pt x="12542" y="18069"/>
                        <a:pt x="11497" y="18277"/>
                      </a:cubicBezTo>
                      <a:close/>
                      <a:moveTo>
                        <a:pt x="6968" y="17446"/>
                      </a:moveTo>
                      <a:cubicBezTo>
                        <a:pt x="6968" y="17446"/>
                        <a:pt x="6619" y="17446"/>
                        <a:pt x="6619" y="17446"/>
                      </a:cubicBezTo>
                      <a:cubicBezTo>
                        <a:pt x="6619" y="17446"/>
                        <a:pt x="6619" y="17238"/>
                        <a:pt x="6619" y="17238"/>
                      </a:cubicBezTo>
                      <a:cubicBezTo>
                        <a:pt x="6619" y="17238"/>
                        <a:pt x="6619" y="17031"/>
                        <a:pt x="6619" y="17031"/>
                      </a:cubicBezTo>
                      <a:cubicBezTo>
                        <a:pt x="6968" y="17031"/>
                        <a:pt x="7316" y="17031"/>
                        <a:pt x="7665" y="17031"/>
                      </a:cubicBezTo>
                      <a:cubicBezTo>
                        <a:pt x="8013" y="17031"/>
                        <a:pt x="8013" y="17031"/>
                        <a:pt x="8361" y="17031"/>
                      </a:cubicBezTo>
                      <a:cubicBezTo>
                        <a:pt x="10452" y="17031"/>
                        <a:pt x="12542" y="16823"/>
                        <a:pt x="14632" y="16823"/>
                      </a:cubicBezTo>
                      <a:cubicBezTo>
                        <a:pt x="14632" y="16823"/>
                        <a:pt x="14632" y="16823"/>
                        <a:pt x="14284" y="17031"/>
                      </a:cubicBezTo>
                      <a:cubicBezTo>
                        <a:pt x="11845" y="17238"/>
                        <a:pt x="9406" y="17446"/>
                        <a:pt x="6968" y="17446"/>
                      </a:cubicBezTo>
                      <a:close/>
                      <a:moveTo>
                        <a:pt x="11845" y="15577"/>
                      </a:moveTo>
                      <a:cubicBezTo>
                        <a:pt x="11497" y="15577"/>
                        <a:pt x="11148" y="15577"/>
                        <a:pt x="10800" y="15577"/>
                      </a:cubicBezTo>
                      <a:cubicBezTo>
                        <a:pt x="10800" y="15577"/>
                        <a:pt x="10800" y="15577"/>
                        <a:pt x="10452" y="15577"/>
                      </a:cubicBezTo>
                      <a:cubicBezTo>
                        <a:pt x="10452" y="15577"/>
                        <a:pt x="10452" y="15369"/>
                        <a:pt x="10452" y="15369"/>
                      </a:cubicBezTo>
                      <a:cubicBezTo>
                        <a:pt x="10800" y="15369"/>
                        <a:pt x="11148" y="15369"/>
                        <a:pt x="11148" y="15369"/>
                      </a:cubicBezTo>
                      <a:cubicBezTo>
                        <a:pt x="11497" y="15369"/>
                        <a:pt x="11497" y="15369"/>
                        <a:pt x="11845" y="15577"/>
                      </a:cubicBezTo>
                      <a:close/>
                      <a:moveTo>
                        <a:pt x="12890" y="20769"/>
                      </a:moveTo>
                      <a:cubicBezTo>
                        <a:pt x="12542" y="20977"/>
                        <a:pt x="11845" y="20977"/>
                        <a:pt x="10800" y="20977"/>
                      </a:cubicBezTo>
                      <a:cubicBezTo>
                        <a:pt x="10452" y="20977"/>
                        <a:pt x="10452" y="20977"/>
                        <a:pt x="10452" y="20977"/>
                      </a:cubicBezTo>
                      <a:cubicBezTo>
                        <a:pt x="9755" y="20977"/>
                        <a:pt x="9058" y="20769"/>
                        <a:pt x="8361" y="20562"/>
                      </a:cubicBezTo>
                      <a:cubicBezTo>
                        <a:pt x="8013" y="20354"/>
                        <a:pt x="7665" y="20146"/>
                        <a:pt x="7316" y="19938"/>
                      </a:cubicBezTo>
                      <a:cubicBezTo>
                        <a:pt x="7316" y="19938"/>
                        <a:pt x="7665" y="19938"/>
                        <a:pt x="7665" y="19938"/>
                      </a:cubicBezTo>
                      <a:cubicBezTo>
                        <a:pt x="8710" y="20146"/>
                        <a:pt x="10103" y="20146"/>
                        <a:pt x="10800" y="20146"/>
                      </a:cubicBezTo>
                      <a:cubicBezTo>
                        <a:pt x="12194" y="20146"/>
                        <a:pt x="13239" y="20146"/>
                        <a:pt x="14284" y="19938"/>
                      </a:cubicBezTo>
                      <a:cubicBezTo>
                        <a:pt x="13935" y="20146"/>
                        <a:pt x="13239" y="20562"/>
                        <a:pt x="12890" y="20769"/>
                      </a:cubicBezTo>
                      <a:close/>
                      <a:moveTo>
                        <a:pt x="18465" y="10592"/>
                      </a:moveTo>
                      <a:cubicBezTo>
                        <a:pt x="17071" y="11631"/>
                        <a:pt x="17071" y="12254"/>
                        <a:pt x="16374" y="13085"/>
                      </a:cubicBezTo>
                      <a:cubicBezTo>
                        <a:pt x="16374" y="13500"/>
                        <a:pt x="16374" y="13915"/>
                        <a:pt x="16026" y="14331"/>
                      </a:cubicBezTo>
                      <a:cubicBezTo>
                        <a:pt x="16026" y="14538"/>
                        <a:pt x="15677" y="14746"/>
                        <a:pt x="15329" y="15162"/>
                      </a:cubicBezTo>
                      <a:cubicBezTo>
                        <a:pt x="15329" y="14954"/>
                        <a:pt x="15329" y="14954"/>
                        <a:pt x="15329" y="14954"/>
                      </a:cubicBezTo>
                      <a:cubicBezTo>
                        <a:pt x="14981" y="14954"/>
                        <a:pt x="14981" y="14954"/>
                        <a:pt x="14981" y="14954"/>
                      </a:cubicBezTo>
                      <a:cubicBezTo>
                        <a:pt x="14284" y="14954"/>
                        <a:pt x="13587" y="14954"/>
                        <a:pt x="12890" y="14954"/>
                      </a:cubicBezTo>
                      <a:cubicBezTo>
                        <a:pt x="12890" y="14538"/>
                        <a:pt x="12890" y="14331"/>
                        <a:pt x="12890" y="13915"/>
                      </a:cubicBezTo>
                      <a:cubicBezTo>
                        <a:pt x="12890" y="12669"/>
                        <a:pt x="12890" y="11423"/>
                        <a:pt x="13239" y="10177"/>
                      </a:cubicBezTo>
                      <a:cubicBezTo>
                        <a:pt x="13587" y="10177"/>
                        <a:pt x="13587" y="9969"/>
                        <a:pt x="13587" y="9969"/>
                      </a:cubicBezTo>
                      <a:cubicBezTo>
                        <a:pt x="14284" y="9762"/>
                        <a:pt x="14981" y="9346"/>
                        <a:pt x="15329" y="9138"/>
                      </a:cubicBezTo>
                      <a:cubicBezTo>
                        <a:pt x="16026" y="8308"/>
                        <a:pt x="16374" y="7269"/>
                        <a:pt x="16374" y="6231"/>
                      </a:cubicBezTo>
                      <a:cubicBezTo>
                        <a:pt x="16374" y="6023"/>
                        <a:pt x="16374" y="5815"/>
                        <a:pt x="16374" y="5608"/>
                      </a:cubicBezTo>
                      <a:cubicBezTo>
                        <a:pt x="16026" y="5608"/>
                        <a:pt x="15677" y="5400"/>
                        <a:pt x="15329" y="5400"/>
                      </a:cubicBezTo>
                      <a:cubicBezTo>
                        <a:pt x="14981" y="5400"/>
                        <a:pt x="14981" y="5608"/>
                        <a:pt x="14632" y="5608"/>
                      </a:cubicBezTo>
                      <a:cubicBezTo>
                        <a:pt x="14284" y="5815"/>
                        <a:pt x="13935" y="6023"/>
                        <a:pt x="13935" y="6231"/>
                      </a:cubicBezTo>
                      <a:cubicBezTo>
                        <a:pt x="13239" y="7269"/>
                        <a:pt x="12890" y="8515"/>
                        <a:pt x="12542" y="9554"/>
                      </a:cubicBezTo>
                      <a:cubicBezTo>
                        <a:pt x="12194" y="9554"/>
                        <a:pt x="12194" y="9554"/>
                        <a:pt x="11845" y="9346"/>
                      </a:cubicBezTo>
                      <a:cubicBezTo>
                        <a:pt x="11845" y="9346"/>
                        <a:pt x="11845" y="9346"/>
                        <a:pt x="11845" y="9346"/>
                      </a:cubicBezTo>
                      <a:cubicBezTo>
                        <a:pt x="12542" y="8515"/>
                        <a:pt x="12890" y="7477"/>
                        <a:pt x="13239" y="6438"/>
                      </a:cubicBezTo>
                      <a:cubicBezTo>
                        <a:pt x="13239" y="6231"/>
                        <a:pt x="13239" y="6231"/>
                        <a:pt x="13239" y="6023"/>
                      </a:cubicBezTo>
                      <a:cubicBezTo>
                        <a:pt x="13239" y="5815"/>
                        <a:pt x="13239" y="5608"/>
                        <a:pt x="13239" y="5608"/>
                      </a:cubicBezTo>
                      <a:cubicBezTo>
                        <a:pt x="12890" y="5192"/>
                        <a:pt x="12542" y="4985"/>
                        <a:pt x="11845" y="4985"/>
                      </a:cubicBezTo>
                      <a:cubicBezTo>
                        <a:pt x="11497" y="4985"/>
                        <a:pt x="11497" y="4985"/>
                        <a:pt x="11497" y="4985"/>
                      </a:cubicBezTo>
                      <a:cubicBezTo>
                        <a:pt x="11148" y="5192"/>
                        <a:pt x="10800" y="5400"/>
                        <a:pt x="10800" y="5400"/>
                      </a:cubicBezTo>
                      <a:cubicBezTo>
                        <a:pt x="10452" y="5608"/>
                        <a:pt x="10452" y="5608"/>
                        <a:pt x="10452" y="5815"/>
                      </a:cubicBezTo>
                      <a:cubicBezTo>
                        <a:pt x="10452" y="6438"/>
                        <a:pt x="10103" y="6854"/>
                        <a:pt x="10103" y="7477"/>
                      </a:cubicBezTo>
                      <a:cubicBezTo>
                        <a:pt x="10103" y="7892"/>
                        <a:pt x="10452" y="8515"/>
                        <a:pt x="10452" y="9138"/>
                      </a:cubicBezTo>
                      <a:cubicBezTo>
                        <a:pt x="10452" y="9138"/>
                        <a:pt x="10452" y="9346"/>
                        <a:pt x="10800" y="9346"/>
                      </a:cubicBezTo>
                      <a:cubicBezTo>
                        <a:pt x="10452" y="9554"/>
                        <a:pt x="10452" y="9554"/>
                        <a:pt x="10452" y="9762"/>
                      </a:cubicBezTo>
                      <a:cubicBezTo>
                        <a:pt x="10103" y="9762"/>
                        <a:pt x="10103" y="9762"/>
                        <a:pt x="9755" y="9969"/>
                      </a:cubicBezTo>
                      <a:cubicBezTo>
                        <a:pt x="9406" y="8723"/>
                        <a:pt x="9058" y="7685"/>
                        <a:pt x="8361" y="6438"/>
                      </a:cubicBezTo>
                      <a:cubicBezTo>
                        <a:pt x="8361" y="6231"/>
                        <a:pt x="8013" y="5608"/>
                        <a:pt x="7316" y="5400"/>
                      </a:cubicBezTo>
                      <a:cubicBezTo>
                        <a:pt x="6968" y="5192"/>
                        <a:pt x="6619" y="5192"/>
                        <a:pt x="6271" y="5192"/>
                      </a:cubicBezTo>
                      <a:cubicBezTo>
                        <a:pt x="5923" y="5192"/>
                        <a:pt x="5574" y="5400"/>
                        <a:pt x="5226" y="5400"/>
                      </a:cubicBezTo>
                      <a:cubicBezTo>
                        <a:pt x="4529" y="5815"/>
                        <a:pt x="4181" y="6231"/>
                        <a:pt x="4181" y="6646"/>
                      </a:cubicBezTo>
                      <a:cubicBezTo>
                        <a:pt x="4181" y="6646"/>
                        <a:pt x="4181" y="6646"/>
                        <a:pt x="4181" y="6646"/>
                      </a:cubicBezTo>
                      <a:cubicBezTo>
                        <a:pt x="4181" y="7062"/>
                        <a:pt x="4529" y="7269"/>
                        <a:pt x="4529" y="7477"/>
                      </a:cubicBezTo>
                      <a:cubicBezTo>
                        <a:pt x="5574" y="8515"/>
                        <a:pt x="6619" y="9346"/>
                        <a:pt x="8013" y="9969"/>
                      </a:cubicBezTo>
                      <a:cubicBezTo>
                        <a:pt x="8013" y="10177"/>
                        <a:pt x="8361" y="10385"/>
                        <a:pt x="9058" y="10385"/>
                      </a:cubicBezTo>
                      <a:cubicBezTo>
                        <a:pt x="9406" y="11838"/>
                        <a:pt x="9406" y="13292"/>
                        <a:pt x="9406" y="14954"/>
                      </a:cubicBezTo>
                      <a:cubicBezTo>
                        <a:pt x="8361" y="14954"/>
                        <a:pt x="7316" y="15162"/>
                        <a:pt x="6619" y="15369"/>
                      </a:cubicBezTo>
                      <a:cubicBezTo>
                        <a:pt x="6271" y="15369"/>
                        <a:pt x="6271" y="15369"/>
                        <a:pt x="6271" y="15369"/>
                      </a:cubicBezTo>
                      <a:cubicBezTo>
                        <a:pt x="6271" y="15369"/>
                        <a:pt x="6271" y="15369"/>
                        <a:pt x="6271" y="15369"/>
                      </a:cubicBezTo>
                      <a:cubicBezTo>
                        <a:pt x="6271" y="15369"/>
                        <a:pt x="6271" y="15369"/>
                        <a:pt x="6271" y="15162"/>
                      </a:cubicBezTo>
                      <a:cubicBezTo>
                        <a:pt x="5574" y="14746"/>
                        <a:pt x="5226" y="14538"/>
                        <a:pt x="5226" y="14123"/>
                      </a:cubicBezTo>
                      <a:cubicBezTo>
                        <a:pt x="5226" y="13915"/>
                        <a:pt x="5226" y="13500"/>
                        <a:pt x="5226" y="13292"/>
                      </a:cubicBezTo>
                      <a:cubicBezTo>
                        <a:pt x="4877" y="12669"/>
                        <a:pt x="4181" y="12046"/>
                        <a:pt x="3832" y="11631"/>
                      </a:cubicBezTo>
                      <a:cubicBezTo>
                        <a:pt x="3135" y="11008"/>
                        <a:pt x="2787" y="10385"/>
                        <a:pt x="2090" y="9969"/>
                      </a:cubicBezTo>
                      <a:cubicBezTo>
                        <a:pt x="1394" y="8931"/>
                        <a:pt x="1045" y="7892"/>
                        <a:pt x="1045" y="7062"/>
                      </a:cubicBezTo>
                      <a:cubicBezTo>
                        <a:pt x="1045" y="5400"/>
                        <a:pt x="2090" y="3738"/>
                        <a:pt x="3484" y="2700"/>
                      </a:cubicBezTo>
                      <a:cubicBezTo>
                        <a:pt x="5226" y="1454"/>
                        <a:pt x="7665" y="623"/>
                        <a:pt x="10452" y="623"/>
                      </a:cubicBezTo>
                      <a:cubicBezTo>
                        <a:pt x="10452" y="623"/>
                        <a:pt x="10800" y="623"/>
                        <a:pt x="10800" y="623"/>
                      </a:cubicBezTo>
                      <a:cubicBezTo>
                        <a:pt x="14632" y="831"/>
                        <a:pt x="17071" y="1454"/>
                        <a:pt x="18465" y="2700"/>
                      </a:cubicBezTo>
                      <a:cubicBezTo>
                        <a:pt x="19858" y="3738"/>
                        <a:pt x="20555" y="4985"/>
                        <a:pt x="20555" y="6438"/>
                      </a:cubicBezTo>
                      <a:cubicBezTo>
                        <a:pt x="20555" y="8100"/>
                        <a:pt x="19510" y="9762"/>
                        <a:pt x="18465" y="10592"/>
                      </a:cubicBezTo>
                      <a:close/>
                      <a:moveTo>
                        <a:pt x="8710" y="9554"/>
                      </a:moveTo>
                      <a:cubicBezTo>
                        <a:pt x="8710" y="9554"/>
                        <a:pt x="8710" y="9554"/>
                        <a:pt x="8710" y="9554"/>
                      </a:cubicBezTo>
                      <a:cubicBezTo>
                        <a:pt x="7316" y="8931"/>
                        <a:pt x="6271" y="8100"/>
                        <a:pt x="5574" y="7269"/>
                      </a:cubicBezTo>
                      <a:cubicBezTo>
                        <a:pt x="5226" y="7062"/>
                        <a:pt x="5226" y="6854"/>
                        <a:pt x="5226" y="6646"/>
                      </a:cubicBezTo>
                      <a:cubicBezTo>
                        <a:pt x="5226" y="6231"/>
                        <a:pt x="5574" y="6023"/>
                        <a:pt x="5574" y="6023"/>
                      </a:cubicBezTo>
                      <a:cubicBezTo>
                        <a:pt x="5923" y="5815"/>
                        <a:pt x="5923" y="5815"/>
                        <a:pt x="6271" y="5815"/>
                      </a:cubicBezTo>
                      <a:cubicBezTo>
                        <a:pt x="6619" y="5815"/>
                        <a:pt x="6619" y="5815"/>
                        <a:pt x="6619" y="6023"/>
                      </a:cubicBezTo>
                      <a:cubicBezTo>
                        <a:pt x="6968" y="6023"/>
                        <a:pt x="7316" y="6438"/>
                        <a:pt x="7665" y="6646"/>
                      </a:cubicBezTo>
                      <a:cubicBezTo>
                        <a:pt x="8013" y="7685"/>
                        <a:pt x="8361" y="8515"/>
                        <a:pt x="8710" y="9554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08" name="Freeform 12"/>
                <p:cNvSpPr/>
                <p:nvPr/>
              </p:nvSpPr>
              <p:spPr>
                <a:xfrm rot="10800000">
                  <a:off x="365950" y="638709"/>
                  <a:ext cx="31672" cy="1559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131" fill="norm" stroke="1" extrusionOk="0">
                      <a:moveTo>
                        <a:pt x="8640" y="0"/>
                      </a:moveTo>
                      <a:cubicBezTo>
                        <a:pt x="4320" y="0"/>
                        <a:pt x="0" y="0"/>
                        <a:pt x="0" y="800"/>
                      </a:cubicBezTo>
                      <a:cubicBezTo>
                        <a:pt x="0" y="2400"/>
                        <a:pt x="0" y="3200"/>
                        <a:pt x="0" y="4800"/>
                      </a:cubicBezTo>
                      <a:cubicBezTo>
                        <a:pt x="0" y="9600"/>
                        <a:pt x="4320" y="15200"/>
                        <a:pt x="8640" y="20000"/>
                      </a:cubicBezTo>
                      <a:cubicBezTo>
                        <a:pt x="8640" y="20800"/>
                        <a:pt x="12960" y="21600"/>
                        <a:pt x="12960" y="20800"/>
                      </a:cubicBezTo>
                      <a:cubicBezTo>
                        <a:pt x="17280" y="20800"/>
                        <a:pt x="21600" y="20800"/>
                        <a:pt x="21600" y="20000"/>
                      </a:cubicBezTo>
                      <a:cubicBezTo>
                        <a:pt x="17280" y="14400"/>
                        <a:pt x="12960" y="9600"/>
                        <a:pt x="12960" y="4800"/>
                      </a:cubicBezTo>
                      <a:cubicBezTo>
                        <a:pt x="12960" y="3200"/>
                        <a:pt x="12960" y="2400"/>
                        <a:pt x="12960" y="800"/>
                      </a:cubicBezTo>
                      <a:cubicBezTo>
                        <a:pt x="12960" y="0"/>
                        <a:pt x="12960" y="0"/>
                        <a:pt x="8640" y="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09" name="Freeform 13"/>
                <p:cNvSpPr/>
                <p:nvPr/>
              </p:nvSpPr>
              <p:spPr>
                <a:xfrm rot="10800000">
                  <a:off x="74564" y="613511"/>
                  <a:ext cx="111915" cy="782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00" h="21214" fill="norm" stroke="1" extrusionOk="0">
                      <a:moveTo>
                        <a:pt x="18000" y="1157"/>
                      </a:moveTo>
                      <a:cubicBezTo>
                        <a:pt x="12000" y="5785"/>
                        <a:pt x="6000" y="11957"/>
                        <a:pt x="0" y="16585"/>
                      </a:cubicBezTo>
                      <a:cubicBezTo>
                        <a:pt x="0" y="18128"/>
                        <a:pt x="0" y="19671"/>
                        <a:pt x="0" y="19671"/>
                      </a:cubicBezTo>
                      <a:cubicBezTo>
                        <a:pt x="1200" y="21214"/>
                        <a:pt x="1200" y="21214"/>
                        <a:pt x="2400" y="21214"/>
                      </a:cubicBezTo>
                      <a:cubicBezTo>
                        <a:pt x="8400" y="15043"/>
                        <a:pt x="14400" y="10414"/>
                        <a:pt x="20400" y="4243"/>
                      </a:cubicBezTo>
                      <a:cubicBezTo>
                        <a:pt x="21600" y="4243"/>
                        <a:pt x="21600" y="2700"/>
                        <a:pt x="20400" y="1157"/>
                      </a:cubicBezTo>
                      <a:cubicBezTo>
                        <a:pt x="20400" y="-386"/>
                        <a:pt x="19200" y="-386"/>
                        <a:pt x="18000" y="1157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10" name="Freeform 14"/>
                <p:cNvSpPr/>
                <p:nvPr/>
              </p:nvSpPr>
              <p:spPr>
                <a:xfrm rot="10800000">
                  <a:off x="0" y="449265"/>
                  <a:ext cx="117858" cy="410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68" h="21600" fill="norm" stroke="1" extrusionOk="0">
                      <a:moveTo>
                        <a:pt x="20463" y="3086"/>
                      </a:moveTo>
                      <a:cubicBezTo>
                        <a:pt x="20463" y="0"/>
                        <a:pt x="19326" y="0"/>
                        <a:pt x="18189" y="0"/>
                      </a:cubicBezTo>
                      <a:cubicBezTo>
                        <a:pt x="13642" y="6171"/>
                        <a:pt x="6821" y="12343"/>
                        <a:pt x="1137" y="12343"/>
                      </a:cubicBezTo>
                      <a:cubicBezTo>
                        <a:pt x="0" y="12343"/>
                        <a:pt x="0" y="12343"/>
                        <a:pt x="0" y="15429"/>
                      </a:cubicBezTo>
                      <a:cubicBezTo>
                        <a:pt x="0" y="18514"/>
                        <a:pt x="0" y="21600"/>
                        <a:pt x="1137" y="21600"/>
                      </a:cubicBezTo>
                      <a:cubicBezTo>
                        <a:pt x="7958" y="21600"/>
                        <a:pt x="14779" y="15429"/>
                        <a:pt x="20463" y="9257"/>
                      </a:cubicBezTo>
                      <a:cubicBezTo>
                        <a:pt x="20463" y="6171"/>
                        <a:pt x="21600" y="3086"/>
                        <a:pt x="20463" y="3086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11" name="Freeform 15"/>
                <p:cNvSpPr/>
                <p:nvPr/>
              </p:nvSpPr>
              <p:spPr>
                <a:xfrm rot="10800000">
                  <a:off x="35008" y="247793"/>
                  <a:ext cx="99717" cy="768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25" h="20829" fill="norm" stroke="1" extrusionOk="0">
                      <a:moveTo>
                        <a:pt x="17212" y="19671"/>
                      </a:moveTo>
                      <a:cubicBezTo>
                        <a:pt x="18562" y="21214"/>
                        <a:pt x="19912" y="21214"/>
                        <a:pt x="19912" y="19671"/>
                      </a:cubicBezTo>
                      <a:cubicBezTo>
                        <a:pt x="21262" y="18128"/>
                        <a:pt x="21262" y="16585"/>
                        <a:pt x="19912" y="16585"/>
                      </a:cubicBezTo>
                      <a:cubicBezTo>
                        <a:pt x="14512" y="10414"/>
                        <a:pt x="9112" y="5785"/>
                        <a:pt x="3712" y="1157"/>
                      </a:cubicBezTo>
                      <a:cubicBezTo>
                        <a:pt x="2362" y="-386"/>
                        <a:pt x="1012" y="-386"/>
                        <a:pt x="1012" y="1157"/>
                      </a:cubicBezTo>
                      <a:cubicBezTo>
                        <a:pt x="-338" y="1157"/>
                        <a:pt x="-338" y="2700"/>
                        <a:pt x="1012" y="4243"/>
                      </a:cubicBezTo>
                      <a:cubicBezTo>
                        <a:pt x="6412" y="8871"/>
                        <a:pt x="11812" y="15043"/>
                        <a:pt x="17212" y="19671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12" name="Freeform 16"/>
                <p:cNvSpPr/>
                <p:nvPr/>
              </p:nvSpPr>
              <p:spPr>
                <a:xfrm rot="10800000">
                  <a:off x="558619" y="606266"/>
                  <a:ext cx="93432" cy="8695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40" h="21600" fill="norm" stroke="1" extrusionOk="0">
                      <a:moveTo>
                        <a:pt x="19800" y="21600"/>
                      </a:moveTo>
                      <a:cubicBezTo>
                        <a:pt x="21240" y="20160"/>
                        <a:pt x="21240" y="18720"/>
                        <a:pt x="21240" y="18720"/>
                      </a:cubicBezTo>
                      <a:cubicBezTo>
                        <a:pt x="16920" y="11520"/>
                        <a:pt x="9720" y="5760"/>
                        <a:pt x="3960" y="0"/>
                      </a:cubicBezTo>
                      <a:cubicBezTo>
                        <a:pt x="2520" y="0"/>
                        <a:pt x="1080" y="0"/>
                        <a:pt x="1080" y="1440"/>
                      </a:cubicBezTo>
                      <a:cubicBezTo>
                        <a:pt x="-360" y="2880"/>
                        <a:pt x="-360" y="4320"/>
                        <a:pt x="1080" y="4320"/>
                      </a:cubicBezTo>
                      <a:cubicBezTo>
                        <a:pt x="6840" y="8640"/>
                        <a:pt x="12600" y="14400"/>
                        <a:pt x="16920" y="20160"/>
                      </a:cubicBezTo>
                      <a:cubicBezTo>
                        <a:pt x="18360" y="21600"/>
                        <a:pt x="19800" y="21600"/>
                        <a:pt x="19800" y="2160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13" name="Freeform 17"/>
                <p:cNvSpPr/>
                <p:nvPr/>
              </p:nvSpPr>
              <p:spPr>
                <a:xfrm rot="10800000">
                  <a:off x="608767" y="447870"/>
                  <a:ext cx="112350" cy="376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97" h="19792" fill="norm" stroke="1" extrusionOk="0">
                      <a:moveTo>
                        <a:pt x="20897" y="15429"/>
                      </a:moveTo>
                      <a:cubicBezTo>
                        <a:pt x="20897" y="15429"/>
                        <a:pt x="20897" y="12343"/>
                        <a:pt x="19697" y="9257"/>
                      </a:cubicBezTo>
                      <a:cubicBezTo>
                        <a:pt x="13697" y="6171"/>
                        <a:pt x="7697" y="0"/>
                        <a:pt x="1697" y="0"/>
                      </a:cubicBezTo>
                      <a:cubicBezTo>
                        <a:pt x="497" y="0"/>
                        <a:pt x="497" y="0"/>
                        <a:pt x="497" y="3086"/>
                      </a:cubicBezTo>
                      <a:cubicBezTo>
                        <a:pt x="-703" y="6171"/>
                        <a:pt x="497" y="9257"/>
                        <a:pt x="1697" y="9257"/>
                      </a:cubicBezTo>
                      <a:cubicBezTo>
                        <a:pt x="7697" y="9257"/>
                        <a:pt x="13697" y="12343"/>
                        <a:pt x="18497" y="18514"/>
                      </a:cubicBezTo>
                      <a:cubicBezTo>
                        <a:pt x="19697" y="21600"/>
                        <a:pt x="20897" y="18514"/>
                        <a:pt x="20897" y="15429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14" name="Freeform 18"/>
                <p:cNvSpPr/>
                <p:nvPr/>
              </p:nvSpPr>
              <p:spPr>
                <a:xfrm rot="10800000">
                  <a:off x="585013" y="211589"/>
                  <a:ext cx="100294" cy="840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0" fill="norm" stroke="1" extrusionOk="0">
                      <a:moveTo>
                        <a:pt x="2700" y="19800"/>
                      </a:moveTo>
                      <a:cubicBezTo>
                        <a:pt x="6750" y="15480"/>
                        <a:pt x="9450" y="14040"/>
                        <a:pt x="12150" y="12600"/>
                      </a:cubicBezTo>
                      <a:cubicBezTo>
                        <a:pt x="14850" y="9720"/>
                        <a:pt x="17550" y="6840"/>
                        <a:pt x="21600" y="3960"/>
                      </a:cubicBezTo>
                      <a:cubicBezTo>
                        <a:pt x="21600" y="2520"/>
                        <a:pt x="21600" y="1080"/>
                        <a:pt x="21600" y="1080"/>
                      </a:cubicBezTo>
                      <a:cubicBezTo>
                        <a:pt x="20250" y="-360"/>
                        <a:pt x="18900" y="-360"/>
                        <a:pt x="17550" y="1080"/>
                      </a:cubicBezTo>
                      <a:cubicBezTo>
                        <a:pt x="14850" y="3960"/>
                        <a:pt x="12150" y="6840"/>
                        <a:pt x="9450" y="8280"/>
                      </a:cubicBezTo>
                      <a:cubicBezTo>
                        <a:pt x="6750" y="11160"/>
                        <a:pt x="4050" y="12600"/>
                        <a:pt x="0" y="16920"/>
                      </a:cubicBezTo>
                      <a:cubicBezTo>
                        <a:pt x="0" y="18360"/>
                        <a:pt x="0" y="19800"/>
                        <a:pt x="0" y="19800"/>
                      </a:cubicBezTo>
                      <a:cubicBezTo>
                        <a:pt x="1350" y="21240"/>
                        <a:pt x="2700" y="21240"/>
                        <a:pt x="2700" y="1980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516" name="直接连接符 31"/>
              <p:cNvSpPr/>
              <p:nvPr/>
            </p:nvSpPr>
            <p:spPr>
              <a:xfrm flipH="1">
                <a:off x="360673" y="0"/>
                <a:ext cx="1" cy="1943101"/>
              </a:xfrm>
              <a:prstGeom prst="line">
                <a:avLst/>
              </a:prstGeom>
              <a:noFill/>
              <a:ln w="19050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519" name="文本框 43"/>
          <p:cNvSpPr txBox="1"/>
          <p:nvPr/>
        </p:nvSpPr>
        <p:spPr>
          <a:xfrm>
            <a:off x="5882789" y="2248998"/>
            <a:ext cx="6099813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600">
                <a:solidFill>
                  <a:srgbClr val="404040"/>
                </a:solidFill>
                <a:latin typeface="华文仿宋"/>
                <a:ea typeface="华文仿宋"/>
                <a:cs typeface="华文仿宋"/>
                <a:sym typeface="华文仿宋"/>
              </a:defRPr>
            </a:lvl1pPr>
          </a:lstStyle>
          <a:p>
            <a:pPr/>
            <a:r>
              <a:t>Part 04</a:t>
            </a:r>
          </a:p>
        </p:txBody>
      </p:sp>
      <p:sp>
        <p:nvSpPr>
          <p:cNvPr id="520" name="文本框 44"/>
          <p:cNvSpPr txBox="1"/>
          <p:nvPr/>
        </p:nvSpPr>
        <p:spPr>
          <a:xfrm>
            <a:off x="6498450" y="3609987"/>
            <a:ext cx="4868490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8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規劃使用技術</a:t>
            </a:r>
          </a:p>
        </p:txBody>
      </p:sp>
      <p:sp>
        <p:nvSpPr>
          <p:cNvPr id="521" name="文本框 45"/>
          <p:cNvSpPr txBox="1"/>
          <p:nvPr/>
        </p:nvSpPr>
        <p:spPr>
          <a:xfrm>
            <a:off x="6467362" y="4133207"/>
            <a:ext cx="493066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Planning the use of technology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组合 3"/>
          <p:cNvGrpSpPr/>
          <p:nvPr/>
        </p:nvGrpSpPr>
        <p:grpSpPr>
          <a:xfrm>
            <a:off x="683566" y="291128"/>
            <a:ext cx="4930667" cy="628414"/>
            <a:chOff x="0" y="0"/>
            <a:chExt cx="4930666" cy="628412"/>
          </a:xfrm>
        </p:grpSpPr>
        <p:grpSp>
          <p:nvGrpSpPr>
            <p:cNvPr id="525" name="组合 2"/>
            <p:cNvGrpSpPr/>
            <p:nvPr/>
          </p:nvGrpSpPr>
          <p:grpSpPr>
            <a:xfrm>
              <a:off x="0" y="11095"/>
              <a:ext cx="4930667" cy="604573"/>
              <a:chOff x="0" y="0"/>
              <a:chExt cx="4930666" cy="604572"/>
            </a:xfrm>
          </p:grpSpPr>
          <p:sp>
            <p:nvSpPr>
              <p:cNvPr id="523" name="文本框 32"/>
              <p:cNvSpPr txBox="1"/>
              <p:nvPr/>
            </p:nvSpPr>
            <p:spPr>
              <a:xfrm>
                <a:off x="31088" y="0"/>
                <a:ext cx="4868490" cy="4089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>
                    <a:solidFill>
                      <a:srgbClr val="404040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規劃使用技術</a:t>
                </a:r>
              </a:p>
            </p:txBody>
          </p:sp>
          <p:sp>
            <p:nvSpPr>
              <p:cNvPr id="524" name="文本框 35"/>
              <p:cNvSpPr txBox="1"/>
              <p:nvPr/>
            </p:nvSpPr>
            <p:spPr>
              <a:xfrm>
                <a:off x="0" y="340318"/>
                <a:ext cx="4930667" cy="2642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1200">
                    <a:solidFill>
                      <a:srgbClr val="40404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Planning the use of technology</a:t>
                </a:r>
              </a:p>
            </p:txBody>
          </p:sp>
        </p:grpSp>
        <p:grpSp>
          <p:nvGrpSpPr>
            <p:cNvPr id="534" name="组合 43"/>
            <p:cNvGrpSpPr/>
            <p:nvPr/>
          </p:nvGrpSpPr>
          <p:grpSpPr>
            <a:xfrm>
              <a:off x="743627" y="0"/>
              <a:ext cx="570249" cy="628413"/>
              <a:chOff x="0" y="0"/>
              <a:chExt cx="570248" cy="628412"/>
            </a:xfrm>
          </p:grpSpPr>
          <p:sp>
            <p:nvSpPr>
              <p:cNvPr id="526" name="Freeform 11"/>
              <p:cNvSpPr/>
              <p:nvPr/>
            </p:nvSpPr>
            <p:spPr>
              <a:xfrm>
                <a:off x="124325" y="148985"/>
                <a:ext cx="313069" cy="4794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0800" y="0"/>
                      <a:pt x="10452" y="0"/>
                      <a:pt x="10452" y="0"/>
                    </a:cubicBezTo>
                    <a:cubicBezTo>
                      <a:pt x="7316" y="0"/>
                      <a:pt x="4529" y="1038"/>
                      <a:pt x="2787" y="2285"/>
                    </a:cubicBezTo>
                    <a:cubicBezTo>
                      <a:pt x="1045" y="3531"/>
                      <a:pt x="0" y="5192"/>
                      <a:pt x="0" y="7062"/>
                    </a:cubicBezTo>
                    <a:cubicBezTo>
                      <a:pt x="0" y="8100"/>
                      <a:pt x="348" y="9138"/>
                      <a:pt x="1394" y="10177"/>
                    </a:cubicBezTo>
                    <a:cubicBezTo>
                      <a:pt x="1742" y="10800"/>
                      <a:pt x="2439" y="11423"/>
                      <a:pt x="2787" y="11838"/>
                    </a:cubicBezTo>
                    <a:cubicBezTo>
                      <a:pt x="3484" y="12462"/>
                      <a:pt x="3832" y="12877"/>
                      <a:pt x="4181" y="13500"/>
                    </a:cubicBezTo>
                    <a:cubicBezTo>
                      <a:pt x="4181" y="13500"/>
                      <a:pt x="4181" y="13915"/>
                      <a:pt x="4181" y="14123"/>
                    </a:cubicBezTo>
                    <a:cubicBezTo>
                      <a:pt x="4181" y="14746"/>
                      <a:pt x="4877" y="15162"/>
                      <a:pt x="5226" y="15577"/>
                    </a:cubicBezTo>
                    <a:cubicBezTo>
                      <a:pt x="5574" y="15785"/>
                      <a:pt x="5574" y="15992"/>
                      <a:pt x="5574" y="16200"/>
                    </a:cubicBezTo>
                    <a:cubicBezTo>
                      <a:pt x="5574" y="16408"/>
                      <a:pt x="5574" y="16408"/>
                      <a:pt x="5574" y="16408"/>
                    </a:cubicBezTo>
                    <a:cubicBezTo>
                      <a:pt x="5574" y="16615"/>
                      <a:pt x="5574" y="16823"/>
                      <a:pt x="5574" y="16823"/>
                    </a:cubicBezTo>
                    <a:cubicBezTo>
                      <a:pt x="5574" y="17031"/>
                      <a:pt x="5574" y="17238"/>
                      <a:pt x="5574" y="17238"/>
                    </a:cubicBezTo>
                    <a:cubicBezTo>
                      <a:pt x="5574" y="17446"/>
                      <a:pt x="5574" y="17446"/>
                      <a:pt x="5574" y="17654"/>
                    </a:cubicBezTo>
                    <a:cubicBezTo>
                      <a:pt x="5574" y="17654"/>
                      <a:pt x="5923" y="17654"/>
                      <a:pt x="5923" y="17862"/>
                    </a:cubicBezTo>
                    <a:cubicBezTo>
                      <a:pt x="5574" y="17862"/>
                      <a:pt x="5574" y="18069"/>
                      <a:pt x="5574" y="18277"/>
                    </a:cubicBezTo>
                    <a:cubicBezTo>
                      <a:pt x="5574" y="18485"/>
                      <a:pt x="5574" y="18485"/>
                      <a:pt x="5574" y="18485"/>
                    </a:cubicBezTo>
                    <a:cubicBezTo>
                      <a:pt x="5574" y="18485"/>
                      <a:pt x="5574" y="18485"/>
                      <a:pt x="5923" y="18692"/>
                    </a:cubicBezTo>
                    <a:cubicBezTo>
                      <a:pt x="5574" y="18692"/>
                      <a:pt x="5574" y="18900"/>
                      <a:pt x="5574" y="19108"/>
                    </a:cubicBezTo>
                    <a:cubicBezTo>
                      <a:pt x="5574" y="19108"/>
                      <a:pt x="5574" y="19315"/>
                      <a:pt x="5923" y="19523"/>
                    </a:cubicBezTo>
                    <a:cubicBezTo>
                      <a:pt x="5923" y="19523"/>
                      <a:pt x="5923" y="19523"/>
                      <a:pt x="5923" y="19523"/>
                    </a:cubicBezTo>
                    <a:cubicBezTo>
                      <a:pt x="5923" y="19523"/>
                      <a:pt x="5923" y="19523"/>
                      <a:pt x="5923" y="19523"/>
                    </a:cubicBezTo>
                    <a:cubicBezTo>
                      <a:pt x="6271" y="20354"/>
                      <a:pt x="6968" y="20769"/>
                      <a:pt x="7665" y="20977"/>
                    </a:cubicBezTo>
                    <a:cubicBezTo>
                      <a:pt x="8710" y="21392"/>
                      <a:pt x="9406" y="21600"/>
                      <a:pt x="10452" y="21600"/>
                    </a:cubicBezTo>
                    <a:cubicBezTo>
                      <a:pt x="10800" y="21600"/>
                      <a:pt x="10800" y="21600"/>
                      <a:pt x="10800" y="21600"/>
                    </a:cubicBezTo>
                    <a:cubicBezTo>
                      <a:pt x="11845" y="21600"/>
                      <a:pt x="12890" y="21600"/>
                      <a:pt x="13587" y="21185"/>
                    </a:cubicBezTo>
                    <a:cubicBezTo>
                      <a:pt x="13935" y="20977"/>
                      <a:pt x="14632" y="20769"/>
                      <a:pt x="14981" y="20354"/>
                    </a:cubicBezTo>
                    <a:cubicBezTo>
                      <a:pt x="14981" y="20354"/>
                      <a:pt x="15329" y="20146"/>
                      <a:pt x="15329" y="19938"/>
                    </a:cubicBezTo>
                    <a:cubicBezTo>
                      <a:pt x="15677" y="19731"/>
                      <a:pt x="15677" y="19731"/>
                      <a:pt x="15677" y="19523"/>
                    </a:cubicBezTo>
                    <a:cubicBezTo>
                      <a:pt x="15677" y="19523"/>
                      <a:pt x="15677" y="19523"/>
                      <a:pt x="15677" y="19523"/>
                    </a:cubicBezTo>
                    <a:cubicBezTo>
                      <a:pt x="15677" y="19315"/>
                      <a:pt x="15677" y="19315"/>
                      <a:pt x="15677" y="19108"/>
                    </a:cubicBezTo>
                    <a:cubicBezTo>
                      <a:pt x="15677" y="19108"/>
                      <a:pt x="15677" y="19108"/>
                      <a:pt x="15677" y="18900"/>
                    </a:cubicBezTo>
                    <a:cubicBezTo>
                      <a:pt x="16026" y="18900"/>
                      <a:pt x="16026" y="18692"/>
                      <a:pt x="16026" y="18692"/>
                    </a:cubicBezTo>
                    <a:cubicBezTo>
                      <a:pt x="16026" y="18485"/>
                      <a:pt x="16026" y="18485"/>
                      <a:pt x="15677" y="18485"/>
                    </a:cubicBezTo>
                    <a:cubicBezTo>
                      <a:pt x="15677" y="18485"/>
                      <a:pt x="16026" y="18277"/>
                      <a:pt x="16026" y="18277"/>
                    </a:cubicBezTo>
                    <a:cubicBezTo>
                      <a:pt x="15677" y="18069"/>
                      <a:pt x="15677" y="18069"/>
                      <a:pt x="15677" y="18069"/>
                    </a:cubicBezTo>
                    <a:cubicBezTo>
                      <a:pt x="15677" y="18069"/>
                      <a:pt x="15329" y="17862"/>
                      <a:pt x="15329" y="17862"/>
                    </a:cubicBezTo>
                    <a:cubicBezTo>
                      <a:pt x="15677" y="17862"/>
                      <a:pt x="15677" y="17862"/>
                      <a:pt x="16026" y="17654"/>
                    </a:cubicBezTo>
                    <a:cubicBezTo>
                      <a:pt x="16026" y="17446"/>
                      <a:pt x="16026" y="17446"/>
                      <a:pt x="16026" y="17446"/>
                    </a:cubicBezTo>
                    <a:cubicBezTo>
                      <a:pt x="16026" y="17238"/>
                      <a:pt x="15677" y="17238"/>
                      <a:pt x="15677" y="17031"/>
                    </a:cubicBezTo>
                    <a:cubicBezTo>
                      <a:pt x="15677" y="17031"/>
                      <a:pt x="15677" y="17031"/>
                      <a:pt x="15677" y="16823"/>
                    </a:cubicBezTo>
                    <a:cubicBezTo>
                      <a:pt x="15677" y="16823"/>
                      <a:pt x="15677" y="16823"/>
                      <a:pt x="15677" y="16823"/>
                    </a:cubicBezTo>
                    <a:cubicBezTo>
                      <a:pt x="15677" y="16615"/>
                      <a:pt x="15677" y="16615"/>
                      <a:pt x="15677" y="16615"/>
                    </a:cubicBezTo>
                    <a:cubicBezTo>
                      <a:pt x="15677" y="16615"/>
                      <a:pt x="15677" y="16615"/>
                      <a:pt x="15677" y="16615"/>
                    </a:cubicBezTo>
                    <a:cubicBezTo>
                      <a:pt x="15677" y="16408"/>
                      <a:pt x="15677" y="16200"/>
                      <a:pt x="15677" y="15992"/>
                    </a:cubicBezTo>
                    <a:cubicBezTo>
                      <a:pt x="15677" y="15992"/>
                      <a:pt x="15677" y="15992"/>
                      <a:pt x="15677" y="15992"/>
                    </a:cubicBezTo>
                    <a:cubicBezTo>
                      <a:pt x="16374" y="15577"/>
                      <a:pt x="16723" y="14954"/>
                      <a:pt x="17071" y="14538"/>
                    </a:cubicBezTo>
                    <a:cubicBezTo>
                      <a:pt x="17071" y="14123"/>
                      <a:pt x="17419" y="13708"/>
                      <a:pt x="17419" y="13292"/>
                    </a:cubicBezTo>
                    <a:cubicBezTo>
                      <a:pt x="18116" y="12462"/>
                      <a:pt x="18116" y="11838"/>
                      <a:pt x="19510" y="10800"/>
                    </a:cubicBezTo>
                    <a:cubicBezTo>
                      <a:pt x="20555" y="9969"/>
                      <a:pt x="21600" y="8308"/>
                      <a:pt x="21600" y="6438"/>
                    </a:cubicBezTo>
                    <a:cubicBezTo>
                      <a:pt x="21600" y="4985"/>
                      <a:pt x="20903" y="3323"/>
                      <a:pt x="19161" y="2285"/>
                    </a:cubicBezTo>
                    <a:cubicBezTo>
                      <a:pt x="17419" y="1038"/>
                      <a:pt x="14981" y="208"/>
                      <a:pt x="10800" y="0"/>
                    </a:cubicBezTo>
                    <a:close/>
                    <a:moveTo>
                      <a:pt x="10103" y="10385"/>
                    </a:moveTo>
                    <a:cubicBezTo>
                      <a:pt x="10452" y="10385"/>
                      <a:pt x="10800" y="10177"/>
                      <a:pt x="11148" y="10177"/>
                    </a:cubicBezTo>
                    <a:cubicBezTo>
                      <a:pt x="11148" y="9969"/>
                      <a:pt x="11148" y="9969"/>
                      <a:pt x="11148" y="9969"/>
                    </a:cubicBezTo>
                    <a:cubicBezTo>
                      <a:pt x="11497" y="10177"/>
                      <a:pt x="11845" y="10177"/>
                      <a:pt x="12194" y="10177"/>
                    </a:cubicBezTo>
                    <a:cubicBezTo>
                      <a:pt x="11845" y="11423"/>
                      <a:pt x="11845" y="12669"/>
                      <a:pt x="11845" y="13915"/>
                    </a:cubicBezTo>
                    <a:cubicBezTo>
                      <a:pt x="11845" y="14331"/>
                      <a:pt x="11845" y="14538"/>
                      <a:pt x="11845" y="14746"/>
                    </a:cubicBezTo>
                    <a:cubicBezTo>
                      <a:pt x="11497" y="14746"/>
                      <a:pt x="11497" y="14746"/>
                      <a:pt x="11148" y="14746"/>
                    </a:cubicBezTo>
                    <a:cubicBezTo>
                      <a:pt x="11148" y="14746"/>
                      <a:pt x="10800" y="14746"/>
                      <a:pt x="10452" y="14746"/>
                    </a:cubicBezTo>
                    <a:cubicBezTo>
                      <a:pt x="10452" y="13292"/>
                      <a:pt x="10452" y="11838"/>
                      <a:pt x="10103" y="10385"/>
                    </a:cubicBezTo>
                    <a:close/>
                    <a:moveTo>
                      <a:pt x="11148" y="7477"/>
                    </a:moveTo>
                    <a:cubicBezTo>
                      <a:pt x="11148" y="6854"/>
                      <a:pt x="11497" y="6438"/>
                      <a:pt x="11497" y="6023"/>
                    </a:cubicBezTo>
                    <a:cubicBezTo>
                      <a:pt x="11497" y="5815"/>
                      <a:pt x="11497" y="5815"/>
                      <a:pt x="11497" y="5815"/>
                    </a:cubicBezTo>
                    <a:cubicBezTo>
                      <a:pt x="11845" y="5608"/>
                      <a:pt x="11845" y="5608"/>
                      <a:pt x="11845" y="5608"/>
                    </a:cubicBezTo>
                    <a:cubicBezTo>
                      <a:pt x="11845" y="5608"/>
                      <a:pt x="12194" y="5608"/>
                      <a:pt x="12194" y="5815"/>
                    </a:cubicBezTo>
                    <a:cubicBezTo>
                      <a:pt x="12194" y="5815"/>
                      <a:pt x="12194" y="6023"/>
                      <a:pt x="12194" y="6023"/>
                    </a:cubicBezTo>
                    <a:cubicBezTo>
                      <a:pt x="12194" y="6231"/>
                      <a:pt x="12194" y="6231"/>
                      <a:pt x="12194" y="6438"/>
                    </a:cubicBezTo>
                    <a:cubicBezTo>
                      <a:pt x="12194" y="7062"/>
                      <a:pt x="11845" y="7685"/>
                      <a:pt x="11497" y="8308"/>
                    </a:cubicBezTo>
                    <a:cubicBezTo>
                      <a:pt x="11148" y="8100"/>
                      <a:pt x="11148" y="7685"/>
                      <a:pt x="11148" y="7477"/>
                    </a:cubicBezTo>
                    <a:close/>
                    <a:moveTo>
                      <a:pt x="15329" y="6023"/>
                    </a:moveTo>
                    <a:cubicBezTo>
                      <a:pt x="15329" y="6231"/>
                      <a:pt x="15329" y="6231"/>
                      <a:pt x="15329" y="6231"/>
                    </a:cubicBezTo>
                    <a:cubicBezTo>
                      <a:pt x="15329" y="7062"/>
                      <a:pt x="14981" y="8100"/>
                      <a:pt x="14284" y="8723"/>
                    </a:cubicBezTo>
                    <a:cubicBezTo>
                      <a:pt x="14284" y="8931"/>
                      <a:pt x="13935" y="9138"/>
                      <a:pt x="13587" y="9346"/>
                    </a:cubicBezTo>
                    <a:cubicBezTo>
                      <a:pt x="13935" y="8308"/>
                      <a:pt x="14284" y="7477"/>
                      <a:pt x="14981" y="6438"/>
                    </a:cubicBezTo>
                    <a:cubicBezTo>
                      <a:pt x="14981" y="6231"/>
                      <a:pt x="15329" y="6231"/>
                      <a:pt x="15329" y="6231"/>
                    </a:cubicBezTo>
                    <a:cubicBezTo>
                      <a:pt x="15329" y="6231"/>
                      <a:pt x="15329" y="6023"/>
                      <a:pt x="15329" y="6023"/>
                    </a:cubicBezTo>
                    <a:close/>
                    <a:moveTo>
                      <a:pt x="12890" y="15577"/>
                    </a:moveTo>
                    <a:cubicBezTo>
                      <a:pt x="12890" y="15577"/>
                      <a:pt x="12890" y="15577"/>
                      <a:pt x="12890" y="15577"/>
                    </a:cubicBezTo>
                    <a:cubicBezTo>
                      <a:pt x="12890" y="15577"/>
                      <a:pt x="12890" y="15577"/>
                      <a:pt x="12890" y="15577"/>
                    </a:cubicBezTo>
                    <a:close/>
                    <a:moveTo>
                      <a:pt x="14632" y="19108"/>
                    </a:moveTo>
                    <a:cubicBezTo>
                      <a:pt x="14632" y="19108"/>
                      <a:pt x="14632" y="19315"/>
                      <a:pt x="14632" y="19315"/>
                    </a:cubicBezTo>
                    <a:cubicBezTo>
                      <a:pt x="14632" y="19315"/>
                      <a:pt x="14284" y="19315"/>
                      <a:pt x="14284" y="19315"/>
                    </a:cubicBezTo>
                    <a:cubicBezTo>
                      <a:pt x="13587" y="19523"/>
                      <a:pt x="12890" y="19523"/>
                      <a:pt x="11845" y="19523"/>
                    </a:cubicBezTo>
                    <a:cubicBezTo>
                      <a:pt x="12890" y="19523"/>
                      <a:pt x="13935" y="19315"/>
                      <a:pt x="14632" y="19108"/>
                    </a:cubicBezTo>
                    <a:cubicBezTo>
                      <a:pt x="14632" y="19108"/>
                      <a:pt x="14632" y="19108"/>
                      <a:pt x="14632" y="19108"/>
                    </a:cubicBezTo>
                    <a:close/>
                    <a:moveTo>
                      <a:pt x="13239" y="15992"/>
                    </a:moveTo>
                    <a:cubicBezTo>
                      <a:pt x="13587" y="15992"/>
                      <a:pt x="14284" y="15992"/>
                      <a:pt x="14632" y="15992"/>
                    </a:cubicBezTo>
                    <a:cubicBezTo>
                      <a:pt x="14632" y="15992"/>
                      <a:pt x="14632" y="16200"/>
                      <a:pt x="14632" y="16200"/>
                    </a:cubicBezTo>
                    <a:cubicBezTo>
                      <a:pt x="12542" y="16200"/>
                      <a:pt x="10452" y="16408"/>
                      <a:pt x="8361" y="16408"/>
                    </a:cubicBezTo>
                    <a:cubicBezTo>
                      <a:pt x="8013" y="16408"/>
                      <a:pt x="8013" y="16408"/>
                      <a:pt x="7665" y="16408"/>
                    </a:cubicBezTo>
                    <a:cubicBezTo>
                      <a:pt x="7316" y="16408"/>
                      <a:pt x="6968" y="16408"/>
                      <a:pt x="6619" y="16408"/>
                    </a:cubicBezTo>
                    <a:cubicBezTo>
                      <a:pt x="6619" y="16200"/>
                      <a:pt x="6619" y="16200"/>
                      <a:pt x="6619" y="16200"/>
                    </a:cubicBezTo>
                    <a:cubicBezTo>
                      <a:pt x="6619" y="16200"/>
                      <a:pt x="6619" y="15992"/>
                      <a:pt x="6619" y="15992"/>
                    </a:cubicBezTo>
                    <a:cubicBezTo>
                      <a:pt x="8013" y="15992"/>
                      <a:pt x="9406" y="16200"/>
                      <a:pt x="10800" y="16200"/>
                    </a:cubicBezTo>
                    <a:cubicBezTo>
                      <a:pt x="11845" y="16200"/>
                      <a:pt x="12542" y="16200"/>
                      <a:pt x="13239" y="15992"/>
                    </a:cubicBezTo>
                    <a:close/>
                    <a:moveTo>
                      <a:pt x="8710" y="19108"/>
                    </a:moveTo>
                    <a:cubicBezTo>
                      <a:pt x="8013" y="19108"/>
                      <a:pt x="7316" y="19108"/>
                      <a:pt x="6619" y="19108"/>
                    </a:cubicBezTo>
                    <a:cubicBezTo>
                      <a:pt x="6619" y="19108"/>
                      <a:pt x="6619" y="19108"/>
                      <a:pt x="6619" y="19108"/>
                    </a:cubicBezTo>
                    <a:cubicBezTo>
                      <a:pt x="6619" y="18900"/>
                      <a:pt x="6619" y="18900"/>
                      <a:pt x="6619" y="18900"/>
                    </a:cubicBezTo>
                    <a:cubicBezTo>
                      <a:pt x="7316" y="18900"/>
                      <a:pt x="8013" y="18900"/>
                      <a:pt x="8710" y="18900"/>
                    </a:cubicBezTo>
                    <a:cubicBezTo>
                      <a:pt x="9755" y="18900"/>
                      <a:pt x="10800" y="18900"/>
                      <a:pt x="11845" y="18900"/>
                    </a:cubicBezTo>
                    <a:cubicBezTo>
                      <a:pt x="12542" y="18692"/>
                      <a:pt x="13239" y="18692"/>
                      <a:pt x="13935" y="18692"/>
                    </a:cubicBezTo>
                    <a:cubicBezTo>
                      <a:pt x="12194" y="18900"/>
                      <a:pt x="10452" y="19108"/>
                      <a:pt x="8710" y="19108"/>
                    </a:cubicBezTo>
                    <a:close/>
                    <a:moveTo>
                      <a:pt x="11497" y="18277"/>
                    </a:moveTo>
                    <a:cubicBezTo>
                      <a:pt x="10452" y="18277"/>
                      <a:pt x="9406" y="18277"/>
                      <a:pt x="8710" y="18277"/>
                    </a:cubicBezTo>
                    <a:cubicBezTo>
                      <a:pt x="8013" y="18277"/>
                      <a:pt x="7316" y="18277"/>
                      <a:pt x="6619" y="18277"/>
                    </a:cubicBezTo>
                    <a:cubicBezTo>
                      <a:pt x="6619" y="18277"/>
                      <a:pt x="6619" y="18277"/>
                      <a:pt x="6619" y="18277"/>
                    </a:cubicBezTo>
                    <a:cubicBezTo>
                      <a:pt x="6619" y="18069"/>
                      <a:pt x="6619" y="18069"/>
                      <a:pt x="6619" y="18069"/>
                    </a:cubicBezTo>
                    <a:cubicBezTo>
                      <a:pt x="6619" y="18069"/>
                      <a:pt x="6968" y="18069"/>
                      <a:pt x="6968" y="18069"/>
                    </a:cubicBezTo>
                    <a:cubicBezTo>
                      <a:pt x="6968" y="18069"/>
                      <a:pt x="6968" y="18069"/>
                      <a:pt x="6968" y="18069"/>
                    </a:cubicBezTo>
                    <a:cubicBezTo>
                      <a:pt x="9406" y="18069"/>
                      <a:pt x="12194" y="17862"/>
                      <a:pt x="14632" y="17654"/>
                    </a:cubicBezTo>
                    <a:cubicBezTo>
                      <a:pt x="14632" y="17654"/>
                      <a:pt x="14284" y="17862"/>
                      <a:pt x="14284" y="17862"/>
                    </a:cubicBezTo>
                    <a:cubicBezTo>
                      <a:pt x="14284" y="17862"/>
                      <a:pt x="14284" y="17862"/>
                      <a:pt x="14284" y="18069"/>
                    </a:cubicBezTo>
                    <a:cubicBezTo>
                      <a:pt x="13587" y="18069"/>
                      <a:pt x="12542" y="18069"/>
                      <a:pt x="11497" y="18277"/>
                    </a:cubicBezTo>
                    <a:close/>
                    <a:moveTo>
                      <a:pt x="6968" y="17446"/>
                    </a:moveTo>
                    <a:cubicBezTo>
                      <a:pt x="6968" y="17446"/>
                      <a:pt x="6619" y="17446"/>
                      <a:pt x="6619" y="17446"/>
                    </a:cubicBezTo>
                    <a:cubicBezTo>
                      <a:pt x="6619" y="17446"/>
                      <a:pt x="6619" y="17238"/>
                      <a:pt x="6619" y="17238"/>
                    </a:cubicBezTo>
                    <a:cubicBezTo>
                      <a:pt x="6619" y="17238"/>
                      <a:pt x="6619" y="17031"/>
                      <a:pt x="6619" y="17031"/>
                    </a:cubicBezTo>
                    <a:cubicBezTo>
                      <a:pt x="6968" y="17031"/>
                      <a:pt x="7316" y="17031"/>
                      <a:pt x="7665" y="17031"/>
                    </a:cubicBezTo>
                    <a:cubicBezTo>
                      <a:pt x="8013" y="17031"/>
                      <a:pt x="8013" y="17031"/>
                      <a:pt x="8361" y="17031"/>
                    </a:cubicBezTo>
                    <a:cubicBezTo>
                      <a:pt x="10452" y="17031"/>
                      <a:pt x="12542" y="16823"/>
                      <a:pt x="14632" y="16823"/>
                    </a:cubicBezTo>
                    <a:cubicBezTo>
                      <a:pt x="14632" y="16823"/>
                      <a:pt x="14632" y="16823"/>
                      <a:pt x="14284" y="17031"/>
                    </a:cubicBezTo>
                    <a:cubicBezTo>
                      <a:pt x="11845" y="17238"/>
                      <a:pt x="9406" y="17446"/>
                      <a:pt x="6968" y="17446"/>
                    </a:cubicBezTo>
                    <a:close/>
                    <a:moveTo>
                      <a:pt x="11845" y="15577"/>
                    </a:moveTo>
                    <a:cubicBezTo>
                      <a:pt x="11497" y="15577"/>
                      <a:pt x="11148" y="15577"/>
                      <a:pt x="10800" y="15577"/>
                    </a:cubicBezTo>
                    <a:cubicBezTo>
                      <a:pt x="10800" y="15577"/>
                      <a:pt x="10800" y="15577"/>
                      <a:pt x="10452" y="15577"/>
                    </a:cubicBezTo>
                    <a:cubicBezTo>
                      <a:pt x="10452" y="15577"/>
                      <a:pt x="10452" y="15369"/>
                      <a:pt x="10452" y="15369"/>
                    </a:cubicBezTo>
                    <a:cubicBezTo>
                      <a:pt x="10800" y="15369"/>
                      <a:pt x="11148" y="15369"/>
                      <a:pt x="11148" y="15369"/>
                    </a:cubicBezTo>
                    <a:cubicBezTo>
                      <a:pt x="11497" y="15369"/>
                      <a:pt x="11497" y="15369"/>
                      <a:pt x="11845" y="15577"/>
                    </a:cubicBezTo>
                    <a:close/>
                    <a:moveTo>
                      <a:pt x="12890" y="20769"/>
                    </a:moveTo>
                    <a:cubicBezTo>
                      <a:pt x="12542" y="20977"/>
                      <a:pt x="11845" y="20977"/>
                      <a:pt x="10800" y="20977"/>
                    </a:cubicBezTo>
                    <a:cubicBezTo>
                      <a:pt x="10452" y="20977"/>
                      <a:pt x="10452" y="20977"/>
                      <a:pt x="10452" y="20977"/>
                    </a:cubicBezTo>
                    <a:cubicBezTo>
                      <a:pt x="9755" y="20977"/>
                      <a:pt x="9058" y="20769"/>
                      <a:pt x="8361" y="20562"/>
                    </a:cubicBezTo>
                    <a:cubicBezTo>
                      <a:pt x="8013" y="20354"/>
                      <a:pt x="7665" y="20146"/>
                      <a:pt x="7316" y="19938"/>
                    </a:cubicBezTo>
                    <a:cubicBezTo>
                      <a:pt x="7316" y="19938"/>
                      <a:pt x="7665" y="19938"/>
                      <a:pt x="7665" y="19938"/>
                    </a:cubicBezTo>
                    <a:cubicBezTo>
                      <a:pt x="8710" y="20146"/>
                      <a:pt x="10103" y="20146"/>
                      <a:pt x="10800" y="20146"/>
                    </a:cubicBezTo>
                    <a:cubicBezTo>
                      <a:pt x="12194" y="20146"/>
                      <a:pt x="13239" y="20146"/>
                      <a:pt x="14284" y="19938"/>
                    </a:cubicBezTo>
                    <a:cubicBezTo>
                      <a:pt x="13935" y="20146"/>
                      <a:pt x="13239" y="20562"/>
                      <a:pt x="12890" y="20769"/>
                    </a:cubicBezTo>
                    <a:close/>
                    <a:moveTo>
                      <a:pt x="18465" y="10592"/>
                    </a:moveTo>
                    <a:cubicBezTo>
                      <a:pt x="17071" y="11631"/>
                      <a:pt x="17071" y="12254"/>
                      <a:pt x="16374" y="13085"/>
                    </a:cubicBezTo>
                    <a:cubicBezTo>
                      <a:pt x="16374" y="13500"/>
                      <a:pt x="16374" y="13915"/>
                      <a:pt x="16026" y="14331"/>
                    </a:cubicBezTo>
                    <a:cubicBezTo>
                      <a:pt x="16026" y="14538"/>
                      <a:pt x="15677" y="14746"/>
                      <a:pt x="15329" y="15162"/>
                    </a:cubicBezTo>
                    <a:cubicBezTo>
                      <a:pt x="15329" y="14954"/>
                      <a:pt x="15329" y="14954"/>
                      <a:pt x="15329" y="14954"/>
                    </a:cubicBezTo>
                    <a:cubicBezTo>
                      <a:pt x="14981" y="14954"/>
                      <a:pt x="14981" y="14954"/>
                      <a:pt x="14981" y="14954"/>
                    </a:cubicBezTo>
                    <a:cubicBezTo>
                      <a:pt x="14284" y="14954"/>
                      <a:pt x="13587" y="14954"/>
                      <a:pt x="12890" y="14954"/>
                    </a:cubicBezTo>
                    <a:cubicBezTo>
                      <a:pt x="12890" y="14538"/>
                      <a:pt x="12890" y="14331"/>
                      <a:pt x="12890" y="13915"/>
                    </a:cubicBezTo>
                    <a:cubicBezTo>
                      <a:pt x="12890" y="12669"/>
                      <a:pt x="12890" y="11423"/>
                      <a:pt x="13239" y="10177"/>
                    </a:cubicBezTo>
                    <a:cubicBezTo>
                      <a:pt x="13587" y="10177"/>
                      <a:pt x="13587" y="9969"/>
                      <a:pt x="13587" y="9969"/>
                    </a:cubicBezTo>
                    <a:cubicBezTo>
                      <a:pt x="14284" y="9762"/>
                      <a:pt x="14981" y="9346"/>
                      <a:pt x="15329" y="9138"/>
                    </a:cubicBezTo>
                    <a:cubicBezTo>
                      <a:pt x="16026" y="8308"/>
                      <a:pt x="16374" y="7269"/>
                      <a:pt x="16374" y="6231"/>
                    </a:cubicBezTo>
                    <a:cubicBezTo>
                      <a:pt x="16374" y="6023"/>
                      <a:pt x="16374" y="5815"/>
                      <a:pt x="16374" y="5608"/>
                    </a:cubicBezTo>
                    <a:cubicBezTo>
                      <a:pt x="16026" y="5608"/>
                      <a:pt x="15677" y="5400"/>
                      <a:pt x="15329" y="5400"/>
                    </a:cubicBezTo>
                    <a:cubicBezTo>
                      <a:pt x="14981" y="5400"/>
                      <a:pt x="14981" y="5608"/>
                      <a:pt x="14632" y="5608"/>
                    </a:cubicBezTo>
                    <a:cubicBezTo>
                      <a:pt x="14284" y="5815"/>
                      <a:pt x="13935" y="6023"/>
                      <a:pt x="13935" y="6231"/>
                    </a:cubicBezTo>
                    <a:cubicBezTo>
                      <a:pt x="13239" y="7269"/>
                      <a:pt x="12890" y="8515"/>
                      <a:pt x="12542" y="9554"/>
                    </a:cubicBezTo>
                    <a:cubicBezTo>
                      <a:pt x="12194" y="9554"/>
                      <a:pt x="12194" y="9554"/>
                      <a:pt x="11845" y="9346"/>
                    </a:cubicBezTo>
                    <a:cubicBezTo>
                      <a:pt x="11845" y="9346"/>
                      <a:pt x="11845" y="9346"/>
                      <a:pt x="11845" y="9346"/>
                    </a:cubicBezTo>
                    <a:cubicBezTo>
                      <a:pt x="12542" y="8515"/>
                      <a:pt x="12890" y="7477"/>
                      <a:pt x="13239" y="6438"/>
                    </a:cubicBezTo>
                    <a:cubicBezTo>
                      <a:pt x="13239" y="6231"/>
                      <a:pt x="13239" y="6231"/>
                      <a:pt x="13239" y="6023"/>
                    </a:cubicBezTo>
                    <a:cubicBezTo>
                      <a:pt x="13239" y="5815"/>
                      <a:pt x="13239" y="5608"/>
                      <a:pt x="13239" y="5608"/>
                    </a:cubicBezTo>
                    <a:cubicBezTo>
                      <a:pt x="12890" y="5192"/>
                      <a:pt x="12542" y="4985"/>
                      <a:pt x="11845" y="4985"/>
                    </a:cubicBezTo>
                    <a:cubicBezTo>
                      <a:pt x="11497" y="4985"/>
                      <a:pt x="11497" y="4985"/>
                      <a:pt x="11497" y="4985"/>
                    </a:cubicBezTo>
                    <a:cubicBezTo>
                      <a:pt x="11148" y="5192"/>
                      <a:pt x="10800" y="5400"/>
                      <a:pt x="10800" y="5400"/>
                    </a:cubicBezTo>
                    <a:cubicBezTo>
                      <a:pt x="10452" y="5608"/>
                      <a:pt x="10452" y="5608"/>
                      <a:pt x="10452" y="5815"/>
                    </a:cubicBezTo>
                    <a:cubicBezTo>
                      <a:pt x="10452" y="6438"/>
                      <a:pt x="10103" y="6854"/>
                      <a:pt x="10103" y="7477"/>
                    </a:cubicBezTo>
                    <a:cubicBezTo>
                      <a:pt x="10103" y="7892"/>
                      <a:pt x="10452" y="8515"/>
                      <a:pt x="10452" y="9138"/>
                    </a:cubicBezTo>
                    <a:cubicBezTo>
                      <a:pt x="10452" y="9138"/>
                      <a:pt x="10452" y="9346"/>
                      <a:pt x="10800" y="9346"/>
                    </a:cubicBezTo>
                    <a:cubicBezTo>
                      <a:pt x="10452" y="9554"/>
                      <a:pt x="10452" y="9554"/>
                      <a:pt x="10452" y="9762"/>
                    </a:cubicBezTo>
                    <a:cubicBezTo>
                      <a:pt x="10103" y="9762"/>
                      <a:pt x="10103" y="9762"/>
                      <a:pt x="9755" y="9969"/>
                    </a:cubicBezTo>
                    <a:cubicBezTo>
                      <a:pt x="9406" y="8723"/>
                      <a:pt x="9058" y="7685"/>
                      <a:pt x="8361" y="6438"/>
                    </a:cubicBezTo>
                    <a:cubicBezTo>
                      <a:pt x="8361" y="6231"/>
                      <a:pt x="8013" y="5608"/>
                      <a:pt x="7316" y="5400"/>
                    </a:cubicBezTo>
                    <a:cubicBezTo>
                      <a:pt x="6968" y="5192"/>
                      <a:pt x="6619" y="5192"/>
                      <a:pt x="6271" y="5192"/>
                    </a:cubicBezTo>
                    <a:cubicBezTo>
                      <a:pt x="5923" y="5192"/>
                      <a:pt x="5574" y="5400"/>
                      <a:pt x="5226" y="5400"/>
                    </a:cubicBezTo>
                    <a:cubicBezTo>
                      <a:pt x="4529" y="5815"/>
                      <a:pt x="4181" y="6231"/>
                      <a:pt x="4181" y="6646"/>
                    </a:cubicBezTo>
                    <a:cubicBezTo>
                      <a:pt x="4181" y="6646"/>
                      <a:pt x="4181" y="6646"/>
                      <a:pt x="4181" y="6646"/>
                    </a:cubicBezTo>
                    <a:cubicBezTo>
                      <a:pt x="4181" y="7062"/>
                      <a:pt x="4529" y="7269"/>
                      <a:pt x="4529" y="7477"/>
                    </a:cubicBezTo>
                    <a:cubicBezTo>
                      <a:pt x="5574" y="8515"/>
                      <a:pt x="6619" y="9346"/>
                      <a:pt x="8013" y="9969"/>
                    </a:cubicBezTo>
                    <a:cubicBezTo>
                      <a:pt x="8013" y="10177"/>
                      <a:pt x="8361" y="10385"/>
                      <a:pt x="9058" y="10385"/>
                    </a:cubicBezTo>
                    <a:cubicBezTo>
                      <a:pt x="9406" y="11838"/>
                      <a:pt x="9406" y="13292"/>
                      <a:pt x="9406" y="14954"/>
                    </a:cubicBezTo>
                    <a:cubicBezTo>
                      <a:pt x="8361" y="14954"/>
                      <a:pt x="7316" y="15162"/>
                      <a:pt x="6619" y="15369"/>
                    </a:cubicBezTo>
                    <a:cubicBezTo>
                      <a:pt x="6271" y="15369"/>
                      <a:pt x="6271" y="15369"/>
                      <a:pt x="6271" y="15369"/>
                    </a:cubicBezTo>
                    <a:cubicBezTo>
                      <a:pt x="6271" y="15369"/>
                      <a:pt x="6271" y="15369"/>
                      <a:pt x="6271" y="15369"/>
                    </a:cubicBezTo>
                    <a:cubicBezTo>
                      <a:pt x="6271" y="15369"/>
                      <a:pt x="6271" y="15369"/>
                      <a:pt x="6271" y="15162"/>
                    </a:cubicBezTo>
                    <a:cubicBezTo>
                      <a:pt x="5574" y="14746"/>
                      <a:pt x="5226" y="14538"/>
                      <a:pt x="5226" y="14123"/>
                    </a:cubicBezTo>
                    <a:cubicBezTo>
                      <a:pt x="5226" y="13915"/>
                      <a:pt x="5226" y="13500"/>
                      <a:pt x="5226" y="13292"/>
                    </a:cubicBezTo>
                    <a:cubicBezTo>
                      <a:pt x="4877" y="12669"/>
                      <a:pt x="4181" y="12046"/>
                      <a:pt x="3832" y="11631"/>
                    </a:cubicBezTo>
                    <a:cubicBezTo>
                      <a:pt x="3135" y="11008"/>
                      <a:pt x="2787" y="10385"/>
                      <a:pt x="2090" y="9969"/>
                    </a:cubicBezTo>
                    <a:cubicBezTo>
                      <a:pt x="1394" y="8931"/>
                      <a:pt x="1045" y="7892"/>
                      <a:pt x="1045" y="7062"/>
                    </a:cubicBezTo>
                    <a:cubicBezTo>
                      <a:pt x="1045" y="5400"/>
                      <a:pt x="2090" y="3738"/>
                      <a:pt x="3484" y="2700"/>
                    </a:cubicBezTo>
                    <a:cubicBezTo>
                      <a:pt x="5226" y="1454"/>
                      <a:pt x="7665" y="623"/>
                      <a:pt x="10452" y="623"/>
                    </a:cubicBezTo>
                    <a:cubicBezTo>
                      <a:pt x="10452" y="623"/>
                      <a:pt x="10800" y="623"/>
                      <a:pt x="10800" y="623"/>
                    </a:cubicBezTo>
                    <a:cubicBezTo>
                      <a:pt x="14632" y="831"/>
                      <a:pt x="17071" y="1454"/>
                      <a:pt x="18465" y="2700"/>
                    </a:cubicBezTo>
                    <a:cubicBezTo>
                      <a:pt x="19858" y="3738"/>
                      <a:pt x="20555" y="4985"/>
                      <a:pt x="20555" y="6438"/>
                    </a:cubicBezTo>
                    <a:cubicBezTo>
                      <a:pt x="20555" y="8100"/>
                      <a:pt x="19510" y="9762"/>
                      <a:pt x="18465" y="10592"/>
                    </a:cubicBezTo>
                    <a:close/>
                    <a:moveTo>
                      <a:pt x="8710" y="9554"/>
                    </a:moveTo>
                    <a:cubicBezTo>
                      <a:pt x="8710" y="9554"/>
                      <a:pt x="8710" y="9554"/>
                      <a:pt x="8710" y="9554"/>
                    </a:cubicBezTo>
                    <a:cubicBezTo>
                      <a:pt x="7316" y="8931"/>
                      <a:pt x="6271" y="8100"/>
                      <a:pt x="5574" y="7269"/>
                    </a:cubicBezTo>
                    <a:cubicBezTo>
                      <a:pt x="5226" y="7062"/>
                      <a:pt x="5226" y="6854"/>
                      <a:pt x="5226" y="6646"/>
                    </a:cubicBezTo>
                    <a:cubicBezTo>
                      <a:pt x="5226" y="6231"/>
                      <a:pt x="5574" y="6023"/>
                      <a:pt x="5574" y="6023"/>
                    </a:cubicBezTo>
                    <a:cubicBezTo>
                      <a:pt x="5923" y="5815"/>
                      <a:pt x="5923" y="5815"/>
                      <a:pt x="6271" y="5815"/>
                    </a:cubicBezTo>
                    <a:cubicBezTo>
                      <a:pt x="6619" y="5815"/>
                      <a:pt x="6619" y="5815"/>
                      <a:pt x="6619" y="6023"/>
                    </a:cubicBezTo>
                    <a:cubicBezTo>
                      <a:pt x="6968" y="6023"/>
                      <a:pt x="7316" y="6438"/>
                      <a:pt x="7665" y="6646"/>
                    </a:cubicBezTo>
                    <a:cubicBezTo>
                      <a:pt x="8013" y="7685"/>
                      <a:pt x="8361" y="8515"/>
                      <a:pt x="8710" y="9554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27" name="Freeform 12"/>
              <p:cNvSpPr/>
              <p:nvPr/>
            </p:nvSpPr>
            <p:spPr>
              <a:xfrm>
                <a:off x="255814" y="0"/>
                <a:ext cx="25046" cy="1233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131" fill="norm" stroke="1" extrusionOk="0">
                    <a:moveTo>
                      <a:pt x="8640" y="0"/>
                    </a:moveTo>
                    <a:cubicBezTo>
                      <a:pt x="4320" y="0"/>
                      <a:pt x="0" y="0"/>
                      <a:pt x="0" y="800"/>
                    </a:cubicBezTo>
                    <a:cubicBezTo>
                      <a:pt x="0" y="2400"/>
                      <a:pt x="0" y="3200"/>
                      <a:pt x="0" y="4800"/>
                    </a:cubicBezTo>
                    <a:cubicBezTo>
                      <a:pt x="0" y="9600"/>
                      <a:pt x="4320" y="15200"/>
                      <a:pt x="8640" y="20000"/>
                    </a:cubicBezTo>
                    <a:cubicBezTo>
                      <a:pt x="8640" y="20800"/>
                      <a:pt x="12960" y="21600"/>
                      <a:pt x="12960" y="20800"/>
                    </a:cubicBezTo>
                    <a:cubicBezTo>
                      <a:pt x="17280" y="20800"/>
                      <a:pt x="21600" y="20800"/>
                      <a:pt x="21600" y="20000"/>
                    </a:cubicBezTo>
                    <a:cubicBezTo>
                      <a:pt x="17280" y="14400"/>
                      <a:pt x="12960" y="9600"/>
                      <a:pt x="12960" y="4800"/>
                    </a:cubicBezTo>
                    <a:cubicBezTo>
                      <a:pt x="12960" y="3200"/>
                      <a:pt x="12960" y="2400"/>
                      <a:pt x="12960" y="800"/>
                    </a:cubicBezTo>
                    <a:cubicBezTo>
                      <a:pt x="12960" y="0"/>
                      <a:pt x="12960" y="0"/>
                      <a:pt x="8640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28" name="Freeform 13"/>
              <p:cNvSpPr/>
              <p:nvPr/>
            </p:nvSpPr>
            <p:spPr>
              <a:xfrm>
                <a:off x="422783" y="81348"/>
                <a:ext cx="88502" cy="619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00" h="21214" fill="norm" stroke="1" extrusionOk="0">
                    <a:moveTo>
                      <a:pt x="18000" y="1157"/>
                    </a:moveTo>
                    <a:cubicBezTo>
                      <a:pt x="12000" y="5785"/>
                      <a:pt x="6000" y="11957"/>
                      <a:pt x="0" y="16585"/>
                    </a:cubicBezTo>
                    <a:cubicBezTo>
                      <a:pt x="0" y="18128"/>
                      <a:pt x="0" y="19671"/>
                      <a:pt x="0" y="19671"/>
                    </a:cubicBezTo>
                    <a:cubicBezTo>
                      <a:pt x="1200" y="21214"/>
                      <a:pt x="1200" y="21214"/>
                      <a:pt x="2400" y="21214"/>
                    </a:cubicBezTo>
                    <a:cubicBezTo>
                      <a:pt x="8400" y="15043"/>
                      <a:pt x="14400" y="10414"/>
                      <a:pt x="20400" y="4243"/>
                    </a:cubicBezTo>
                    <a:cubicBezTo>
                      <a:pt x="21600" y="4243"/>
                      <a:pt x="21600" y="2700"/>
                      <a:pt x="20400" y="1157"/>
                    </a:cubicBezTo>
                    <a:cubicBezTo>
                      <a:pt x="20400" y="-386"/>
                      <a:pt x="19200" y="-386"/>
                      <a:pt x="18000" y="115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29" name="Freeform 14"/>
              <p:cNvSpPr/>
              <p:nvPr/>
            </p:nvSpPr>
            <p:spPr>
              <a:xfrm>
                <a:off x="477048" y="240667"/>
                <a:ext cx="93201" cy="32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68" h="21600" fill="norm" stroke="1" extrusionOk="0">
                    <a:moveTo>
                      <a:pt x="20463" y="3086"/>
                    </a:moveTo>
                    <a:cubicBezTo>
                      <a:pt x="20463" y="0"/>
                      <a:pt x="19326" y="0"/>
                      <a:pt x="18189" y="0"/>
                    </a:cubicBezTo>
                    <a:cubicBezTo>
                      <a:pt x="13642" y="6171"/>
                      <a:pt x="6821" y="12343"/>
                      <a:pt x="1137" y="12343"/>
                    </a:cubicBezTo>
                    <a:cubicBezTo>
                      <a:pt x="0" y="12343"/>
                      <a:pt x="0" y="12343"/>
                      <a:pt x="0" y="15429"/>
                    </a:cubicBezTo>
                    <a:cubicBezTo>
                      <a:pt x="0" y="18514"/>
                      <a:pt x="0" y="21600"/>
                      <a:pt x="1137" y="21600"/>
                    </a:cubicBezTo>
                    <a:cubicBezTo>
                      <a:pt x="7958" y="21600"/>
                      <a:pt x="14779" y="15429"/>
                      <a:pt x="20463" y="9257"/>
                    </a:cubicBezTo>
                    <a:cubicBezTo>
                      <a:pt x="20463" y="6171"/>
                      <a:pt x="21600" y="3086"/>
                      <a:pt x="20463" y="3086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30" name="Freeform 15"/>
              <p:cNvSpPr/>
              <p:nvPr/>
            </p:nvSpPr>
            <p:spPr>
              <a:xfrm>
                <a:off x="463709" y="371678"/>
                <a:ext cx="78856" cy="607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25" h="20829" fill="norm" stroke="1" extrusionOk="0">
                    <a:moveTo>
                      <a:pt x="17212" y="19671"/>
                    </a:moveTo>
                    <a:cubicBezTo>
                      <a:pt x="18562" y="21214"/>
                      <a:pt x="19912" y="21214"/>
                      <a:pt x="19912" y="19671"/>
                    </a:cubicBezTo>
                    <a:cubicBezTo>
                      <a:pt x="21262" y="18128"/>
                      <a:pt x="21262" y="16585"/>
                      <a:pt x="19912" y="16585"/>
                    </a:cubicBezTo>
                    <a:cubicBezTo>
                      <a:pt x="14512" y="10414"/>
                      <a:pt x="9112" y="5785"/>
                      <a:pt x="3712" y="1157"/>
                    </a:cubicBezTo>
                    <a:cubicBezTo>
                      <a:pt x="2362" y="-386"/>
                      <a:pt x="1012" y="-386"/>
                      <a:pt x="1012" y="1157"/>
                    </a:cubicBezTo>
                    <a:cubicBezTo>
                      <a:pt x="-338" y="1157"/>
                      <a:pt x="-338" y="2700"/>
                      <a:pt x="1012" y="4243"/>
                    </a:cubicBezTo>
                    <a:cubicBezTo>
                      <a:pt x="6412" y="8871"/>
                      <a:pt x="11812" y="15043"/>
                      <a:pt x="17212" y="19671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31" name="Freeform 16"/>
              <p:cNvSpPr/>
              <p:nvPr/>
            </p:nvSpPr>
            <p:spPr>
              <a:xfrm>
                <a:off x="54612" y="80222"/>
                <a:ext cx="73886" cy="687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40" h="21600" fill="norm" stroke="1" extrusionOk="0">
                    <a:moveTo>
                      <a:pt x="19800" y="21600"/>
                    </a:moveTo>
                    <a:cubicBezTo>
                      <a:pt x="21240" y="20160"/>
                      <a:pt x="21240" y="18720"/>
                      <a:pt x="21240" y="18720"/>
                    </a:cubicBezTo>
                    <a:cubicBezTo>
                      <a:pt x="16920" y="11520"/>
                      <a:pt x="9720" y="5760"/>
                      <a:pt x="3960" y="0"/>
                    </a:cubicBezTo>
                    <a:cubicBezTo>
                      <a:pt x="2520" y="0"/>
                      <a:pt x="1080" y="0"/>
                      <a:pt x="1080" y="1440"/>
                    </a:cubicBezTo>
                    <a:cubicBezTo>
                      <a:pt x="-360" y="2880"/>
                      <a:pt x="-360" y="4320"/>
                      <a:pt x="1080" y="4320"/>
                    </a:cubicBezTo>
                    <a:cubicBezTo>
                      <a:pt x="6840" y="8640"/>
                      <a:pt x="12600" y="14400"/>
                      <a:pt x="16920" y="20160"/>
                    </a:cubicBezTo>
                    <a:cubicBezTo>
                      <a:pt x="18360" y="21600"/>
                      <a:pt x="19800" y="21600"/>
                      <a:pt x="19800" y="21600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32" name="Freeform 17"/>
              <p:cNvSpPr/>
              <p:nvPr/>
            </p:nvSpPr>
            <p:spPr>
              <a:xfrm>
                <a:off x="0" y="244487"/>
                <a:ext cx="88846" cy="297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7" h="19792" fill="norm" stroke="1" extrusionOk="0">
                    <a:moveTo>
                      <a:pt x="20897" y="15429"/>
                    </a:moveTo>
                    <a:cubicBezTo>
                      <a:pt x="20897" y="15429"/>
                      <a:pt x="20897" y="12343"/>
                      <a:pt x="19697" y="9257"/>
                    </a:cubicBezTo>
                    <a:cubicBezTo>
                      <a:pt x="13697" y="6171"/>
                      <a:pt x="7697" y="0"/>
                      <a:pt x="1697" y="0"/>
                    </a:cubicBezTo>
                    <a:cubicBezTo>
                      <a:pt x="497" y="0"/>
                      <a:pt x="497" y="0"/>
                      <a:pt x="497" y="3086"/>
                    </a:cubicBezTo>
                    <a:cubicBezTo>
                      <a:pt x="-703" y="6171"/>
                      <a:pt x="497" y="9257"/>
                      <a:pt x="1697" y="9257"/>
                    </a:cubicBezTo>
                    <a:cubicBezTo>
                      <a:pt x="7697" y="9257"/>
                      <a:pt x="13697" y="12343"/>
                      <a:pt x="18497" y="18514"/>
                    </a:cubicBezTo>
                    <a:cubicBezTo>
                      <a:pt x="19697" y="21600"/>
                      <a:pt x="20897" y="18514"/>
                      <a:pt x="20897" y="15429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33" name="Freeform 18"/>
              <p:cNvSpPr/>
              <p:nvPr/>
            </p:nvSpPr>
            <p:spPr>
              <a:xfrm>
                <a:off x="28324" y="394615"/>
                <a:ext cx="79312" cy="664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80" fill="norm" stroke="1" extrusionOk="0">
                    <a:moveTo>
                      <a:pt x="2700" y="19800"/>
                    </a:moveTo>
                    <a:cubicBezTo>
                      <a:pt x="6750" y="15480"/>
                      <a:pt x="9450" y="14040"/>
                      <a:pt x="12150" y="12600"/>
                    </a:cubicBezTo>
                    <a:cubicBezTo>
                      <a:pt x="14850" y="9720"/>
                      <a:pt x="17550" y="6840"/>
                      <a:pt x="21600" y="3960"/>
                    </a:cubicBezTo>
                    <a:cubicBezTo>
                      <a:pt x="21600" y="2520"/>
                      <a:pt x="21600" y="1080"/>
                      <a:pt x="21600" y="1080"/>
                    </a:cubicBezTo>
                    <a:cubicBezTo>
                      <a:pt x="20250" y="-360"/>
                      <a:pt x="18900" y="-360"/>
                      <a:pt x="17550" y="1080"/>
                    </a:cubicBezTo>
                    <a:cubicBezTo>
                      <a:pt x="14850" y="3960"/>
                      <a:pt x="12150" y="6840"/>
                      <a:pt x="9450" y="8280"/>
                    </a:cubicBezTo>
                    <a:cubicBezTo>
                      <a:pt x="6750" y="11160"/>
                      <a:pt x="4050" y="12600"/>
                      <a:pt x="0" y="16920"/>
                    </a:cubicBezTo>
                    <a:cubicBezTo>
                      <a:pt x="0" y="18360"/>
                      <a:pt x="0" y="19800"/>
                      <a:pt x="0" y="19800"/>
                    </a:cubicBezTo>
                    <a:cubicBezTo>
                      <a:pt x="1350" y="21240"/>
                      <a:pt x="2700" y="21240"/>
                      <a:pt x="2700" y="19800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540" name="Diagram 13"/>
          <p:cNvGrpSpPr/>
          <p:nvPr/>
        </p:nvGrpSpPr>
        <p:grpSpPr>
          <a:xfrm>
            <a:off x="1346227" y="2116203"/>
            <a:ext cx="2132622" cy="2132621"/>
            <a:chOff x="0" y="0"/>
            <a:chExt cx="2132620" cy="2132620"/>
          </a:xfrm>
        </p:grpSpPr>
        <p:sp>
          <p:nvSpPr>
            <p:cNvPr id="536" name="圓形"/>
            <p:cNvSpPr/>
            <p:nvPr/>
          </p:nvSpPr>
          <p:spPr>
            <a:xfrm>
              <a:off x="0" y="0"/>
              <a:ext cx="2132621" cy="2132621"/>
            </a:xfrm>
            <a:prstGeom prst="ellipse">
              <a:avLst/>
            </a:pr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ts val="700"/>
                </a:spcBef>
                <a:defRPr b="1" sz="11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537" name="圓形"/>
            <p:cNvSpPr/>
            <p:nvPr/>
          </p:nvSpPr>
          <p:spPr>
            <a:xfrm>
              <a:off x="213260" y="426522"/>
              <a:ext cx="1706098" cy="1706098"/>
            </a:xfrm>
            <a:prstGeom prst="ellips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ts val="700"/>
                </a:spcBef>
                <a:defRPr b="1" sz="1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538" name="圓形"/>
            <p:cNvSpPr/>
            <p:nvPr/>
          </p:nvSpPr>
          <p:spPr>
            <a:xfrm>
              <a:off x="426523" y="853046"/>
              <a:ext cx="1279573" cy="1279573"/>
            </a:xfrm>
            <a:prstGeom prst="ellipse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ts val="700"/>
                </a:spcBef>
                <a:defRPr b="1" sz="1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539" name="圓形"/>
            <p:cNvSpPr/>
            <p:nvPr/>
          </p:nvSpPr>
          <p:spPr>
            <a:xfrm>
              <a:off x="639784" y="1279571"/>
              <a:ext cx="853047" cy="853047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ts val="700"/>
                </a:spcBef>
                <a:defRPr b="1" sz="15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grpSp>
        <p:nvGrpSpPr>
          <p:cNvPr id="545" name="Diagram 14"/>
          <p:cNvGrpSpPr/>
          <p:nvPr/>
        </p:nvGrpSpPr>
        <p:grpSpPr>
          <a:xfrm>
            <a:off x="4901642" y="2090268"/>
            <a:ext cx="2164363" cy="2164363"/>
            <a:chOff x="0" y="0"/>
            <a:chExt cx="2164362" cy="2164361"/>
          </a:xfrm>
        </p:grpSpPr>
        <p:sp>
          <p:nvSpPr>
            <p:cNvPr id="541" name="形狀"/>
            <p:cNvSpPr/>
            <p:nvPr/>
          </p:nvSpPr>
          <p:spPr>
            <a:xfrm>
              <a:off x="1125943" y="0"/>
              <a:ext cx="1038420" cy="1038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44650">
                <a:lnSpc>
                  <a:spcPct val="90000"/>
                </a:lnSpc>
                <a:spcBef>
                  <a:spcPts val="700"/>
                </a:spcBef>
                <a:defRPr b="1" sz="37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542" name="形狀"/>
            <p:cNvSpPr/>
            <p:nvPr/>
          </p:nvSpPr>
          <p:spPr>
            <a:xfrm>
              <a:off x="1038419" y="1125943"/>
              <a:ext cx="1038420" cy="1038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44650">
                <a:lnSpc>
                  <a:spcPct val="90000"/>
                </a:lnSpc>
                <a:spcBef>
                  <a:spcPts val="700"/>
                </a:spcBef>
                <a:defRPr b="1" sz="37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543" name="形狀"/>
            <p:cNvSpPr/>
            <p:nvPr/>
          </p:nvSpPr>
          <p:spPr>
            <a:xfrm>
              <a:off x="0" y="1125943"/>
              <a:ext cx="1038420" cy="1038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9671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44650">
                <a:lnSpc>
                  <a:spcPct val="90000"/>
                </a:lnSpc>
                <a:spcBef>
                  <a:spcPts val="700"/>
                </a:spcBef>
                <a:defRPr b="1" sz="37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544" name="形狀"/>
            <p:cNvSpPr/>
            <p:nvPr/>
          </p:nvSpPr>
          <p:spPr>
            <a:xfrm>
              <a:off x="0" y="87523"/>
              <a:ext cx="1038420" cy="1038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9671"/>
                    <a:pt x="9671" y="0"/>
                    <a:pt x="21600" y="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44650">
                <a:lnSpc>
                  <a:spcPct val="90000"/>
                </a:lnSpc>
                <a:spcBef>
                  <a:spcPts val="700"/>
                </a:spcBef>
                <a:defRPr b="1" sz="37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grpSp>
        <p:nvGrpSpPr>
          <p:cNvPr id="552" name="Diagram 16"/>
          <p:cNvGrpSpPr/>
          <p:nvPr/>
        </p:nvGrpSpPr>
        <p:grpSpPr>
          <a:xfrm>
            <a:off x="8327422" y="1938181"/>
            <a:ext cx="2363967" cy="2268787"/>
            <a:chOff x="0" y="0"/>
            <a:chExt cx="2363966" cy="2268785"/>
          </a:xfrm>
        </p:grpSpPr>
        <p:sp>
          <p:nvSpPr>
            <p:cNvPr id="546" name="形狀"/>
            <p:cNvSpPr/>
            <p:nvPr/>
          </p:nvSpPr>
          <p:spPr>
            <a:xfrm>
              <a:off x="907331" y="1025931"/>
              <a:ext cx="1262028" cy="1242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375" y="3436"/>
                  </a:moveTo>
                  <a:lnTo>
                    <a:pt x="17071" y="1991"/>
                  </a:lnTo>
                  <a:lnTo>
                    <a:pt x="18426" y="3146"/>
                  </a:lnTo>
                  <a:lnTo>
                    <a:pt x="17319" y="5093"/>
                  </a:lnTo>
                  <a:lnTo>
                    <a:pt x="17319" y="5093"/>
                  </a:lnTo>
                  <a:cubicBezTo>
                    <a:pt x="18107" y="5992"/>
                    <a:pt x="18705" y="7045"/>
                    <a:pt x="19079" y="8187"/>
                  </a:cubicBezTo>
                  <a:lnTo>
                    <a:pt x="21293" y="8187"/>
                  </a:lnTo>
                  <a:lnTo>
                    <a:pt x="21600" y="9956"/>
                  </a:lnTo>
                  <a:lnTo>
                    <a:pt x="19519" y="10725"/>
                  </a:lnTo>
                  <a:cubicBezTo>
                    <a:pt x="19553" y="11927"/>
                    <a:pt x="19345" y="13125"/>
                    <a:pt x="18908" y="14243"/>
                  </a:cubicBezTo>
                  <a:lnTo>
                    <a:pt x="20605" y="15688"/>
                  </a:lnTo>
                  <a:lnTo>
                    <a:pt x="19720" y="17244"/>
                  </a:lnTo>
                  <a:lnTo>
                    <a:pt x="17639" y="16475"/>
                  </a:lnTo>
                  <a:lnTo>
                    <a:pt x="17639" y="16475"/>
                  </a:lnTo>
                  <a:cubicBezTo>
                    <a:pt x="16904" y="17418"/>
                    <a:pt x="15987" y="18200"/>
                    <a:pt x="14944" y="18771"/>
                  </a:cubicBezTo>
                  <a:lnTo>
                    <a:pt x="15329" y="20986"/>
                  </a:lnTo>
                  <a:lnTo>
                    <a:pt x="13666" y="21600"/>
                  </a:lnTo>
                  <a:lnTo>
                    <a:pt x="12559" y="19653"/>
                  </a:lnTo>
                  <a:lnTo>
                    <a:pt x="12559" y="19653"/>
                  </a:lnTo>
                  <a:cubicBezTo>
                    <a:pt x="11399" y="19895"/>
                    <a:pt x="10201" y="19895"/>
                    <a:pt x="9041" y="19653"/>
                  </a:cubicBezTo>
                  <a:lnTo>
                    <a:pt x="7934" y="21600"/>
                  </a:lnTo>
                  <a:lnTo>
                    <a:pt x="6271" y="20986"/>
                  </a:lnTo>
                  <a:lnTo>
                    <a:pt x="6656" y="18771"/>
                  </a:lnTo>
                  <a:lnTo>
                    <a:pt x="6656" y="18771"/>
                  </a:lnTo>
                  <a:cubicBezTo>
                    <a:pt x="5613" y="18200"/>
                    <a:pt x="4696" y="17418"/>
                    <a:pt x="3961" y="16475"/>
                  </a:cubicBezTo>
                  <a:lnTo>
                    <a:pt x="1880" y="17244"/>
                  </a:lnTo>
                  <a:lnTo>
                    <a:pt x="995" y="15688"/>
                  </a:lnTo>
                  <a:lnTo>
                    <a:pt x="2692" y="14243"/>
                  </a:lnTo>
                  <a:lnTo>
                    <a:pt x="2692" y="14243"/>
                  </a:lnTo>
                  <a:cubicBezTo>
                    <a:pt x="2255" y="13125"/>
                    <a:pt x="2047" y="11927"/>
                    <a:pt x="2081" y="10725"/>
                  </a:cubicBezTo>
                  <a:lnTo>
                    <a:pt x="0" y="9956"/>
                  </a:lnTo>
                  <a:lnTo>
                    <a:pt x="307" y="8187"/>
                  </a:lnTo>
                  <a:lnTo>
                    <a:pt x="2521" y="8187"/>
                  </a:lnTo>
                  <a:lnTo>
                    <a:pt x="2521" y="8187"/>
                  </a:lnTo>
                  <a:cubicBezTo>
                    <a:pt x="2895" y="7045"/>
                    <a:pt x="3493" y="5992"/>
                    <a:pt x="4281" y="5093"/>
                  </a:cubicBezTo>
                  <a:lnTo>
                    <a:pt x="3174" y="3146"/>
                  </a:lnTo>
                  <a:lnTo>
                    <a:pt x="4529" y="1991"/>
                  </a:lnTo>
                  <a:lnTo>
                    <a:pt x="6225" y="3436"/>
                  </a:lnTo>
                  <a:lnTo>
                    <a:pt x="6225" y="3436"/>
                  </a:lnTo>
                  <a:cubicBezTo>
                    <a:pt x="7234" y="2805"/>
                    <a:pt x="8359" y="2389"/>
                    <a:pt x="9531" y="2214"/>
                  </a:cubicBezTo>
                  <a:lnTo>
                    <a:pt x="9916" y="0"/>
                  </a:lnTo>
                  <a:lnTo>
                    <a:pt x="11684" y="0"/>
                  </a:lnTo>
                  <a:lnTo>
                    <a:pt x="12069" y="2214"/>
                  </a:lnTo>
                  <a:lnTo>
                    <a:pt x="12069" y="2214"/>
                  </a:lnTo>
                  <a:cubicBezTo>
                    <a:pt x="13241" y="2389"/>
                    <a:pt x="14366" y="2805"/>
                    <a:pt x="15375" y="3436"/>
                  </a:cubicBez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733550">
                <a:lnSpc>
                  <a:spcPct val="90000"/>
                </a:lnSpc>
                <a:spcBef>
                  <a:spcPts val="700"/>
                </a:spcBef>
                <a:defRPr b="1" sz="39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547" name="形狀"/>
            <p:cNvSpPr/>
            <p:nvPr/>
          </p:nvSpPr>
          <p:spPr>
            <a:xfrm>
              <a:off x="206253" y="730148"/>
              <a:ext cx="834093" cy="905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757" y="5344"/>
                  </a:moveTo>
                  <a:lnTo>
                    <a:pt x="20297" y="4360"/>
                  </a:lnTo>
                  <a:lnTo>
                    <a:pt x="21600" y="6440"/>
                  </a:lnTo>
                  <a:lnTo>
                    <a:pt x="18906" y="8774"/>
                  </a:lnTo>
                  <a:cubicBezTo>
                    <a:pt x="19296" y="10101"/>
                    <a:pt x="19296" y="11499"/>
                    <a:pt x="18906" y="12826"/>
                  </a:cubicBezTo>
                  <a:lnTo>
                    <a:pt x="21600" y="15160"/>
                  </a:lnTo>
                  <a:lnTo>
                    <a:pt x="20297" y="17240"/>
                  </a:lnTo>
                  <a:lnTo>
                    <a:pt x="16757" y="16256"/>
                  </a:lnTo>
                  <a:cubicBezTo>
                    <a:pt x="15705" y="17232"/>
                    <a:pt x="14391" y="17931"/>
                    <a:pt x="12949" y="18283"/>
                  </a:cubicBezTo>
                  <a:lnTo>
                    <a:pt x="12103" y="21600"/>
                  </a:lnTo>
                  <a:lnTo>
                    <a:pt x="9497" y="21600"/>
                  </a:lnTo>
                  <a:lnTo>
                    <a:pt x="8651" y="18283"/>
                  </a:lnTo>
                  <a:cubicBezTo>
                    <a:pt x="7209" y="17931"/>
                    <a:pt x="5895" y="17232"/>
                    <a:pt x="4843" y="16256"/>
                  </a:cubicBezTo>
                  <a:lnTo>
                    <a:pt x="1303" y="17240"/>
                  </a:lnTo>
                  <a:lnTo>
                    <a:pt x="0" y="15160"/>
                  </a:lnTo>
                  <a:lnTo>
                    <a:pt x="2694" y="12826"/>
                  </a:lnTo>
                  <a:cubicBezTo>
                    <a:pt x="2304" y="11499"/>
                    <a:pt x="2304" y="10101"/>
                    <a:pt x="2694" y="8774"/>
                  </a:cubicBezTo>
                  <a:lnTo>
                    <a:pt x="0" y="6440"/>
                  </a:lnTo>
                  <a:lnTo>
                    <a:pt x="1303" y="4360"/>
                  </a:lnTo>
                  <a:lnTo>
                    <a:pt x="4843" y="5344"/>
                  </a:lnTo>
                  <a:cubicBezTo>
                    <a:pt x="5895" y="4368"/>
                    <a:pt x="7209" y="3669"/>
                    <a:pt x="8651" y="3317"/>
                  </a:cubicBezTo>
                  <a:lnTo>
                    <a:pt x="9497" y="0"/>
                  </a:lnTo>
                  <a:lnTo>
                    <a:pt x="12103" y="0"/>
                  </a:lnTo>
                  <a:lnTo>
                    <a:pt x="12949" y="3317"/>
                  </a:lnTo>
                  <a:cubicBezTo>
                    <a:pt x="14391" y="3669"/>
                    <a:pt x="15705" y="4368"/>
                    <a:pt x="16757" y="5344"/>
                  </a:cubicBez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200150">
                <a:lnSpc>
                  <a:spcPct val="90000"/>
                </a:lnSpc>
                <a:spcBef>
                  <a:spcPts val="700"/>
                </a:spcBef>
                <a:defRPr b="1" sz="27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548" name="形狀"/>
            <p:cNvSpPr/>
            <p:nvPr/>
          </p:nvSpPr>
          <p:spPr>
            <a:xfrm rot="20700000">
              <a:off x="724326" y="90650"/>
              <a:ext cx="817239" cy="886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757" y="5344"/>
                  </a:moveTo>
                  <a:lnTo>
                    <a:pt x="20297" y="4360"/>
                  </a:lnTo>
                  <a:lnTo>
                    <a:pt x="21600" y="6440"/>
                  </a:lnTo>
                  <a:lnTo>
                    <a:pt x="18906" y="8774"/>
                  </a:lnTo>
                  <a:cubicBezTo>
                    <a:pt x="19296" y="10101"/>
                    <a:pt x="19296" y="11499"/>
                    <a:pt x="18906" y="12826"/>
                  </a:cubicBezTo>
                  <a:lnTo>
                    <a:pt x="21600" y="15160"/>
                  </a:lnTo>
                  <a:lnTo>
                    <a:pt x="20297" y="17240"/>
                  </a:lnTo>
                  <a:lnTo>
                    <a:pt x="16757" y="16256"/>
                  </a:lnTo>
                  <a:cubicBezTo>
                    <a:pt x="15705" y="17232"/>
                    <a:pt x="14391" y="17931"/>
                    <a:pt x="12949" y="18283"/>
                  </a:cubicBezTo>
                  <a:lnTo>
                    <a:pt x="12103" y="21600"/>
                  </a:lnTo>
                  <a:lnTo>
                    <a:pt x="9497" y="21600"/>
                  </a:lnTo>
                  <a:lnTo>
                    <a:pt x="8651" y="18283"/>
                  </a:lnTo>
                  <a:cubicBezTo>
                    <a:pt x="7209" y="17931"/>
                    <a:pt x="5895" y="17232"/>
                    <a:pt x="4843" y="16256"/>
                  </a:cubicBezTo>
                  <a:lnTo>
                    <a:pt x="1303" y="17240"/>
                  </a:lnTo>
                  <a:lnTo>
                    <a:pt x="0" y="15160"/>
                  </a:lnTo>
                  <a:lnTo>
                    <a:pt x="2694" y="12826"/>
                  </a:lnTo>
                  <a:cubicBezTo>
                    <a:pt x="2304" y="11499"/>
                    <a:pt x="2304" y="10101"/>
                    <a:pt x="2694" y="8774"/>
                  </a:cubicBezTo>
                  <a:lnTo>
                    <a:pt x="0" y="6440"/>
                  </a:lnTo>
                  <a:lnTo>
                    <a:pt x="1303" y="4360"/>
                  </a:lnTo>
                  <a:lnTo>
                    <a:pt x="4843" y="5344"/>
                  </a:lnTo>
                  <a:cubicBezTo>
                    <a:pt x="5895" y="4368"/>
                    <a:pt x="7209" y="3669"/>
                    <a:pt x="8651" y="3317"/>
                  </a:cubicBezTo>
                  <a:lnTo>
                    <a:pt x="9497" y="0"/>
                  </a:lnTo>
                  <a:lnTo>
                    <a:pt x="12103" y="0"/>
                  </a:lnTo>
                  <a:lnTo>
                    <a:pt x="12949" y="3317"/>
                  </a:lnTo>
                  <a:cubicBezTo>
                    <a:pt x="14391" y="3669"/>
                    <a:pt x="15705" y="4368"/>
                    <a:pt x="16757" y="5344"/>
                  </a:cubicBez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333500">
                <a:lnSpc>
                  <a:spcPct val="90000"/>
                </a:lnSpc>
                <a:spcBef>
                  <a:spcPts val="700"/>
                </a:spcBef>
                <a:defRPr b="1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549" name="形狀"/>
            <p:cNvSpPr/>
            <p:nvPr/>
          </p:nvSpPr>
          <p:spPr>
            <a:xfrm>
              <a:off x="1561166" y="889888"/>
              <a:ext cx="802801" cy="1302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270" fill="norm" stroke="1" extrusionOk="0">
                  <a:moveTo>
                    <a:pt x="0" y="16"/>
                  </a:moveTo>
                  <a:lnTo>
                    <a:pt x="0" y="16"/>
                  </a:lnTo>
                  <a:cubicBezTo>
                    <a:pt x="11221" y="-330"/>
                    <a:pt x="20773" y="4973"/>
                    <a:pt x="21337" y="11861"/>
                  </a:cubicBezTo>
                  <a:cubicBezTo>
                    <a:pt x="21600" y="15082"/>
                    <a:pt x="19823" y="18241"/>
                    <a:pt x="16378" y="20676"/>
                  </a:cubicBezTo>
                  <a:lnTo>
                    <a:pt x="17322" y="21270"/>
                  </a:lnTo>
                  <a:lnTo>
                    <a:pt x="14514" y="20979"/>
                  </a:lnTo>
                  <a:lnTo>
                    <a:pt x="14008" y="19184"/>
                  </a:lnTo>
                  <a:lnTo>
                    <a:pt x="14952" y="19778"/>
                  </a:lnTo>
                  <a:lnTo>
                    <a:pt x="14952" y="19778"/>
                  </a:lnTo>
                  <a:cubicBezTo>
                    <a:pt x="21512" y="15055"/>
                    <a:pt x="20592" y="7962"/>
                    <a:pt x="12897" y="3935"/>
                  </a:cubicBezTo>
                  <a:cubicBezTo>
                    <a:pt x="9344" y="2075"/>
                    <a:pt x="4766" y="1119"/>
                    <a:pt x="102" y="1263"/>
                  </a:cubicBez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50" name="形狀"/>
            <p:cNvSpPr/>
            <p:nvPr/>
          </p:nvSpPr>
          <p:spPr>
            <a:xfrm>
              <a:off x="0" y="615305"/>
              <a:ext cx="408855" cy="607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41" y="0"/>
                  </a:moveTo>
                  <a:lnTo>
                    <a:pt x="21600" y="2509"/>
                  </a:lnTo>
                  <a:lnTo>
                    <a:pt x="21600" y="2509"/>
                  </a:lnTo>
                  <a:cubicBezTo>
                    <a:pt x="11798" y="5271"/>
                    <a:pt x="5742" y="11963"/>
                    <a:pt x="6593" y="19095"/>
                  </a:cubicBezTo>
                  <a:lnTo>
                    <a:pt x="9206" y="18710"/>
                  </a:lnTo>
                  <a:lnTo>
                    <a:pt x="5109" y="21600"/>
                  </a:lnTo>
                  <a:lnTo>
                    <a:pt x="0" y="20067"/>
                  </a:lnTo>
                  <a:lnTo>
                    <a:pt x="2616" y="19681"/>
                  </a:lnTo>
                  <a:lnTo>
                    <a:pt x="2616" y="19681"/>
                  </a:lnTo>
                  <a:cubicBezTo>
                    <a:pt x="1369" y="11255"/>
                    <a:pt x="8440" y="3268"/>
                    <a:pt x="20041" y="0"/>
                  </a:cubicBez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51" name="形狀"/>
            <p:cNvSpPr/>
            <p:nvPr/>
          </p:nvSpPr>
          <p:spPr>
            <a:xfrm>
              <a:off x="519944" y="94276"/>
              <a:ext cx="237876" cy="483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2" h="21600" fill="norm" stroke="1" extrusionOk="0">
                  <a:moveTo>
                    <a:pt x="183" y="21600"/>
                  </a:moveTo>
                  <a:lnTo>
                    <a:pt x="183" y="21600"/>
                  </a:lnTo>
                  <a:cubicBezTo>
                    <a:pt x="-1018" y="14315"/>
                    <a:pt x="3721" y="7101"/>
                    <a:pt x="13258" y="1696"/>
                  </a:cubicBezTo>
                  <a:lnTo>
                    <a:pt x="10348" y="0"/>
                  </a:lnTo>
                  <a:lnTo>
                    <a:pt x="19330" y="999"/>
                  </a:lnTo>
                  <a:lnTo>
                    <a:pt x="20582" y="5964"/>
                  </a:lnTo>
                  <a:lnTo>
                    <a:pt x="17674" y="4269"/>
                  </a:lnTo>
                  <a:lnTo>
                    <a:pt x="17674" y="4269"/>
                  </a:lnTo>
                  <a:cubicBezTo>
                    <a:pt x="9688" y="8944"/>
                    <a:pt x="5750" y="15100"/>
                    <a:pt x="6774" y="21311"/>
                  </a:cubicBez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553" name="文本框 68"/>
          <p:cNvSpPr txBox="1"/>
          <p:nvPr/>
        </p:nvSpPr>
        <p:spPr>
          <a:xfrm>
            <a:off x="1753774" y="2121447"/>
            <a:ext cx="126272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HTML</a:t>
            </a:r>
          </a:p>
        </p:txBody>
      </p:sp>
      <p:sp>
        <p:nvSpPr>
          <p:cNvPr id="554" name="文本框 72"/>
          <p:cNvSpPr txBox="1"/>
          <p:nvPr/>
        </p:nvSpPr>
        <p:spPr>
          <a:xfrm>
            <a:off x="5829013" y="2510865"/>
            <a:ext cx="1262729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CSS</a:t>
            </a:r>
          </a:p>
        </p:txBody>
      </p:sp>
      <p:sp>
        <p:nvSpPr>
          <p:cNvPr id="555" name="文本框 74"/>
          <p:cNvSpPr txBox="1"/>
          <p:nvPr/>
        </p:nvSpPr>
        <p:spPr>
          <a:xfrm>
            <a:off x="9247449" y="3348413"/>
            <a:ext cx="126272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Javascript</a:t>
            </a:r>
          </a:p>
        </p:txBody>
      </p:sp>
      <p:sp>
        <p:nvSpPr>
          <p:cNvPr id="556" name="文本框 77"/>
          <p:cNvSpPr txBox="1"/>
          <p:nvPr/>
        </p:nvSpPr>
        <p:spPr>
          <a:xfrm>
            <a:off x="512444" y="4610099"/>
            <a:ext cx="3679827" cy="232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406400">
              <a:defRPr sz="16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HTML稱為超文本標記語言，是壹種標識性的語言。它包括壹系列標簽．通過這些標簽可以將網絡上的文檔格式統壹，使分散的Internet資源連接為壹個邏輯整體。</a:t>
            </a:r>
          </a:p>
          <a:p>
            <a:pPr indent="406400">
              <a:defRPr sz="16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HTML文本是由HTML命令組成的描述性文本，HTML命令可以說明文字，圖形、動畫、聲音、表格、鏈接等。 </a:t>
            </a:r>
          </a:p>
        </p:txBody>
      </p:sp>
      <p:sp>
        <p:nvSpPr>
          <p:cNvPr id="557" name="文本框 1"/>
          <p:cNvSpPr txBox="1"/>
          <p:nvPr/>
        </p:nvSpPr>
        <p:spPr>
          <a:xfrm>
            <a:off x="4487545" y="4610100"/>
            <a:ext cx="3514090" cy="204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indent="406400">
              <a:defRPr sz="16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層疊樣式表是壹種用來表現HTML或XML等文件樣式的計算機語言。CSS不僅可以靜態地修飾網頁，還可以配合各種腳本語言動態地對網頁各元素進行格式化，支持幾乎所有的字體字號樣式，擁有對網頁對象和模型樣式編輯的能力。</a:t>
            </a:r>
          </a:p>
        </p:txBody>
      </p:sp>
      <p:sp>
        <p:nvSpPr>
          <p:cNvPr id="558" name="文本框 4"/>
          <p:cNvSpPr txBox="1"/>
          <p:nvPr/>
        </p:nvSpPr>
        <p:spPr>
          <a:xfrm>
            <a:off x="8326119" y="4610099"/>
            <a:ext cx="3578862" cy="232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indent="406400">
              <a:defRPr sz="16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JavaScript是一种直译式脚本语言，是一种动态类型、弱类型、基于原型的语言，内置支持类型。它的解释器被称为JavaScript引擎，为浏览器的一部分，广泛用于客户端的脚本语言，最早是在HTML（标准通用标记语言下的一个应用）网页上使用，用来给HTML网页增加动态功能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组合 50"/>
          <p:cNvGrpSpPr/>
          <p:nvPr/>
        </p:nvGrpSpPr>
        <p:grpSpPr>
          <a:xfrm>
            <a:off x="0" y="-776898"/>
            <a:ext cx="8000265" cy="7634898"/>
            <a:chOff x="0" y="0"/>
            <a:chExt cx="8000264" cy="7634897"/>
          </a:xfrm>
        </p:grpSpPr>
        <p:pic>
          <p:nvPicPr>
            <p:cNvPr id="560" name="图片 3" descr="图片 3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0651" t="0" r="0" b="0"/>
            <a:stretch>
              <a:fillRect/>
            </a:stretch>
          </p:blipFill>
          <p:spPr>
            <a:xfrm>
              <a:off x="-1" y="776896"/>
              <a:ext cx="8000266" cy="6858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1" name="组合 16"/>
            <p:cNvGrpSpPr/>
            <p:nvPr/>
          </p:nvGrpSpPr>
          <p:grpSpPr>
            <a:xfrm>
              <a:off x="1582426" y="-1"/>
              <a:ext cx="721117" cy="2702385"/>
              <a:chOff x="0" y="0"/>
              <a:chExt cx="721116" cy="2702384"/>
            </a:xfrm>
          </p:grpSpPr>
          <p:grpSp>
            <p:nvGrpSpPr>
              <p:cNvPr id="569" name="组合 4"/>
              <p:cNvGrpSpPr/>
              <p:nvPr/>
            </p:nvGrpSpPr>
            <p:grpSpPr>
              <a:xfrm>
                <a:off x="0" y="1907716"/>
                <a:ext cx="721117" cy="794669"/>
                <a:chOff x="0" y="0"/>
                <a:chExt cx="721116" cy="794668"/>
              </a:xfrm>
            </p:grpSpPr>
            <p:sp>
              <p:nvSpPr>
                <p:cNvPr id="561" name="Freeform 11"/>
                <p:cNvSpPr/>
                <p:nvPr/>
              </p:nvSpPr>
              <p:spPr>
                <a:xfrm rot="10800000">
                  <a:off x="168005" y="0"/>
                  <a:ext cx="395894" cy="6062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cubicBezTo>
                        <a:pt x="10800" y="0"/>
                        <a:pt x="10452" y="0"/>
                        <a:pt x="10452" y="0"/>
                      </a:cubicBezTo>
                      <a:cubicBezTo>
                        <a:pt x="7316" y="0"/>
                        <a:pt x="4529" y="1038"/>
                        <a:pt x="2787" y="2285"/>
                      </a:cubicBezTo>
                      <a:cubicBezTo>
                        <a:pt x="1045" y="3531"/>
                        <a:pt x="0" y="5192"/>
                        <a:pt x="0" y="7062"/>
                      </a:cubicBezTo>
                      <a:cubicBezTo>
                        <a:pt x="0" y="8100"/>
                        <a:pt x="348" y="9138"/>
                        <a:pt x="1394" y="10177"/>
                      </a:cubicBezTo>
                      <a:cubicBezTo>
                        <a:pt x="1742" y="10800"/>
                        <a:pt x="2439" y="11423"/>
                        <a:pt x="2787" y="11838"/>
                      </a:cubicBezTo>
                      <a:cubicBezTo>
                        <a:pt x="3484" y="12462"/>
                        <a:pt x="3832" y="12877"/>
                        <a:pt x="4181" y="13500"/>
                      </a:cubicBezTo>
                      <a:cubicBezTo>
                        <a:pt x="4181" y="13500"/>
                        <a:pt x="4181" y="13915"/>
                        <a:pt x="4181" y="14123"/>
                      </a:cubicBezTo>
                      <a:cubicBezTo>
                        <a:pt x="4181" y="14746"/>
                        <a:pt x="4877" y="15162"/>
                        <a:pt x="5226" y="15577"/>
                      </a:cubicBezTo>
                      <a:cubicBezTo>
                        <a:pt x="5574" y="15785"/>
                        <a:pt x="5574" y="15992"/>
                        <a:pt x="5574" y="16200"/>
                      </a:cubicBezTo>
                      <a:cubicBezTo>
                        <a:pt x="5574" y="16408"/>
                        <a:pt x="5574" y="16408"/>
                        <a:pt x="5574" y="16408"/>
                      </a:cubicBezTo>
                      <a:cubicBezTo>
                        <a:pt x="5574" y="16615"/>
                        <a:pt x="5574" y="16823"/>
                        <a:pt x="5574" y="16823"/>
                      </a:cubicBezTo>
                      <a:cubicBezTo>
                        <a:pt x="5574" y="17031"/>
                        <a:pt x="5574" y="17238"/>
                        <a:pt x="5574" y="17238"/>
                      </a:cubicBezTo>
                      <a:cubicBezTo>
                        <a:pt x="5574" y="17446"/>
                        <a:pt x="5574" y="17446"/>
                        <a:pt x="5574" y="17654"/>
                      </a:cubicBezTo>
                      <a:cubicBezTo>
                        <a:pt x="5574" y="17654"/>
                        <a:pt x="5923" y="17654"/>
                        <a:pt x="5923" y="17862"/>
                      </a:cubicBezTo>
                      <a:cubicBezTo>
                        <a:pt x="5574" y="17862"/>
                        <a:pt x="5574" y="18069"/>
                        <a:pt x="5574" y="18277"/>
                      </a:cubicBezTo>
                      <a:cubicBezTo>
                        <a:pt x="5574" y="18485"/>
                        <a:pt x="5574" y="18485"/>
                        <a:pt x="5574" y="18485"/>
                      </a:cubicBezTo>
                      <a:cubicBezTo>
                        <a:pt x="5574" y="18485"/>
                        <a:pt x="5574" y="18485"/>
                        <a:pt x="5923" y="18692"/>
                      </a:cubicBezTo>
                      <a:cubicBezTo>
                        <a:pt x="5574" y="18692"/>
                        <a:pt x="5574" y="18900"/>
                        <a:pt x="5574" y="19108"/>
                      </a:cubicBezTo>
                      <a:cubicBezTo>
                        <a:pt x="5574" y="19108"/>
                        <a:pt x="5574" y="19315"/>
                        <a:pt x="5923" y="19523"/>
                      </a:cubicBezTo>
                      <a:cubicBezTo>
                        <a:pt x="5923" y="19523"/>
                        <a:pt x="5923" y="19523"/>
                        <a:pt x="5923" y="19523"/>
                      </a:cubicBezTo>
                      <a:cubicBezTo>
                        <a:pt x="5923" y="19523"/>
                        <a:pt x="5923" y="19523"/>
                        <a:pt x="5923" y="19523"/>
                      </a:cubicBezTo>
                      <a:cubicBezTo>
                        <a:pt x="6271" y="20354"/>
                        <a:pt x="6968" y="20769"/>
                        <a:pt x="7665" y="20977"/>
                      </a:cubicBezTo>
                      <a:cubicBezTo>
                        <a:pt x="8710" y="21392"/>
                        <a:pt x="9406" y="21600"/>
                        <a:pt x="10452" y="21600"/>
                      </a:cubicBezTo>
                      <a:cubicBezTo>
                        <a:pt x="10800" y="21600"/>
                        <a:pt x="10800" y="21600"/>
                        <a:pt x="10800" y="21600"/>
                      </a:cubicBezTo>
                      <a:cubicBezTo>
                        <a:pt x="11845" y="21600"/>
                        <a:pt x="12890" y="21600"/>
                        <a:pt x="13587" y="21185"/>
                      </a:cubicBezTo>
                      <a:cubicBezTo>
                        <a:pt x="13935" y="20977"/>
                        <a:pt x="14632" y="20769"/>
                        <a:pt x="14981" y="20354"/>
                      </a:cubicBezTo>
                      <a:cubicBezTo>
                        <a:pt x="14981" y="20354"/>
                        <a:pt x="15329" y="20146"/>
                        <a:pt x="15329" y="19938"/>
                      </a:cubicBezTo>
                      <a:cubicBezTo>
                        <a:pt x="15677" y="19731"/>
                        <a:pt x="15677" y="19731"/>
                        <a:pt x="15677" y="19523"/>
                      </a:cubicBezTo>
                      <a:cubicBezTo>
                        <a:pt x="15677" y="19523"/>
                        <a:pt x="15677" y="19523"/>
                        <a:pt x="15677" y="19523"/>
                      </a:cubicBezTo>
                      <a:cubicBezTo>
                        <a:pt x="15677" y="19315"/>
                        <a:pt x="15677" y="19315"/>
                        <a:pt x="15677" y="19108"/>
                      </a:cubicBezTo>
                      <a:cubicBezTo>
                        <a:pt x="15677" y="19108"/>
                        <a:pt x="15677" y="19108"/>
                        <a:pt x="15677" y="18900"/>
                      </a:cubicBezTo>
                      <a:cubicBezTo>
                        <a:pt x="16026" y="18900"/>
                        <a:pt x="16026" y="18692"/>
                        <a:pt x="16026" y="18692"/>
                      </a:cubicBezTo>
                      <a:cubicBezTo>
                        <a:pt x="16026" y="18485"/>
                        <a:pt x="16026" y="18485"/>
                        <a:pt x="15677" y="18485"/>
                      </a:cubicBezTo>
                      <a:cubicBezTo>
                        <a:pt x="15677" y="18485"/>
                        <a:pt x="16026" y="18277"/>
                        <a:pt x="16026" y="18277"/>
                      </a:cubicBezTo>
                      <a:cubicBezTo>
                        <a:pt x="15677" y="18069"/>
                        <a:pt x="15677" y="18069"/>
                        <a:pt x="15677" y="18069"/>
                      </a:cubicBezTo>
                      <a:cubicBezTo>
                        <a:pt x="15677" y="18069"/>
                        <a:pt x="15329" y="17862"/>
                        <a:pt x="15329" y="17862"/>
                      </a:cubicBezTo>
                      <a:cubicBezTo>
                        <a:pt x="15677" y="17862"/>
                        <a:pt x="15677" y="17862"/>
                        <a:pt x="16026" y="17654"/>
                      </a:cubicBezTo>
                      <a:cubicBezTo>
                        <a:pt x="16026" y="17446"/>
                        <a:pt x="16026" y="17446"/>
                        <a:pt x="16026" y="17446"/>
                      </a:cubicBezTo>
                      <a:cubicBezTo>
                        <a:pt x="16026" y="17238"/>
                        <a:pt x="15677" y="17238"/>
                        <a:pt x="15677" y="17031"/>
                      </a:cubicBezTo>
                      <a:cubicBezTo>
                        <a:pt x="15677" y="17031"/>
                        <a:pt x="15677" y="17031"/>
                        <a:pt x="15677" y="16823"/>
                      </a:cubicBezTo>
                      <a:cubicBezTo>
                        <a:pt x="15677" y="16823"/>
                        <a:pt x="15677" y="16823"/>
                        <a:pt x="15677" y="16823"/>
                      </a:cubicBezTo>
                      <a:cubicBezTo>
                        <a:pt x="15677" y="16615"/>
                        <a:pt x="15677" y="16615"/>
                        <a:pt x="15677" y="16615"/>
                      </a:cubicBezTo>
                      <a:cubicBezTo>
                        <a:pt x="15677" y="16615"/>
                        <a:pt x="15677" y="16615"/>
                        <a:pt x="15677" y="16615"/>
                      </a:cubicBezTo>
                      <a:cubicBezTo>
                        <a:pt x="15677" y="16408"/>
                        <a:pt x="15677" y="16200"/>
                        <a:pt x="15677" y="15992"/>
                      </a:cubicBezTo>
                      <a:cubicBezTo>
                        <a:pt x="15677" y="15992"/>
                        <a:pt x="15677" y="15992"/>
                        <a:pt x="15677" y="15992"/>
                      </a:cubicBezTo>
                      <a:cubicBezTo>
                        <a:pt x="16374" y="15577"/>
                        <a:pt x="16723" y="14954"/>
                        <a:pt x="17071" y="14538"/>
                      </a:cubicBezTo>
                      <a:cubicBezTo>
                        <a:pt x="17071" y="14123"/>
                        <a:pt x="17419" y="13708"/>
                        <a:pt x="17419" y="13292"/>
                      </a:cubicBezTo>
                      <a:cubicBezTo>
                        <a:pt x="18116" y="12462"/>
                        <a:pt x="18116" y="11838"/>
                        <a:pt x="19510" y="10800"/>
                      </a:cubicBezTo>
                      <a:cubicBezTo>
                        <a:pt x="20555" y="9969"/>
                        <a:pt x="21600" y="8308"/>
                        <a:pt x="21600" y="6438"/>
                      </a:cubicBezTo>
                      <a:cubicBezTo>
                        <a:pt x="21600" y="4985"/>
                        <a:pt x="20903" y="3323"/>
                        <a:pt x="19161" y="2285"/>
                      </a:cubicBezTo>
                      <a:cubicBezTo>
                        <a:pt x="17419" y="1038"/>
                        <a:pt x="14981" y="208"/>
                        <a:pt x="10800" y="0"/>
                      </a:cubicBezTo>
                      <a:close/>
                      <a:moveTo>
                        <a:pt x="10103" y="10385"/>
                      </a:moveTo>
                      <a:cubicBezTo>
                        <a:pt x="10452" y="10385"/>
                        <a:pt x="10800" y="10177"/>
                        <a:pt x="11148" y="10177"/>
                      </a:cubicBezTo>
                      <a:cubicBezTo>
                        <a:pt x="11148" y="9969"/>
                        <a:pt x="11148" y="9969"/>
                        <a:pt x="11148" y="9969"/>
                      </a:cubicBezTo>
                      <a:cubicBezTo>
                        <a:pt x="11497" y="10177"/>
                        <a:pt x="11845" y="10177"/>
                        <a:pt x="12194" y="10177"/>
                      </a:cubicBezTo>
                      <a:cubicBezTo>
                        <a:pt x="11845" y="11423"/>
                        <a:pt x="11845" y="12669"/>
                        <a:pt x="11845" y="13915"/>
                      </a:cubicBezTo>
                      <a:cubicBezTo>
                        <a:pt x="11845" y="14331"/>
                        <a:pt x="11845" y="14538"/>
                        <a:pt x="11845" y="14746"/>
                      </a:cubicBezTo>
                      <a:cubicBezTo>
                        <a:pt x="11497" y="14746"/>
                        <a:pt x="11497" y="14746"/>
                        <a:pt x="11148" y="14746"/>
                      </a:cubicBezTo>
                      <a:cubicBezTo>
                        <a:pt x="11148" y="14746"/>
                        <a:pt x="10800" y="14746"/>
                        <a:pt x="10452" y="14746"/>
                      </a:cubicBezTo>
                      <a:cubicBezTo>
                        <a:pt x="10452" y="13292"/>
                        <a:pt x="10452" y="11838"/>
                        <a:pt x="10103" y="10385"/>
                      </a:cubicBezTo>
                      <a:close/>
                      <a:moveTo>
                        <a:pt x="11148" y="7477"/>
                      </a:moveTo>
                      <a:cubicBezTo>
                        <a:pt x="11148" y="6854"/>
                        <a:pt x="11497" y="6438"/>
                        <a:pt x="11497" y="6023"/>
                      </a:cubicBezTo>
                      <a:cubicBezTo>
                        <a:pt x="11497" y="5815"/>
                        <a:pt x="11497" y="5815"/>
                        <a:pt x="11497" y="5815"/>
                      </a:cubicBezTo>
                      <a:cubicBezTo>
                        <a:pt x="11845" y="5608"/>
                        <a:pt x="11845" y="5608"/>
                        <a:pt x="11845" y="5608"/>
                      </a:cubicBezTo>
                      <a:cubicBezTo>
                        <a:pt x="11845" y="5608"/>
                        <a:pt x="12194" y="5608"/>
                        <a:pt x="12194" y="5815"/>
                      </a:cubicBezTo>
                      <a:cubicBezTo>
                        <a:pt x="12194" y="5815"/>
                        <a:pt x="12194" y="6023"/>
                        <a:pt x="12194" y="6023"/>
                      </a:cubicBezTo>
                      <a:cubicBezTo>
                        <a:pt x="12194" y="6231"/>
                        <a:pt x="12194" y="6231"/>
                        <a:pt x="12194" y="6438"/>
                      </a:cubicBezTo>
                      <a:cubicBezTo>
                        <a:pt x="12194" y="7062"/>
                        <a:pt x="11845" y="7685"/>
                        <a:pt x="11497" y="8308"/>
                      </a:cubicBezTo>
                      <a:cubicBezTo>
                        <a:pt x="11148" y="8100"/>
                        <a:pt x="11148" y="7685"/>
                        <a:pt x="11148" y="7477"/>
                      </a:cubicBezTo>
                      <a:close/>
                      <a:moveTo>
                        <a:pt x="15329" y="6023"/>
                      </a:moveTo>
                      <a:cubicBezTo>
                        <a:pt x="15329" y="6231"/>
                        <a:pt x="15329" y="6231"/>
                        <a:pt x="15329" y="6231"/>
                      </a:cubicBezTo>
                      <a:cubicBezTo>
                        <a:pt x="15329" y="7062"/>
                        <a:pt x="14981" y="8100"/>
                        <a:pt x="14284" y="8723"/>
                      </a:cubicBezTo>
                      <a:cubicBezTo>
                        <a:pt x="14284" y="8931"/>
                        <a:pt x="13935" y="9138"/>
                        <a:pt x="13587" y="9346"/>
                      </a:cubicBezTo>
                      <a:cubicBezTo>
                        <a:pt x="13935" y="8308"/>
                        <a:pt x="14284" y="7477"/>
                        <a:pt x="14981" y="6438"/>
                      </a:cubicBezTo>
                      <a:cubicBezTo>
                        <a:pt x="14981" y="6231"/>
                        <a:pt x="15329" y="6231"/>
                        <a:pt x="15329" y="6231"/>
                      </a:cubicBezTo>
                      <a:cubicBezTo>
                        <a:pt x="15329" y="6231"/>
                        <a:pt x="15329" y="6023"/>
                        <a:pt x="15329" y="6023"/>
                      </a:cubicBezTo>
                      <a:close/>
                      <a:moveTo>
                        <a:pt x="12890" y="15577"/>
                      </a:moveTo>
                      <a:cubicBezTo>
                        <a:pt x="12890" y="15577"/>
                        <a:pt x="12890" y="15577"/>
                        <a:pt x="12890" y="15577"/>
                      </a:cubicBezTo>
                      <a:cubicBezTo>
                        <a:pt x="12890" y="15577"/>
                        <a:pt x="12890" y="15577"/>
                        <a:pt x="12890" y="15577"/>
                      </a:cubicBezTo>
                      <a:close/>
                      <a:moveTo>
                        <a:pt x="14632" y="19108"/>
                      </a:moveTo>
                      <a:cubicBezTo>
                        <a:pt x="14632" y="19108"/>
                        <a:pt x="14632" y="19315"/>
                        <a:pt x="14632" y="19315"/>
                      </a:cubicBezTo>
                      <a:cubicBezTo>
                        <a:pt x="14632" y="19315"/>
                        <a:pt x="14284" y="19315"/>
                        <a:pt x="14284" y="19315"/>
                      </a:cubicBezTo>
                      <a:cubicBezTo>
                        <a:pt x="13587" y="19523"/>
                        <a:pt x="12890" y="19523"/>
                        <a:pt x="11845" y="19523"/>
                      </a:cubicBezTo>
                      <a:cubicBezTo>
                        <a:pt x="12890" y="19523"/>
                        <a:pt x="13935" y="19315"/>
                        <a:pt x="14632" y="19108"/>
                      </a:cubicBezTo>
                      <a:cubicBezTo>
                        <a:pt x="14632" y="19108"/>
                        <a:pt x="14632" y="19108"/>
                        <a:pt x="14632" y="19108"/>
                      </a:cubicBezTo>
                      <a:close/>
                      <a:moveTo>
                        <a:pt x="13239" y="15992"/>
                      </a:moveTo>
                      <a:cubicBezTo>
                        <a:pt x="13587" y="15992"/>
                        <a:pt x="14284" y="15992"/>
                        <a:pt x="14632" y="15992"/>
                      </a:cubicBezTo>
                      <a:cubicBezTo>
                        <a:pt x="14632" y="15992"/>
                        <a:pt x="14632" y="16200"/>
                        <a:pt x="14632" y="16200"/>
                      </a:cubicBezTo>
                      <a:cubicBezTo>
                        <a:pt x="12542" y="16200"/>
                        <a:pt x="10452" y="16408"/>
                        <a:pt x="8361" y="16408"/>
                      </a:cubicBezTo>
                      <a:cubicBezTo>
                        <a:pt x="8013" y="16408"/>
                        <a:pt x="8013" y="16408"/>
                        <a:pt x="7665" y="16408"/>
                      </a:cubicBezTo>
                      <a:cubicBezTo>
                        <a:pt x="7316" y="16408"/>
                        <a:pt x="6968" y="16408"/>
                        <a:pt x="6619" y="16408"/>
                      </a:cubicBezTo>
                      <a:cubicBezTo>
                        <a:pt x="6619" y="16200"/>
                        <a:pt x="6619" y="16200"/>
                        <a:pt x="6619" y="16200"/>
                      </a:cubicBezTo>
                      <a:cubicBezTo>
                        <a:pt x="6619" y="16200"/>
                        <a:pt x="6619" y="15992"/>
                        <a:pt x="6619" y="15992"/>
                      </a:cubicBezTo>
                      <a:cubicBezTo>
                        <a:pt x="8013" y="15992"/>
                        <a:pt x="9406" y="16200"/>
                        <a:pt x="10800" y="16200"/>
                      </a:cubicBezTo>
                      <a:cubicBezTo>
                        <a:pt x="11845" y="16200"/>
                        <a:pt x="12542" y="16200"/>
                        <a:pt x="13239" y="15992"/>
                      </a:cubicBezTo>
                      <a:close/>
                      <a:moveTo>
                        <a:pt x="8710" y="19108"/>
                      </a:moveTo>
                      <a:cubicBezTo>
                        <a:pt x="8013" y="19108"/>
                        <a:pt x="7316" y="19108"/>
                        <a:pt x="6619" y="19108"/>
                      </a:cubicBezTo>
                      <a:cubicBezTo>
                        <a:pt x="6619" y="19108"/>
                        <a:pt x="6619" y="19108"/>
                        <a:pt x="6619" y="19108"/>
                      </a:cubicBezTo>
                      <a:cubicBezTo>
                        <a:pt x="6619" y="18900"/>
                        <a:pt x="6619" y="18900"/>
                        <a:pt x="6619" y="18900"/>
                      </a:cubicBezTo>
                      <a:cubicBezTo>
                        <a:pt x="7316" y="18900"/>
                        <a:pt x="8013" y="18900"/>
                        <a:pt x="8710" y="18900"/>
                      </a:cubicBezTo>
                      <a:cubicBezTo>
                        <a:pt x="9755" y="18900"/>
                        <a:pt x="10800" y="18900"/>
                        <a:pt x="11845" y="18900"/>
                      </a:cubicBezTo>
                      <a:cubicBezTo>
                        <a:pt x="12542" y="18692"/>
                        <a:pt x="13239" y="18692"/>
                        <a:pt x="13935" y="18692"/>
                      </a:cubicBezTo>
                      <a:cubicBezTo>
                        <a:pt x="12194" y="18900"/>
                        <a:pt x="10452" y="19108"/>
                        <a:pt x="8710" y="19108"/>
                      </a:cubicBezTo>
                      <a:close/>
                      <a:moveTo>
                        <a:pt x="11497" y="18277"/>
                      </a:moveTo>
                      <a:cubicBezTo>
                        <a:pt x="10452" y="18277"/>
                        <a:pt x="9406" y="18277"/>
                        <a:pt x="8710" y="18277"/>
                      </a:cubicBezTo>
                      <a:cubicBezTo>
                        <a:pt x="8013" y="18277"/>
                        <a:pt x="7316" y="18277"/>
                        <a:pt x="6619" y="18277"/>
                      </a:cubicBezTo>
                      <a:cubicBezTo>
                        <a:pt x="6619" y="18277"/>
                        <a:pt x="6619" y="18277"/>
                        <a:pt x="6619" y="18277"/>
                      </a:cubicBezTo>
                      <a:cubicBezTo>
                        <a:pt x="6619" y="18069"/>
                        <a:pt x="6619" y="18069"/>
                        <a:pt x="6619" y="18069"/>
                      </a:cubicBezTo>
                      <a:cubicBezTo>
                        <a:pt x="6619" y="18069"/>
                        <a:pt x="6968" y="18069"/>
                        <a:pt x="6968" y="18069"/>
                      </a:cubicBezTo>
                      <a:cubicBezTo>
                        <a:pt x="6968" y="18069"/>
                        <a:pt x="6968" y="18069"/>
                        <a:pt x="6968" y="18069"/>
                      </a:cubicBezTo>
                      <a:cubicBezTo>
                        <a:pt x="9406" y="18069"/>
                        <a:pt x="12194" y="17862"/>
                        <a:pt x="14632" y="17654"/>
                      </a:cubicBezTo>
                      <a:cubicBezTo>
                        <a:pt x="14632" y="17654"/>
                        <a:pt x="14284" y="17862"/>
                        <a:pt x="14284" y="17862"/>
                      </a:cubicBezTo>
                      <a:cubicBezTo>
                        <a:pt x="14284" y="17862"/>
                        <a:pt x="14284" y="17862"/>
                        <a:pt x="14284" y="18069"/>
                      </a:cubicBezTo>
                      <a:cubicBezTo>
                        <a:pt x="13587" y="18069"/>
                        <a:pt x="12542" y="18069"/>
                        <a:pt x="11497" y="18277"/>
                      </a:cubicBezTo>
                      <a:close/>
                      <a:moveTo>
                        <a:pt x="6968" y="17446"/>
                      </a:moveTo>
                      <a:cubicBezTo>
                        <a:pt x="6968" y="17446"/>
                        <a:pt x="6619" y="17446"/>
                        <a:pt x="6619" y="17446"/>
                      </a:cubicBezTo>
                      <a:cubicBezTo>
                        <a:pt x="6619" y="17446"/>
                        <a:pt x="6619" y="17238"/>
                        <a:pt x="6619" y="17238"/>
                      </a:cubicBezTo>
                      <a:cubicBezTo>
                        <a:pt x="6619" y="17238"/>
                        <a:pt x="6619" y="17031"/>
                        <a:pt x="6619" y="17031"/>
                      </a:cubicBezTo>
                      <a:cubicBezTo>
                        <a:pt x="6968" y="17031"/>
                        <a:pt x="7316" y="17031"/>
                        <a:pt x="7665" y="17031"/>
                      </a:cubicBezTo>
                      <a:cubicBezTo>
                        <a:pt x="8013" y="17031"/>
                        <a:pt x="8013" y="17031"/>
                        <a:pt x="8361" y="17031"/>
                      </a:cubicBezTo>
                      <a:cubicBezTo>
                        <a:pt x="10452" y="17031"/>
                        <a:pt x="12542" y="16823"/>
                        <a:pt x="14632" y="16823"/>
                      </a:cubicBezTo>
                      <a:cubicBezTo>
                        <a:pt x="14632" y="16823"/>
                        <a:pt x="14632" y="16823"/>
                        <a:pt x="14284" y="17031"/>
                      </a:cubicBezTo>
                      <a:cubicBezTo>
                        <a:pt x="11845" y="17238"/>
                        <a:pt x="9406" y="17446"/>
                        <a:pt x="6968" y="17446"/>
                      </a:cubicBezTo>
                      <a:close/>
                      <a:moveTo>
                        <a:pt x="11845" y="15577"/>
                      </a:moveTo>
                      <a:cubicBezTo>
                        <a:pt x="11497" y="15577"/>
                        <a:pt x="11148" y="15577"/>
                        <a:pt x="10800" y="15577"/>
                      </a:cubicBezTo>
                      <a:cubicBezTo>
                        <a:pt x="10800" y="15577"/>
                        <a:pt x="10800" y="15577"/>
                        <a:pt x="10452" y="15577"/>
                      </a:cubicBezTo>
                      <a:cubicBezTo>
                        <a:pt x="10452" y="15577"/>
                        <a:pt x="10452" y="15369"/>
                        <a:pt x="10452" y="15369"/>
                      </a:cubicBezTo>
                      <a:cubicBezTo>
                        <a:pt x="10800" y="15369"/>
                        <a:pt x="11148" y="15369"/>
                        <a:pt x="11148" y="15369"/>
                      </a:cubicBezTo>
                      <a:cubicBezTo>
                        <a:pt x="11497" y="15369"/>
                        <a:pt x="11497" y="15369"/>
                        <a:pt x="11845" y="15577"/>
                      </a:cubicBezTo>
                      <a:close/>
                      <a:moveTo>
                        <a:pt x="12890" y="20769"/>
                      </a:moveTo>
                      <a:cubicBezTo>
                        <a:pt x="12542" y="20977"/>
                        <a:pt x="11845" y="20977"/>
                        <a:pt x="10800" y="20977"/>
                      </a:cubicBezTo>
                      <a:cubicBezTo>
                        <a:pt x="10452" y="20977"/>
                        <a:pt x="10452" y="20977"/>
                        <a:pt x="10452" y="20977"/>
                      </a:cubicBezTo>
                      <a:cubicBezTo>
                        <a:pt x="9755" y="20977"/>
                        <a:pt x="9058" y="20769"/>
                        <a:pt x="8361" y="20562"/>
                      </a:cubicBezTo>
                      <a:cubicBezTo>
                        <a:pt x="8013" y="20354"/>
                        <a:pt x="7665" y="20146"/>
                        <a:pt x="7316" y="19938"/>
                      </a:cubicBezTo>
                      <a:cubicBezTo>
                        <a:pt x="7316" y="19938"/>
                        <a:pt x="7665" y="19938"/>
                        <a:pt x="7665" y="19938"/>
                      </a:cubicBezTo>
                      <a:cubicBezTo>
                        <a:pt x="8710" y="20146"/>
                        <a:pt x="10103" y="20146"/>
                        <a:pt x="10800" y="20146"/>
                      </a:cubicBezTo>
                      <a:cubicBezTo>
                        <a:pt x="12194" y="20146"/>
                        <a:pt x="13239" y="20146"/>
                        <a:pt x="14284" y="19938"/>
                      </a:cubicBezTo>
                      <a:cubicBezTo>
                        <a:pt x="13935" y="20146"/>
                        <a:pt x="13239" y="20562"/>
                        <a:pt x="12890" y="20769"/>
                      </a:cubicBezTo>
                      <a:close/>
                      <a:moveTo>
                        <a:pt x="18465" y="10592"/>
                      </a:moveTo>
                      <a:cubicBezTo>
                        <a:pt x="17071" y="11631"/>
                        <a:pt x="17071" y="12254"/>
                        <a:pt x="16374" y="13085"/>
                      </a:cubicBezTo>
                      <a:cubicBezTo>
                        <a:pt x="16374" y="13500"/>
                        <a:pt x="16374" y="13915"/>
                        <a:pt x="16026" y="14331"/>
                      </a:cubicBezTo>
                      <a:cubicBezTo>
                        <a:pt x="16026" y="14538"/>
                        <a:pt x="15677" y="14746"/>
                        <a:pt x="15329" y="15162"/>
                      </a:cubicBezTo>
                      <a:cubicBezTo>
                        <a:pt x="15329" y="14954"/>
                        <a:pt x="15329" y="14954"/>
                        <a:pt x="15329" y="14954"/>
                      </a:cubicBezTo>
                      <a:cubicBezTo>
                        <a:pt x="14981" y="14954"/>
                        <a:pt x="14981" y="14954"/>
                        <a:pt x="14981" y="14954"/>
                      </a:cubicBezTo>
                      <a:cubicBezTo>
                        <a:pt x="14284" y="14954"/>
                        <a:pt x="13587" y="14954"/>
                        <a:pt x="12890" y="14954"/>
                      </a:cubicBezTo>
                      <a:cubicBezTo>
                        <a:pt x="12890" y="14538"/>
                        <a:pt x="12890" y="14331"/>
                        <a:pt x="12890" y="13915"/>
                      </a:cubicBezTo>
                      <a:cubicBezTo>
                        <a:pt x="12890" y="12669"/>
                        <a:pt x="12890" y="11423"/>
                        <a:pt x="13239" y="10177"/>
                      </a:cubicBezTo>
                      <a:cubicBezTo>
                        <a:pt x="13587" y="10177"/>
                        <a:pt x="13587" y="9969"/>
                        <a:pt x="13587" y="9969"/>
                      </a:cubicBezTo>
                      <a:cubicBezTo>
                        <a:pt x="14284" y="9762"/>
                        <a:pt x="14981" y="9346"/>
                        <a:pt x="15329" y="9138"/>
                      </a:cubicBezTo>
                      <a:cubicBezTo>
                        <a:pt x="16026" y="8308"/>
                        <a:pt x="16374" y="7269"/>
                        <a:pt x="16374" y="6231"/>
                      </a:cubicBezTo>
                      <a:cubicBezTo>
                        <a:pt x="16374" y="6023"/>
                        <a:pt x="16374" y="5815"/>
                        <a:pt x="16374" y="5608"/>
                      </a:cubicBezTo>
                      <a:cubicBezTo>
                        <a:pt x="16026" y="5608"/>
                        <a:pt x="15677" y="5400"/>
                        <a:pt x="15329" y="5400"/>
                      </a:cubicBezTo>
                      <a:cubicBezTo>
                        <a:pt x="14981" y="5400"/>
                        <a:pt x="14981" y="5608"/>
                        <a:pt x="14632" y="5608"/>
                      </a:cubicBezTo>
                      <a:cubicBezTo>
                        <a:pt x="14284" y="5815"/>
                        <a:pt x="13935" y="6023"/>
                        <a:pt x="13935" y="6231"/>
                      </a:cubicBezTo>
                      <a:cubicBezTo>
                        <a:pt x="13239" y="7269"/>
                        <a:pt x="12890" y="8515"/>
                        <a:pt x="12542" y="9554"/>
                      </a:cubicBezTo>
                      <a:cubicBezTo>
                        <a:pt x="12194" y="9554"/>
                        <a:pt x="12194" y="9554"/>
                        <a:pt x="11845" y="9346"/>
                      </a:cubicBezTo>
                      <a:cubicBezTo>
                        <a:pt x="11845" y="9346"/>
                        <a:pt x="11845" y="9346"/>
                        <a:pt x="11845" y="9346"/>
                      </a:cubicBezTo>
                      <a:cubicBezTo>
                        <a:pt x="12542" y="8515"/>
                        <a:pt x="12890" y="7477"/>
                        <a:pt x="13239" y="6438"/>
                      </a:cubicBezTo>
                      <a:cubicBezTo>
                        <a:pt x="13239" y="6231"/>
                        <a:pt x="13239" y="6231"/>
                        <a:pt x="13239" y="6023"/>
                      </a:cubicBezTo>
                      <a:cubicBezTo>
                        <a:pt x="13239" y="5815"/>
                        <a:pt x="13239" y="5608"/>
                        <a:pt x="13239" y="5608"/>
                      </a:cubicBezTo>
                      <a:cubicBezTo>
                        <a:pt x="12890" y="5192"/>
                        <a:pt x="12542" y="4985"/>
                        <a:pt x="11845" y="4985"/>
                      </a:cubicBezTo>
                      <a:cubicBezTo>
                        <a:pt x="11497" y="4985"/>
                        <a:pt x="11497" y="4985"/>
                        <a:pt x="11497" y="4985"/>
                      </a:cubicBezTo>
                      <a:cubicBezTo>
                        <a:pt x="11148" y="5192"/>
                        <a:pt x="10800" y="5400"/>
                        <a:pt x="10800" y="5400"/>
                      </a:cubicBezTo>
                      <a:cubicBezTo>
                        <a:pt x="10452" y="5608"/>
                        <a:pt x="10452" y="5608"/>
                        <a:pt x="10452" y="5815"/>
                      </a:cubicBezTo>
                      <a:cubicBezTo>
                        <a:pt x="10452" y="6438"/>
                        <a:pt x="10103" y="6854"/>
                        <a:pt x="10103" y="7477"/>
                      </a:cubicBezTo>
                      <a:cubicBezTo>
                        <a:pt x="10103" y="7892"/>
                        <a:pt x="10452" y="8515"/>
                        <a:pt x="10452" y="9138"/>
                      </a:cubicBezTo>
                      <a:cubicBezTo>
                        <a:pt x="10452" y="9138"/>
                        <a:pt x="10452" y="9346"/>
                        <a:pt x="10800" y="9346"/>
                      </a:cubicBezTo>
                      <a:cubicBezTo>
                        <a:pt x="10452" y="9554"/>
                        <a:pt x="10452" y="9554"/>
                        <a:pt x="10452" y="9762"/>
                      </a:cubicBezTo>
                      <a:cubicBezTo>
                        <a:pt x="10103" y="9762"/>
                        <a:pt x="10103" y="9762"/>
                        <a:pt x="9755" y="9969"/>
                      </a:cubicBezTo>
                      <a:cubicBezTo>
                        <a:pt x="9406" y="8723"/>
                        <a:pt x="9058" y="7685"/>
                        <a:pt x="8361" y="6438"/>
                      </a:cubicBezTo>
                      <a:cubicBezTo>
                        <a:pt x="8361" y="6231"/>
                        <a:pt x="8013" y="5608"/>
                        <a:pt x="7316" y="5400"/>
                      </a:cubicBezTo>
                      <a:cubicBezTo>
                        <a:pt x="6968" y="5192"/>
                        <a:pt x="6619" y="5192"/>
                        <a:pt x="6271" y="5192"/>
                      </a:cubicBezTo>
                      <a:cubicBezTo>
                        <a:pt x="5923" y="5192"/>
                        <a:pt x="5574" y="5400"/>
                        <a:pt x="5226" y="5400"/>
                      </a:cubicBezTo>
                      <a:cubicBezTo>
                        <a:pt x="4529" y="5815"/>
                        <a:pt x="4181" y="6231"/>
                        <a:pt x="4181" y="6646"/>
                      </a:cubicBezTo>
                      <a:cubicBezTo>
                        <a:pt x="4181" y="6646"/>
                        <a:pt x="4181" y="6646"/>
                        <a:pt x="4181" y="6646"/>
                      </a:cubicBezTo>
                      <a:cubicBezTo>
                        <a:pt x="4181" y="7062"/>
                        <a:pt x="4529" y="7269"/>
                        <a:pt x="4529" y="7477"/>
                      </a:cubicBezTo>
                      <a:cubicBezTo>
                        <a:pt x="5574" y="8515"/>
                        <a:pt x="6619" y="9346"/>
                        <a:pt x="8013" y="9969"/>
                      </a:cubicBezTo>
                      <a:cubicBezTo>
                        <a:pt x="8013" y="10177"/>
                        <a:pt x="8361" y="10385"/>
                        <a:pt x="9058" y="10385"/>
                      </a:cubicBezTo>
                      <a:cubicBezTo>
                        <a:pt x="9406" y="11838"/>
                        <a:pt x="9406" y="13292"/>
                        <a:pt x="9406" y="14954"/>
                      </a:cubicBezTo>
                      <a:cubicBezTo>
                        <a:pt x="8361" y="14954"/>
                        <a:pt x="7316" y="15162"/>
                        <a:pt x="6619" y="15369"/>
                      </a:cubicBezTo>
                      <a:cubicBezTo>
                        <a:pt x="6271" y="15369"/>
                        <a:pt x="6271" y="15369"/>
                        <a:pt x="6271" y="15369"/>
                      </a:cubicBezTo>
                      <a:cubicBezTo>
                        <a:pt x="6271" y="15369"/>
                        <a:pt x="6271" y="15369"/>
                        <a:pt x="6271" y="15369"/>
                      </a:cubicBezTo>
                      <a:cubicBezTo>
                        <a:pt x="6271" y="15369"/>
                        <a:pt x="6271" y="15369"/>
                        <a:pt x="6271" y="15162"/>
                      </a:cubicBezTo>
                      <a:cubicBezTo>
                        <a:pt x="5574" y="14746"/>
                        <a:pt x="5226" y="14538"/>
                        <a:pt x="5226" y="14123"/>
                      </a:cubicBezTo>
                      <a:cubicBezTo>
                        <a:pt x="5226" y="13915"/>
                        <a:pt x="5226" y="13500"/>
                        <a:pt x="5226" y="13292"/>
                      </a:cubicBezTo>
                      <a:cubicBezTo>
                        <a:pt x="4877" y="12669"/>
                        <a:pt x="4181" y="12046"/>
                        <a:pt x="3832" y="11631"/>
                      </a:cubicBezTo>
                      <a:cubicBezTo>
                        <a:pt x="3135" y="11008"/>
                        <a:pt x="2787" y="10385"/>
                        <a:pt x="2090" y="9969"/>
                      </a:cubicBezTo>
                      <a:cubicBezTo>
                        <a:pt x="1394" y="8931"/>
                        <a:pt x="1045" y="7892"/>
                        <a:pt x="1045" y="7062"/>
                      </a:cubicBezTo>
                      <a:cubicBezTo>
                        <a:pt x="1045" y="5400"/>
                        <a:pt x="2090" y="3738"/>
                        <a:pt x="3484" y="2700"/>
                      </a:cubicBezTo>
                      <a:cubicBezTo>
                        <a:pt x="5226" y="1454"/>
                        <a:pt x="7665" y="623"/>
                        <a:pt x="10452" y="623"/>
                      </a:cubicBezTo>
                      <a:cubicBezTo>
                        <a:pt x="10452" y="623"/>
                        <a:pt x="10800" y="623"/>
                        <a:pt x="10800" y="623"/>
                      </a:cubicBezTo>
                      <a:cubicBezTo>
                        <a:pt x="14632" y="831"/>
                        <a:pt x="17071" y="1454"/>
                        <a:pt x="18465" y="2700"/>
                      </a:cubicBezTo>
                      <a:cubicBezTo>
                        <a:pt x="19858" y="3738"/>
                        <a:pt x="20555" y="4985"/>
                        <a:pt x="20555" y="6438"/>
                      </a:cubicBezTo>
                      <a:cubicBezTo>
                        <a:pt x="20555" y="8100"/>
                        <a:pt x="19510" y="9762"/>
                        <a:pt x="18465" y="10592"/>
                      </a:cubicBezTo>
                      <a:close/>
                      <a:moveTo>
                        <a:pt x="8710" y="9554"/>
                      </a:moveTo>
                      <a:cubicBezTo>
                        <a:pt x="8710" y="9554"/>
                        <a:pt x="8710" y="9554"/>
                        <a:pt x="8710" y="9554"/>
                      </a:cubicBezTo>
                      <a:cubicBezTo>
                        <a:pt x="7316" y="8931"/>
                        <a:pt x="6271" y="8100"/>
                        <a:pt x="5574" y="7269"/>
                      </a:cubicBezTo>
                      <a:cubicBezTo>
                        <a:pt x="5226" y="7062"/>
                        <a:pt x="5226" y="6854"/>
                        <a:pt x="5226" y="6646"/>
                      </a:cubicBezTo>
                      <a:cubicBezTo>
                        <a:pt x="5226" y="6231"/>
                        <a:pt x="5574" y="6023"/>
                        <a:pt x="5574" y="6023"/>
                      </a:cubicBezTo>
                      <a:cubicBezTo>
                        <a:pt x="5923" y="5815"/>
                        <a:pt x="5923" y="5815"/>
                        <a:pt x="6271" y="5815"/>
                      </a:cubicBezTo>
                      <a:cubicBezTo>
                        <a:pt x="6619" y="5815"/>
                        <a:pt x="6619" y="5815"/>
                        <a:pt x="6619" y="6023"/>
                      </a:cubicBezTo>
                      <a:cubicBezTo>
                        <a:pt x="6968" y="6023"/>
                        <a:pt x="7316" y="6438"/>
                        <a:pt x="7665" y="6646"/>
                      </a:cubicBezTo>
                      <a:cubicBezTo>
                        <a:pt x="8013" y="7685"/>
                        <a:pt x="8361" y="8515"/>
                        <a:pt x="8710" y="9554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62" name="Freeform 12"/>
                <p:cNvSpPr/>
                <p:nvPr/>
              </p:nvSpPr>
              <p:spPr>
                <a:xfrm rot="10800000">
                  <a:off x="365950" y="638709"/>
                  <a:ext cx="31672" cy="1559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131" fill="norm" stroke="1" extrusionOk="0">
                      <a:moveTo>
                        <a:pt x="8640" y="0"/>
                      </a:moveTo>
                      <a:cubicBezTo>
                        <a:pt x="4320" y="0"/>
                        <a:pt x="0" y="0"/>
                        <a:pt x="0" y="800"/>
                      </a:cubicBezTo>
                      <a:cubicBezTo>
                        <a:pt x="0" y="2400"/>
                        <a:pt x="0" y="3200"/>
                        <a:pt x="0" y="4800"/>
                      </a:cubicBezTo>
                      <a:cubicBezTo>
                        <a:pt x="0" y="9600"/>
                        <a:pt x="4320" y="15200"/>
                        <a:pt x="8640" y="20000"/>
                      </a:cubicBezTo>
                      <a:cubicBezTo>
                        <a:pt x="8640" y="20800"/>
                        <a:pt x="12960" y="21600"/>
                        <a:pt x="12960" y="20800"/>
                      </a:cubicBezTo>
                      <a:cubicBezTo>
                        <a:pt x="17280" y="20800"/>
                        <a:pt x="21600" y="20800"/>
                        <a:pt x="21600" y="20000"/>
                      </a:cubicBezTo>
                      <a:cubicBezTo>
                        <a:pt x="17280" y="14400"/>
                        <a:pt x="12960" y="9600"/>
                        <a:pt x="12960" y="4800"/>
                      </a:cubicBezTo>
                      <a:cubicBezTo>
                        <a:pt x="12960" y="3200"/>
                        <a:pt x="12960" y="2400"/>
                        <a:pt x="12960" y="800"/>
                      </a:cubicBezTo>
                      <a:cubicBezTo>
                        <a:pt x="12960" y="0"/>
                        <a:pt x="12960" y="0"/>
                        <a:pt x="8640" y="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63" name="Freeform 13"/>
                <p:cNvSpPr/>
                <p:nvPr/>
              </p:nvSpPr>
              <p:spPr>
                <a:xfrm rot="10800000">
                  <a:off x="74564" y="613511"/>
                  <a:ext cx="111915" cy="782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00" h="21214" fill="norm" stroke="1" extrusionOk="0">
                      <a:moveTo>
                        <a:pt x="18000" y="1157"/>
                      </a:moveTo>
                      <a:cubicBezTo>
                        <a:pt x="12000" y="5785"/>
                        <a:pt x="6000" y="11957"/>
                        <a:pt x="0" y="16585"/>
                      </a:cubicBezTo>
                      <a:cubicBezTo>
                        <a:pt x="0" y="18128"/>
                        <a:pt x="0" y="19671"/>
                        <a:pt x="0" y="19671"/>
                      </a:cubicBezTo>
                      <a:cubicBezTo>
                        <a:pt x="1200" y="21214"/>
                        <a:pt x="1200" y="21214"/>
                        <a:pt x="2400" y="21214"/>
                      </a:cubicBezTo>
                      <a:cubicBezTo>
                        <a:pt x="8400" y="15043"/>
                        <a:pt x="14400" y="10414"/>
                        <a:pt x="20400" y="4243"/>
                      </a:cubicBezTo>
                      <a:cubicBezTo>
                        <a:pt x="21600" y="4243"/>
                        <a:pt x="21600" y="2700"/>
                        <a:pt x="20400" y="1157"/>
                      </a:cubicBezTo>
                      <a:cubicBezTo>
                        <a:pt x="20400" y="-386"/>
                        <a:pt x="19200" y="-386"/>
                        <a:pt x="18000" y="1157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64" name="Freeform 14"/>
                <p:cNvSpPr/>
                <p:nvPr/>
              </p:nvSpPr>
              <p:spPr>
                <a:xfrm rot="10800000">
                  <a:off x="0" y="449265"/>
                  <a:ext cx="117858" cy="410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68" h="21600" fill="norm" stroke="1" extrusionOk="0">
                      <a:moveTo>
                        <a:pt x="20463" y="3086"/>
                      </a:moveTo>
                      <a:cubicBezTo>
                        <a:pt x="20463" y="0"/>
                        <a:pt x="19326" y="0"/>
                        <a:pt x="18189" y="0"/>
                      </a:cubicBezTo>
                      <a:cubicBezTo>
                        <a:pt x="13642" y="6171"/>
                        <a:pt x="6821" y="12343"/>
                        <a:pt x="1137" y="12343"/>
                      </a:cubicBezTo>
                      <a:cubicBezTo>
                        <a:pt x="0" y="12343"/>
                        <a:pt x="0" y="12343"/>
                        <a:pt x="0" y="15429"/>
                      </a:cubicBezTo>
                      <a:cubicBezTo>
                        <a:pt x="0" y="18514"/>
                        <a:pt x="0" y="21600"/>
                        <a:pt x="1137" y="21600"/>
                      </a:cubicBezTo>
                      <a:cubicBezTo>
                        <a:pt x="7958" y="21600"/>
                        <a:pt x="14779" y="15429"/>
                        <a:pt x="20463" y="9257"/>
                      </a:cubicBezTo>
                      <a:cubicBezTo>
                        <a:pt x="20463" y="6171"/>
                        <a:pt x="21600" y="3086"/>
                        <a:pt x="20463" y="3086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65" name="Freeform 15"/>
                <p:cNvSpPr/>
                <p:nvPr/>
              </p:nvSpPr>
              <p:spPr>
                <a:xfrm rot="10800000">
                  <a:off x="35008" y="247793"/>
                  <a:ext cx="99717" cy="768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25" h="20829" fill="norm" stroke="1" extrusionOk="0">
                      <a:moveTo>
                        <a:pt x="17212" y="19671"/>
                      </a:moveTo>
                      <a:cubicBezTo>
                        <a:pt x="18562" y="21214"/>
                        <a:pt x="19912" y="21214"/>
                        <a:pt x="19912" y="19671"/>
                      </a:cubicBezTo>
                      <a:cubicBezTo>
                        <a:pt x="21262" y="18128"/>
                        <a:pt x="21262" y="16585"/>
                        <a:pt x="19912" y="16585"/>
                      </a:cubicBezTo>
                      <a:cubicBezTo>
                        <a:pt x="14512" y="10414"/>
                        <a:pt x="9112" y="5785"/>
                        <a:pt x="3712" y="1157"/>
                      </a:cubicBezTo>
                      <a:cubicBezTo>
                        <a:pt x="2362" y="-386"/>
                        <a:pt x="1012" y="-386"/>
                        <a:pt x="1012" y="1157"/>
                      </a:cubicBezTo>
                      <a:cubicBezTo>
                        <a:pt x="-338" y="1157"/>
                        <a:pt x="-338" y="2700"/>
                        <a:pt x="1012" y="4243"/>
                      </a:cubicBezTo>
                      <a:cubicBezTo>
                        <a:pt x="6412" y="8871"/>
                        <a:pt x="11812" y="15043"/>
                        <a:pt x="17212" y="19671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66" name="Freeform 16"/>
                <p:cNvSpPr/>
                <p:nvPr/>
              </p:nvSpPr>
              <p:spPr>
                <a:xfrm rot="10800000">
                  <a:off x="558619" y="606266"/>
                  <a:ext cx="93432" cy="8695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40" h="21600" fill="norm" stroke="1" extrusionOk="0">
                      <a:moveTo>
                        <a:pt x="19800" y="21600"/>
                      </a:moveTo>
                      <a:cubicBezTo>
                        <a:pt x="21240" y="20160"/>
                        <a:pt x="21240" y="18720"/>
                        <a:pt x="21240" y="18720"/>
                      </a:cubicBezTo>
                      <a:cubicBezTo>
                        <a:pt x="16920" y="11520"/>
                        <a:pt x="9720" y="5760"/>
                        <a:pt x="3960" y="0"/>
                      </a:cubicBezTo>
                      <a:cubicBezTo>
                        <a:pt x="2520" y="0"/>
                        <a:pt x="1080" y="0"/>
                        <a:pt x="1080" y="1440"/>
                      </a:cubicBezTo>
                      <a:cubicBezTo>
                        <a:pt x="-360" y="2880"/>
                        <a:pt x="-360" y="4320"/>
                        <a:pt x="1080" y="4320"/>
                      </a:cubicBezTo>
                      <a:cubicBezTo>
                        <a:pt x="6840" y="8640"/>
                        <a:pt x="12600" y="14400"/>
                        <a:pt x="16920" y="20160"/>
                      </a:cubicBezTo>
                      <a:cubicBezTo>
                        <a:pt x="18360" y="21600"/>
                        <a:pt x="19800" y="21600"/>
                        <a:pt x="19800" y="2160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67" name="Freeform 17"/>
                <p:cNvSpPr/>
                <p:nvPr/>
              </p:nvSpPr>
              <p:spPr>
                <a:xfrm rot="10800000">
                  <a:off x="608767" y="447870"/>
                  <a:ext cx="112350" cy="376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97" h="19792" fill="norm" stroke="1" extrusionOk="0">
                      <a:moveTo>
                        <a:pt x="20897" y="15429"/>
                      </a:moveTo>
                      <a:cubicBezTo>
                        <a:pt x="20897" y="15429"/>
                        <a:pt x="20897" y="12343"/>
                        <a:pt x="19697" y="9257"/>
                      </a:cubicBezTo>
                      <a:cubicBezTo>
                        <a:pt x="13697" y="6171"/>
                        <a:pt x="7697" y="0"/>
                        <a:pt x="1697" y="0"/>
                      </a:cubicBezTo>
                      <a:cubicBezTo>
                        <a:pt x="497" y="0"/>
                        <a:pt x="497" y="0"/>
                        <a:pt x="497" y="3086"/>
                      </a:cubicBezTo>
                      <a:cubicBezTo>
                        <a:pt x="-703" y="6171"/>
                        <a:pt x="497" y="9257"/>
                        <a:pt x="1697" y="9257"/>
                      </a:cubicBezTo>
                      <a:cubicBezTo>
                        <a:pt x="7697" y="9257"/>
                        <a:pt x="13697" y="12343"/>
                        <a:pt x="18497" y="18514"/>
                      </a:cubicBezTo>
                      <a:cubicBezTo>
                        <a:pt x="19697" y="21600"/>
                        <a:pt x="20897" y="18514"/>
                        <a:pt x="20897" y="15429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68" name="Freeform 18"/>
                <p:cNvSpPr/>
                <p:nvPr/>
              </p:nvSpPr>
              <p:spPr>
                <a:xfrm rot="10800000">
                  <a:off x="585013" y="211589"/>
                  <a:ext cx="100294" cy="840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0" fill="norm" stroke="1" extrusionOk="0">
                      <a:moveTo>
                        <a:pt x="2700" y="19800"/>
                      </a:moveTo>
                      <a:cubicBezTo>
                        <a:pt x="6750" y="15480"/>
                        <a:pt x="9450" y="14040"/>
                        <a:pt x="12150" y="12600"/>
                      </a:cubicBezTo>
                      <a:cubicBezTo>
                        <a:pt x="14850" y="9720"/>
                        <a:pt x="17550" y="6840"/>
                        <a:pt x="21600" y="3960"/>
                      </a:cubicBezTo>
                      <a:cubicBezTo>
                        <a:pt x="21600" y="2520"/>
                        <a:pt x="21600" y="1080"/>
                        <a:pt x="21600" y="1080"/>
                      </a:cubicBezTo>
                      <a:cubicBezTo>
                        <a:pt x="20250" y="-360"/>
                        <a:pt x="18900" y="-360"/>
                        <a:pt x="17550" y="1080"/>
                      </a:cubicBezTo>
                      <a:cubicBezTo>
                        <a:pt x="14850" y="3960"/>
                        <a:pt x="12150" y="6840"/>
                        <a:pt x="9450" y="8280"/>
                      </a:cubicBezTo>
                      <a:cubicBezTo>
                        <a:pt x="6750" y="11160"/>
                        <a:pt x="4050" y="12600"/>
                        <a:pt x="0" y="16920"/>
                      </a:cubicBezTo>
                      <a:cubicBezTo>
                        <a:pt x="0" y="18360"/>
                        <a:pt x="0" y="19800"/>
                        <a:pt x="0" y="19800"/>
                      </a:cubicBezTo>
                      <a:cubicBezTo>
                        <a:pt x="1350" y="21240"/>
                        <a:pt x="2700" y="21240"/>
                        <a:pt x="2700" y="1980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570" name="直接连接符 15"/>
              <p:cNvSpPr/>
              <p:nvPr/>
            </p:nvSpPr>
            <p:spPr>
              <a:xfrm flipH="1">
                <a:off x="360673" y="0"/>
                <a:ext cx="1" cy="1943101"/>
              </a:xfrm>
              <a:prstGeom prst="line">
                <a:avLst/>
              </a:prstGeom>
              <a:noFill/>
              <a:ln w="19050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582" name="组合 18"/>
            <p:cNvGrpSpPr/>
            <p:nvPr/>
          </p:nvGrpSpPr>
          <p:grpSpPr>
            <a:xfrm>
              <a:off x="2744476" y="548296"/>
              <a:ext cx="721117" cy="2702385"/>
              <a:chOff x="0" y="0"/>
              <a:chExt cx="721116" cy="2702384"/>
            </a:xfrm>
          </p:grpSpPr>
          <p:grpSp>
            <p:nvGrpSpPr>
              <p:cNvPr id="580" name="组合 19"/>
              <p:cNvGrpSpPr/>
              <p:nvPr/>
            </p:nvGrpSpPr>
            <p:grpSpPr>
              <a:xfrm>
                <a:off x="0" y="1907716"/>
                <a:ext cx="721117" cy="794669"/>
                <a:chOff x="0" y="0"/>
                <a:chExt cx="721116" cy="794668"/>
              </a:xfrm>
            </p:grpSpPr>
            <p:sp>
              <p:nvSpPr>
                <p:cNvPr id="572" name="Freeform 11"/>
                <p:cNvSpPr/>
                <p:nvPr/>
              </p:nvSpPr>
              <p:spPr>
                <a:xfrm rot="10800000">
                  <a:off x="168005" y="0"/>
                  <a:ext cx="395894" cy="6062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cubicBezTo>
                        <a:pt x="10800" y="0"/>
                        <a:pt x="10452" y="0"/>
                        <a:pt x="10452" y="0"/>
                      </a:cubicBezTo>
                      <a:cubicBezTo>
                        <a:pt x="7316" y="0"/>
                        <a:pt x="4529" y="1038"/>
                        <a:pt x="2787" y="2285"/>
                      </a:cubicBezTo>
                      <a:cubicBezTo>
                        <a:pt x="1045" y="3531"/>
                        <a:pt x="0" y="5192"/>
                        <a:pt x="0" y="7062"/>
                      </a:cubicBezTo>
                      <a:cubicBezTo>
                        <a:pt x="0" y="8100"/>
                        <a:pt x="348" y="9138"/>
                        <a:pt x="1394" y="10177"/>
                      </a:cubicBezTo>
                      <a:cubicBezTo>
                        <a:pt x="1742" y="10800"/>
                        <a:pt x="2439" y="11423"/>
                        <a:pt x="2787" y="11838"/>
                      </a:cubicBezTo>
                      <a:cubicBezTo>
                        <a:pt x="3484" y="12462"/>
                        <a:pt x="3832" y="12877"/>
                        <a:pt x="4181" y="13500"/>
                      </a:cubicBezTo>
                      <a:cubicBezTo>
                        <a:pt x="4181" y="13500"/>
                        <a:pt x="4181" y="13915"/>
                        <a:pt x="4181" y="14123"/>
                      </a:cubicBezTo>
                      <a:cubicBezTo>
                        <a:pt x="4181" y="14746"/>
                        <a:pt x="4877" y="15162"/>
                        <a:pt x="5226" y="15577"/>
                      </a:cubicBezTo>
                      <a:cubicBezTo>
                        <a:pt x="5574" y="15785"/>
                        <a:pt x="5574" y="15992"/>
                        <a:pt x="5574" y="16200"/>
                      </a:cubicBezTo>
                      <a:cubicBezTo>
                        <a:pt x="5574" y="16408"/>
                        <a:pt x="5574" y="16408"/>
                        <a:pt x="5574" y="16408"/>
                      </a:cubicBezTo>
                      <a:cubicBezTo>
                        <a:pt x="5574" y="16615"/>
                        <a:pt x="5574" y="16823"/>
                        <a:pt x="5574" y="16823"/>
                      </a:cubicBezTo>
                      <a:cubicBezTo>
                        <a:pt x="5574" y="17031"/>
                        <a:pt x="5574" y="17238"/>
                        <a:pt x="5574" y="17238"/>
                      </a:cubicBezTo>
                      <a:cubicBezTo>
                        <a:pt x="5574" y="17446"/>
                        <a:pt x="5574" y="17446"/>
                        <a:pt x="5574" y="17654"/>
                      </a:cubicBezTo>
                      <a:cubicBezTo>
                        <a:pt x="5574" y="17654"/>
                        <a:pt x="5923" y="17654"/>
                        <a:pt x="5923" y="17862"/>
                      </a:cubicBezTo>
                      <a:cubicBezTo>
                        <a:pt x="5574" y="17862"/>
                        <a:pt x="5574" y="18069"/>
                        <a:pt x="5574" y="18277"/>
                      </a:cubicBezTo>
                      <a:cubicBezTo>
                        <a:pt x="5574" y="18485"/>
                        <a:pt x="5574" y="18485"/>
                        <a:pt x="5574" y="18485"/>
                      </a:cubicBezTo>
                      <a:cubicBezTo>
                        <a:pt x="5574" y="18485"/>
                        <a:pt x="5574" y="18485"/>
                        <a:pt x="5923" y="18692"/>
                      </a:cubicBezTo>
                      <a:cubicBezTo>
                        <a:pt x="5574" y="18692"/>
                        <a:pt x="5574" y="18900"/>
                        <a:pt x="5574" y="19108"/>
                      </a:cubicBezTo>
                      <a:cubicBezTo>
                        <a:pt x="5574" y="19108"/>
                        <a:pt x="5574" y="19315"/>
                        <a:pt x="5923" y="19523"/>
                      </a:cubicBezTo>
                      <a:cubicBezTo>
                        <a:pt x="5923" y="19523"/>
                        <a:pt x="5923" y="19523"/>
                        <a:pt x="5923" y="19523"/>
                      </a:cubicBezTo>
                      <a:cubicBezTo>
                        <a:pt x="5923" y="19523"/>
                        <a:pt x="5923" y="19523"/>
                        <a:pt x="5923" y="19523"/>
                      </a:cubicBezTo>
                      <a:cubicBezTo>
                        <a:pt x="6271" y="20354"/>
                        <a:pt x="6968" y="20769"/>
                        <a:pt x="7665" y="20977"/>
                      </a:cubicBezTo>
                      <a:cubicBezTo>
                        <a:pt x="8710" y="21392"/>
                        <a:pt x="9406" y="21600"/>
                        <a:pt x="10452" y="21600"/>
                      </a:cubicBezTo>
                      <a:cubicBezTo>
                        <a:pt x="10800" y="21600"/>
                        <a:pt x="10800" y="21600"/>
                        <a:pt x="10800" y="21600"/>
                      </a:cubicBezTo>
                      <a:cubicBezTo>
                        <a:pt x="11845" y="21600"/>
                        <a:pt x="12890" y="21600"/>
                        <a:pt x="13587" y="21185"/>
                      </a:cubicBezTo>
                      <a:cubicBezTo>
                        <a:pt x="13935" y="20977"/>
                        <a:pt x="14632" y="20769"/>
                        <a:pt x="14981" y="20354"/>
                      </a:cubicBezTo>
                      <a:cubicBezTo>
                        <a:pt x="14981" y="20354"/>
                        <a:pt x="15329" y="20146"/>
                        <a:pt x="15329" y="19938"/>
                      </a:cubicBezTo>
                      <a:cubicBezTo>
                        <a:pt x="15677" y="19731"/>
                        <a:pt x="15677" y="19731"/>
                        <a:pt x="15677" y="19523"/>
                      </a:cubicBezTo>
                      <a:cubicBezTo>
                        <a:pt x="15677" y="19523"/>
                        <a:pt x="15677" y="19523"/>
                        <a:pt x="15677" y="19523"/>
                      </a:cubicBezTo>
                      <a:cubicBezTo>
                        <a:pt x="15677" y="19315"/>
                        <a:pt x="15677" y="19315"/>
                        <a:pt x="15677" y="19108"/>
                      </a:cubicBezTo>
                      <a:cubicBezTo>
                        <a:pt x="15677" y="19108"/>
                        <a:pt x="15677" y="19108"/>
                        <a:pt x="15677" y="18900"/>
                      </a:cubicBezTo>
                      <a:cubicBezTo>
                        <a:pt x="16026" y="18900"/>
                        <a:pt x="16026" y="18692"/>
                        <a:pt x="16026" y="18692"/>
                      </a:cubicBezTo>
                      <a:cubicBezTo>
                        <a:pt x="16026" y="18485"/>
                        <a:pt x="16026" y="18485"/>
                        <a:pt x="15677" y="18485"/>
                      </a:cubicBezTo>
                      <a:cubicBezTo>
                        <a:pt x="15677" y="18485"/>
                        <a:pt x="16026" y="18277"/>
                        <a:pt x="16026" y="18277"/>
                      </a:cubicBezTo>
                      <a:cubicBezTo>
                        <a:pt x="15677" y="18069"/>
                        <a:pt x="15677" y="18069"/>
                        <a:pt x="15677" y="18069"/>
                      </a:cubicBezTo>
                      <a:cubicBezTo>
                        <a:pt x="15677" y="18069"/>
                        <a:pt x="15329" y="17862"/>
                        <a:pt x="15329" y="17862"/>
                      </a:cubicBezTo>
                      <a:cubicBezTo>
                        <a:pt x="15677" y="17862"/>
                        <a:pt x="15677" y="17862"/>
                        <a:pt x="16026" y="17654"/>
                      </a:cubicBezTo>
                      <a:cubicBezTo>
                        <a:pt x="16026" y="17446"/>
                        <a:pt x="16026" y="17446"/>
                        <a:pt x="16026" y="17446"/>
                      </a:cubicBezTo>
                      <a:cubicBezTo>
                        <a:pt x="16026" y="17238"/>
                        <a:pt x="15677" y="17238"/>
                        <a:pt x="15677" y="17031"/>
                      </a:cubicBezTo>
                      <a:cubicBezTo>
                        <a:pt x="15677" y="17031"/>
                        <a:pt x="15677" y="17031"/>
                        <a:pt x="15677" y="16823"/>
                      </a:cubicBezTo>
                      <a:cubicBezTo>
                        <a:pt x="15677" y="16823"/>
                        <a:pt x="15677" y="16823"/>
                        <a:pt x="15677" y="16823"/>
                      </a:cubicBezTo>
                      <a:cubicBezTo>
                        <a:pt x="15677" y="16615"/>
                        <a:pt x="15677" y="16615"/>
                        <a:pt x="15677" y="16615"/>
                      </a:cubicBezTo>
                      <a:cubicBezTo>
                        <a:pt x="15677" y="16615"/>
                        <a:pt x="15677" y="16615"/>
                        <a:pt x="15677" y="16615"/>
                      </a:cubicBezTo>
                      <a:cubicBezTo>
                        <a:pt x="15677" y="16408"/>
                        <a:pt x="15677" y="16200"/>
                        <a:pt x="15677" y="15992"/>
                      </a:cubicBezTo>
                      <a:cubicBezTo>
                        <a:pt x="15677" y="15992"/>
                        <a:pt x="15677" y="15992"/>
                        <a:pt x="15677" y="15992"/>
                      </a:cubicBezTo>
                      <a:cubicBezTo>
                        <a:pt x="16374" y="15577"/>
                        <a:pt x="16723" y="14954"/>
                        <a:pt x="17071" y="14538"/>
                      </a:cubicBezTo>
                      <a:cubicBezTo>
                        <a:pt x="17071" y="14123"/>
                        <a:pt x="17419" y="13708"/>
                        <a:pt x="17419" y="13292"/>
                      </a:cubicBezTo>
                      <a:cubicBezTo>
                        <a:pt x="18116" y="12462"/>
                        <a:pt x="18116" y="11838"/>
                        <a:pt x="19510" y="10800"/>
                      </a:cubicBezTo>
                      <a:cubicBezTo>
                        <a:pt x="20555" y="9969"/>
                        <a:pt x="21600" y="8308"/>
                        <a:pt x="21600" y="6438"/>
                      </a:cubicBezTo>
                      <a:cubicBezTo>
                        <a:pt x="21600" y="4985"/>
                        <a:pt x="20903" y="3323"/>
                        <a:pt x="19161" y="2285"/>
                      </a:cubicBezTo>
                      <a:cubicBezTo>
                        <a:pt x="17419" y="1038"/>
                        <a:pt x="14981" y="208"/>
                        <a:pt x="10800" y="0"/>
                      </a:cubicBezTo>
                      <a:close/>
                      <a:moveTo>
                        <a:pt x="10103" y="10385"/>
                      </a:moveTo>
                      <a:cubicBezTo>
                        <a:pt x="10452" y="10385"/>
                        <a:pt x="10800" y="10177"/>
                        <a:pt x="11148" y="10177"/>
                      </a:cubicBezTo>
                      <a:cubicBezTo>
                        <a:pt x="11148" y="9969"/>
                        <a:pt x="11148" y="9969"/>
                        <a:pt x="11148" y="9969"/>
                      </a:cubicBezTo>
                      <a:cubicBezTo>
                        <a:pt x="11497" y="10177"/>
                        <a:pt x="11845" y="10177"/>
                        <a:pt x="12194" y="10177"/>
                      </a:cubicBezTo>
                      <a:cubicBezTo>
                        <a:pt x="11845" y="11423"/>
                        <a:pt x="11845" y="12669"/>
                        <a:pt x="11845" y="13915"/>
                      </a:cubicBezTo>
                      <a:cubicBezTo>
                        <a:pt x="11845" y="14331"/>
                        <a:pt x="11845" y="14538"/>
                        <a:pt x="11845" y="14746"/>
                      </a:cubicBezTo>
                      <a:cubicBezTo>
                        <a:pt x="11497" y="14746"/>
                        <a:pt x="11497" y="14746"/>
                        <a:pt x="11148" y="14746"/>
                      </a:cubicBezTo>
                      <a:cubicBezTo>
                        <a:pt x="11148" y="14746"/>
                        <a:pt x="10800" y="14746"/>
                        <a:pt x="10452" y="14746"/>
                      </a:cubicBezTo>
                      <a:cubicBezTo>
                        <a:pt x="10452" y="13292"/>
                        <a:pt x="10452" y="11838"/>
                        <a:pt x="10103" y="10385"/>
                      </a:cubicBezTo>
                      <a:close/>
                      <a:moveTo>
                        <a:pt x="11148" y="7477"/>
                      </a:moveTo>
                      <a:cubicBezTo>
                        <a:pt x="11148" y="6854"/>
                        <a:pt x="11497" y="6438"/>
                        <a:pt x="11497" y="6023"/>
                      </a:cubicBezTo>
                      <a:cubicBezTo>
                        <a:pt x="11497" y="5815"/>
                        <a:pt x="11497" y="5815"/>
                        <a:pt x="11497" y="5815"/>
                      </a:cubicBezTo>
                      <a:cubicBezTo>
                        <a:pt x="11845" y="5608"/>
                        <a:pt x="11845" y="5608"/>
                        <a:pt x="11845" y="5608"/>
                      </a:cubicBezTo>
                      <a:cubicBezTo>
                        <a:pt x="11845" y="5608"/>
                        <a:pt x="12194" y="5608"/>
                        <a:pt x="12194" y="5815"/>
                      </a:cubicBezTo>
                      <a:cubicBezTo>
                        <a:pt x="12194" y="5815"/>
                        <a:pt x="12194" y="6023"/>
                        <a:pt x="12194" y="6023"/>
                      </a:cubicBezTo>
                      <a:cubicBezTo>
                        <a:pt x="12194" y="6231"/>
                        <a:pt x="12194" y="6231"/>
                        <a:pt x="12194" y="6438"/>
                      </a:cubicBezTo>
                      <a:cubicBezTo>
                        <a:pt x="12194" y="7062"/>
                        <a:pt x="11845" y="7685"/>
                        <a:pt x="11497" y="8308"/>
                      </a:cubicBezTo>
                      <a:cubicBezTo>
                        <a:pt x="11148" y="8100"/>
                        <a:pt x="11148" y="7685"/>
                        <a:pt x="11148" y="7477"/>
                      </a:cubicBezTo>
                      <a:close/>
                      <a:moveTo>
                        <a:pt x="15329" y="6023"/>
                      </a:moveTo>
                      <a:cubicBezTo>
                        <a:pt x="15329" y="6231"/>
                        <a:pt x="15329" y="6231"/>
                        <a:pt x="15329" y="6231"/>
                      </a:cubicBezTo>
                      <a:cubicBezTo>
                        <a:pt x="15329" y="7062"/>
                        <a:pt x="14981" y="8100"/>
                        <a:pt x="14284" y="8723"/>
                      </a:cubicBezTo>
                      <a:cubicBezTo>
                        <a:pt x="14284" y="8931"/>
                        <a:pt x="13935" y="9138"/>
                        <a:pt x="13587" y="9346"/>
                      </a:cubicBezTo>
                      <a:cubicBezTo>
                        <a:pt x="13935" y="8308"/>
                        <a:pt x="14284" y="7477"/>
                        <a:pt x="14981" y="6438"/>
                      </a:cubicBezTo>
                      <a:cubicBezTo>
                        <a:pt x="14981" y="6231"/>
                        <a:pt x="15329" y="6231"/>
                        <a:pt x="15329" y="6231"/>
                      </a:cubicBezTo>
                      <a:cubicBezTo>
                        <a:pt x="15329" y="6231"/>
                        <a:pt x="15329" y="6023"/>
                        <a:pt x="15329" y="6023"/>
                      </a:cubicBezTo>
                      <a:close/>
                      <a:moveTo>
                        <a:pt x="12890" y="15577"/>
                      </a:moveTo>
                      <a:cubicBezTo>
                        <a:pt x="12890" y="15577"/>
                        <a:pt x="12890" y="15577"/>
                        <a:pt x="12890" y="15577"/>
                      </a:cubicBezTo>
                      <a:cubicBezTo>
                        <a:pt x="12890" y="15577"/>
                        <a:pt x="12890" y="15577"/>
                        <a:pt x="12890" y="15577"/>
                      </a:cubicBezTo>
                      <a:close/>
                      <a:moveTo>
                        <a:pt x="14632" y="19108"/>
                      </a:moveTo>
                      <a:cubicBezTo>
                        <a:pt x="14632" y="19108"/>
                        <a:pt x="14632" y="19315"/>
                        <a:pt x="14632" y="19315"/>
                      </a:cubicBezTo>
                      <a:cubicBezTo>
                        <a:pt x="14632" y="19315"/>
                        <a:pt x="14284" y="19315"/>
                        <a:pt x="14284" y="19315"/>
                      </a:cubicBezTo>
                      <a:cubicBezTo>
                        <a:pt x="13587" y="19523"/>
                        <a:pt x="12890" y="19523"/>
                        <a:pt x="11845" y="19523"/>
                      </a:cubicBezTo>
                      <a:cubicBezTo>
                        <a:pt x="12890" y="19523"/>
                        <a:pt x="13935" y="19315"/>
                        <a:pt x="14632" y="19108"/>
                      </a:cubicBezTo>
                      <a:cubicBezTo>
                        <a:pt x="14632" y="19108"/>
                        <a:pt x="14632" y="19108"/>
                        <a:pt x="14632" y="19108"/>
                      </a:cubicBezTo>
                      <a:close/>
                      <a:moveTo>
                        <a:pt x="13239" y="15992"/>
                      </a:moveTo>
                      <a:cubicBezTo>
                        <a:pt x="13587" y="15992"/>
                        <a:pt x="14284" y="15992"/>
                        <a:pt x="14632" y="15992"/>
                      </a:cubicBezTo>
                      <a:cubicBezTo>
                        <a:pt x="14632" y="15992"/>
                        <a:pt x="14632" y="16200"/>
                        <a:pt x="14632" y="16200"/>
                      </a:cubicBezTo>
                      <a:cubicBezTo>
                        <a:pt x="12542" y="16200"/>
                        <a:pt x="10452" y="16408"/>
                        <a:pt x="8361" y="16408"/>
                      </a:cubicBezTo>
                      <a:cubicBezTo>
                        <a:pt x="8013" y="16408"/>
                        <a:pt x="8013" y="16408"/>
                        <a:pt x="7665" y="16408"/>
                      </a:cubicBezTo>
                      <a:cubicBezTo>
                        <a:pt x="7316" y="16408"/>
                        <a:pt x="6968" y="16408"/>
                        <a:pt x="6619" y="16408"/>
                      </a:cubicBezTo>
                      <a:cubicBezTo>
                        <a:pt x="6619" y="16200"/>
                        <a:pt x="6619" y="16200"/>
                        <a:pt x="6619" y="16200"/>
                      </a:cubicBezTo>
                      <a:cubicBezTo>
                        <a:pt x="6619" y="16200"/>
                        <a:pt x="6619" y="15992"/>
                        <a:pt x="6619" y="15992"/>
                      </a:cubicBezTo>
                      <a:cubicBezTo>
                        <a:pt x="8013" y="15992"/>
                        <a:pt x="9406" y="16200"/>
                        <a:pt x="10800" y="16200"/>
                      </a:cubicBezTo>
                      <a:cubicBezTo>
                        <a:pt x="11845" y="16200"/>
                        <a:pt x="12542" y="16200"/>
                        <a:pt x="13239" y="15992"/>
                      </a:cubicBezTo>
                      <a:close/>
                      <a:moveTo>
                        <a:pt x="8710" y="19108"/>
                      </a:moveTo>
                      <a:cubicBezTo>
                        <a:pt x="8013" y="19108"/>
                        <a:pt x="7316" y="19108"/>
                        <a:pt x="6619" y="19108"/>
                      </a:cubicBezTo>
                      <a:cubicBezTo>
                        <a:pt x="6619" y="19108"/>
                        <a:pt x="6619" y="19108"/>
                        <a:pt x="6619" y="19108"/>
                      </a:cubicBezTo>
                      <a:cubicBezTo>
                        <a:pt x="6619" y="18900"/>
                        <a:pt x="6619" y="18900"/>
                        <a:pt x="6619" y="18900"/>
                      </a:cubicBezTo>
                      <a:cubicBezTo>
                        <a:pt x="7316" y="18900"/>
                        <a:pt x="8013" y="18900"/>
                        <a:pt x="8710" y="18900"/>
                      </a:cubicBezTo>
                      <a:cubicBezTo>
                        <a:pt x="9755" y="18900"/>
                        <a:pt x="10800" y="18900"/>
                        <a:pt x="11845" y="18900"/>
                      </a:cubicBezTo>
                      <a:cubicBezTo>
                        <a:pt x="12542" y="18692"/>
                        <a:pt x="13239" y="18692"/>
                        <a:pt x="13935" y="18692"/>
                      </a:cubicBezTo>
                      <a:cubicBezTo>
                        <a:pt x="12194" y="18900"/>
                        <a:pt x="10452" y="19108"/>
                        <a:pt x="8710" y="19108"/>
                      </a:cubicBezTo>
                      <a:close/>
                      <a:moveTo>
                        <a:pt x="11497" y="18277"/>
                      </a:moveTo>
                      <a:cubicBezTo>
                        <a:pt x="10452" y="18277"/>
                        <a:pt x="9406" y="18277"/>
                        <a:pt x="8710" y="18277"/>
                      </a:cubicBezTo>
                      <a:cubicBezTo>
                        <a:pt x="8013" y="18277"/>
                        <a:pt x="7316" y="18277"/>
                        <a:pt x="6619" y="18277"/>
                      </a:cubicBezTo>
                      <a:cubicBezTo>
                        <a:pt x="6619" y="18277"/>
                        <a:pt x="6619" y="18277"/>
                        <a:pt x="6619" y="18277"/>
                      </a:cubicBezTo>
                      <a:cubicBezTo>
                        <a:pt x="6619" y="18069"/>
                        <a:pt x="6619" y="18069"/>
                        <a:pt x="6619" y="18069"/>
                      </a:cubicBezTo>
                      <a:cubicBezTo>
                        <a:pt x="6619" y="18069"/>
                        <a:pt x="6968" y="18069"/>
                        <a:pt x="6968" y="18069"/>
                      </a:cubicBezTo>
                      <a:cubicBezTo>
                        <a:pt x="6968" y="18069"/>
                        <a:pt x="6968" y="18069"/>
                        <a:pt x="6968" y="18069"/>
                      </a:cubicBezTo>
                      <a:cubicBezTo>
                        <a:pt x="9406" y="18069"/>
                        <a:pt x="12194" y="17862"/>
                        <a:pt x="14632" y="17654"/>
                      </a:cubicBezTo>
                      <a:cubicBezTo>
                        <a:pt x="14632" y="17654"/>
                        <a:pt x="14284" y="17862"/>
                        <a:pt x="14284" y="17862"/>
                      </a:cubicBezTo>
                      <a:cubicBezTo>
                        <a:pt x="14284" y="17862"/>
                        <a:pt x="14284" y="17862"/>
                        <a:pt x="14284" y="18069"/>
                      </a:cubicBezTo>
                      <a:cubicBezTo>
                        <a:pt x="13587" y="18069"/>
                        <a:pt x="12542" y="18069"/>
                        <a:pt x="11497" y="18277"/>
                      </a:cubicBezTo>
                      <a:close/>
                      <a:moveTo>
                        <a:pt x="6968" y="17446"/>
                      </a:moveTo>
                      <a:cubicBezTo>
                        <a:pt x="6968" y="17446"/>
                        <a:pt x="6619" y="17446"/>
                        <a:pt x="6619" y="17446"/>
                      </a:cubicBezTo>
                      <a:cubicBezTo>
                        <a:pt x="6619" y="17446"/>
                        <a:pt x="6619" y="17238"/>
                        <a:pt x="6619" y="17238"/>
                      </a:cubicBezTo>
                      <a:cubicBezTo>
                        <a:pt x="6619" y="17238"/>
                        <a:pt x="6619" y="17031"/>
                        <a:pt x="6619" y="17031"/>
                      </a:cubicBezTo>
                      <a:cubicBezTo>
                        <a:pt x="6968" y="17031"/>
                        <a:pt x="7316" y="17031"/>
                        <a:pt x="7665" y="17031"/>
                      </a:cubicBezTo>
                      <a:cubicBezTo>
                        <a:pt x="8013" y="17031"/>
                        <a:pt x="8013" y="17031"/>
                        <a:pt x="8361" y="17031"/>
                      </a:cubicBezTo>
                      <a:cubicBezTo>
                        <a:pt x="10452" y="17031"/>
                        <a:pt x="12542" y="16823"/>
                        <a:pt x="14632" y="16823"/>
                      </a:cubicBezTo>
                      <a:cubicBezTo>
                        <a:pt x="14632" y="16823"/>
                        <a:pt x="14632" y="16823"/>
                        <a:pt x="14284" y="17031"/>
                      </a:cubicBezTo>
                      <a:cubicBezTo>
                        <a:pt x="11845" y="17238"/>
                        <a:pt x="9406" y="17446"/>
                        <a:pt x="6968" y="17446"/>
                      </a:cubicBezTo>
                      <a:close/>
                      <a:moveTo>
                        <a:pt x="11845" y="15577"/>
                      </a:moveTo>
                      <a:cubicBezTo>
                        <a:pt x="11497" y="15577"/>
                        <a:pt x="11148" y="15577"/>
                        <a:pt x="10800" y="15577"/>
                      </a:cubicBezTo>
                      <a:cubicBezTo>
                        <a:pt x="10800" y="15577"/>
                        <a:pt x="10800" y="15577"/>
                        <a:pt x="10452" y="15577"/>
                      </a:cubicBezTo>
                      <a:cubicBezTo>
                        <a:pt x="10452" y="15577"/>
                        <a:pt x="10452" y="15369"/>
                        <a:pt x="10452" y="15369"/>
                      </a:cubicBezTo>
                      <a:cubicBezTo>
                        <a:pt x="10800" y="15369"/>
                        <a:pt x="11148" y="15369"/>
                        <a:pt x="11148" y="15369"/>
                      </a:cubicBezTo>
                      <a:cubicBezTo>
                        <a:pt x="11497" y="15369"/>
                        <a:pt x="11497" y="15369"/>
                        <a:pt x="11845" y="15577"/>
                      </a:cubicBezTo>
                      <a:close/>
                      <a:moveTo>
                        <a:pt x="12890" y="20769"/>
                      </a:moveTo>
                      <a:cubicBezTo>
                        <a:pt x="12542" y="20977"/>
                        <a:pt x="11845" y="20977"/>
                        <a:pt x="10800" y="20977"/>
                      </a:cubicBezTo>
                      <a:cubicBezTo>
                        <a:pt x="10452" y="20977"/>
                        <a:pt x="10452" y="20977"/>
                        <a:pt x="10452" y="20977"/>
                      </a:cubicBezTo>
                      <a:cubicBezTo>
                        <a:pt x="9755" y="20977"/>
                        <a:pt x="9058" y="20769"/>
                        <a:pt x="8361" y="20562"/>
                      </a:cubicBezTo>
                      <a:cubicBezTo>
                        <a:pt x="8013" y="20354"/>
                        <a:pt x="7665" y="20146"/>
                        <a:pt x="7316" y="19938"/>
                      </a:cubicBezTo>
                      <a:cubicBezTo>
                        <a:pt x="7316" y="19938"/>
                        <a:pt x="7665" y="19938"/>
                        <a:pt x="7665" y="19938"/>
                      </a:cubicBezTo>
                      <a:cubicBezTo>
                        <a:pt x="8710" y="20146"/>
                        <a:pt x="10103" y="20146"/>
                        <a:pt x="10800" y="20146"/>
                      </a:cubicBezTo>
                      <a:cubicBezTo>
                        <a:pt x="12194" y="20146"/>
                        <a:pt x="13239" y="20146"/>
                        <a:pt x="14284" y="19938"/>
                      </a:cubicBezTo>
                      <a:cubicBezTo>
                        <a:pt x="13935" y="20146"/>
                        <a:pt x="13239" y="20562"/>
                        <a:pt x="12890" y="20769"/>
                      </a:cubicBezTo>
                      <a:close/>
                      <a:moveTo>
                        <a:pt x="18465" y="10592"/>
                      </a:moveTo>
                      <a:cubicBezTo>
                        <a:pt x="17071" y="11631"/>
                        <a:pt x="17071" y="12254"/>
                        <a:pt x="16374" y="13085"/>
                      </a:cubicBezTo>
                      <a:cubicBezTo>
                        <a:pt x="16374" y="13500"/>
                        <a:pt x="16374" y="13915"/>
                        <a:pt x="16026" y="14331"/>
                      </a:cubicBezTo>
                      <a:cubicBezTo>
                        <a:pt x="16026" y="14538"/>
                        <a:pt x="15677" y="14746"/>
                        <a:pt x="15329" y="15162"/>
                      </a:cubicBezTo>
                      <a:cubicBezTo>
                        <a:pt x="15329" y="14954"/>
                        <a:pt x="15329" y="14954"/>
                        <a:pt x="15329" y="14954"/>
                      </a:cubicBezTo>
                      <a:cubicBezTo>
                        <a:pt x="14981" y="14954"/>
                        <a:pt x="14981" y="14954"/>
                        <a:pt x="14981" y="14954"/>
                      </a:cubicBezTo>
                      <a:cubicBezTo>
                        <a:pt x="14284" y="14954"/>
                        <a:pt x="13587" y="14954"/>
                        <a:pt x="12890" y="14954"/>
                      </a:cubicBezTo>
                      <a:cubicBezTo>
                        <a:pt x="12890" y="14538"/>
                        <a:pt x="12890" y="14331"/>
                        <a:pt x="12890" y="13915"/>
                      </a:cubicBezTo>
                      <a:cubicBezTo>
                        <a:pt x="12890" y="12669"/>
                        <a:pt x="12890" y="11423"/>
                        <a:pt x="13239" y="10177"/>
                      </a:cubicBezTo>
                      <a:cubicBezTo>
                        <a:pt x="13587" y="10177"/>
                        <a:pt x="13587" y="9969"/>
                        <a:pt x="13587" y="9969"/>
                      </a:cubicBezTo>
                      <a:cubicBezTo>
                        <a:pt x="14284" y="9762"/>
                        <a:pt x="14981" y="9346"/>
                        <a:pt x="15329" y="9138"/>
                      </a:cubicBezTo>
                      <a:cubicBezTo>
                        <a:pt x="16026" y="8308"/>
                        <a:pt x="16374" y="7269"/>
                        <a:pt x="16374" y="6231"/>
                      </a:cubicBezTo>
                      <a:cubicBezTo>
                        <a:pt x="16374" y="6023"/>
                        <a:pt x="16374" y="5815"/>
                        <a:pt x="16374" y="5608"/>
                      </a:cubicBezTo>
                      <a:cubicBezTo>
                        <a:pt x="16026" y="5608"/>
                        <a:pt x="15677" y="5400"/>
                        <a:pt x="15329" y="5400"/>
                      </a:cubicBezTo>
                      <a:cubicBezTo>
                        <a:pt x="14981" y="5400"/>
                        <a:pt x="14981" y="5608"/>
                        <a:pt x="14632" y="5608"/>
                      </a:cubicBezTo>
                      <a:cubicBezTo>
                        <a:pt x="14284" y="5815"/>
                        <a:pt x="13935" y="6023"/>
                        <a:pt x="13935" y="6231"/>
                      </a:cubicBezTo>
                      <a:cubicBezTo>
                        <a:pt x="13239" y="7269"/>
                        <a:pt x="12890" y="8515"/>
                        <a:pt x="12542" y="9554"/>
                      </a:cubicBezTo>
                      <a:cubicBezTo>
                        <a:pt x="12194" y="9554"/>
                        <a:pt x="12194" y="9554"/>
                        <a:pt x="11845" y="9346"/>
                      </a:cubicBezTo>
                      <a:cubicBezTo>
                        <a:pt x="11845" y="9346"/>
                        <a:pt x="11845" y="9346"/>
                        <a:pt x="11845" y="9346"/>
                      </a:cubicBezTo>
                      <a:cubicBezTo>
                        <a:pt x="12542" y="8515"/>
                        <a:pt x="12890" y="7477"/>
                        <a:pt x="13239" y="6438"/>
                      </a:cubicBezTo>
                      <a:cubicBezTo>
                        <a:pt x="13239" y="6231"/>
                        <a:pt x="13239" y="6231"/>
                        <a:pt x="13239" y="6023"/>
                      </a:cubicBezTo>
                      <a:cubicBezTo>
                        <a:pt x="13239" y="5815"/>
                        <a:pt x="13239" y="5608"/>
                        <a:pt x="13239" y="5608"/>
                      </a:cubicBezTo>
                      <a:cubicBezTo>
                        <a:pt x="12890" y="5192"/>
                        <a:pt x="12542" y="4985"/>
                        <a:pt x="11845" y="4985"/>
                      </a:cubicBezTo>
                      <a:cubicBezTo>
                        <a:pt x="11497" y="4985"/>
                        <a:pt x="11497" y="4985"/>
                        <a:pt x="11497" y="4985"/>
                      </a:cubicBezTo>
                      <a:cubicBezTo>
                        <a:pt x="11148" y="5192"/>
                        <a:pt x="10800" y="5400"/>
                        <a:pt x="10800" y="5400"/>
                      </a:cubicBezTo>
                      <a:cubicBezTo>
                        <a:pt x="10452" y="5608"/>
                        <a:pt x="10452" y="5608"/>
                        <a:pt x="10452" y="5815"/>
                      </a:cubicBezTo>
                      <a:cubicBezTo>
                        <a:pt x="10452" y="6438"/>
                        <a:pt x="10103" y="6854"/>
                        <a:pt x="10103" y="7477"/>
                      </a:cubicBezTo>
                      <a:cubicBezTo>
                        <a:pt x="10103" y="7892"/>
                        <a:pt x="10452" y="8515"/>
                        <a:pt x="10452" y="9138"/>
                      </a:cubicBezTo>
                      <a:cubicBezTo>
                        <a:pt x="10452" y="9138"/>
                        <a:pt x="10452" y="9346"/>
                        <a:pt x="10800" y="9346"/>
                      </a:cubicBezTo>
                      <a:cubicBezTo>
                        <a:pt x="10452" y="9554"/>
                        <a:pt x="10452" y="9554"/>
                        <a:pt x="10452" y="9762"/>
                      </a:cubicBezTo>
                      <a:cubicBezTo>
                        <a:pt x="10103" y="9762"/>
                        <a:pt x="10103" y="9762"/>
                        <a:pt x="9755" y="9969"/>
                      </a:cubicBezTo>
                      <a:cubicBezTo>
                        <a:pt x="9406" y="8723"/>
                        <a:pt x="9058" y="7685"/>
                        <a:pt x="8361" y="6438"/>
                      </a:cubicBezTo>
                      <a:cubicBezTo>
                        <a:pt x="8361" y="6231"/>
                        <a:pt x="8013" y="5608"/>
                        <a:pt x="7316" y="5400"/>
                      </a:cubicBezTo>
                      <a:cubicBezTo>
                        <a:pt x="6968" y="5192"/>
                        <a:pt x="6619" y="5192"/>
                        <a:pt x="6271" y="5192"/>
                      </a:cubicBezTo>
                      <a:cubicBezTo>
                        <a:pt x="5923" y="5192"/>
                        <a:pt x="5574" y="5400"/>
                        <a:pt x="5226" y="5400"/>
                      </a:cubicBezTo>
                      <a:cubicBezTo>
                        <a:pt x="4529" y="5815"/>
                        <a:pt x="4181" y="6231"/>
                        <a:pt x="4181" y="6646"/>
                      </a:cubicBezTo>
                      <a:cubicBezTo>
                        <a:pt x="4181" y="6646"/>
                        <a:pt x="4181" y="6646"/>
                        <a:pt x="4181" y="6646"/>
                      </a:cubicBezTo>
                      <a:cubicBezTo>
                        <a:pt x="4181" y="7062"/>
                        <a:pt x="4529" y="7269"/>
                        <a:pt x="4529" y="7477"/>
                      </a:cubicBezTo>
                      <a:cubicBezTo>
                        <a:pt x="5574" y="8515"/>
                        <a:pt x="6619" y="9346"/>
                        <a:pt x="8013" y="9969"/>
                      </a:cubicBezTo>
                      <a:cubicBezTo>
                        <a:pt x="8013" y="10177"/>
                        <a:pt x="8361" y="10385"/>
                        <a:pt x="9058" y="10385"/>
                      </a:cubicBezTo>
                      <a:cubicBezTo>
                        <a:pt x="9406" y="11838"/>
                        <a:pt x="9406" y="13292"/>
                        <a:pt x="9406" y="14954"/>
                      </a:cubicBezTo>
                      <a:cubicBezTo>
                        <a:pt x="8361" y="14954"/>
                        <a:pt x="7316" y="15162"/>
                        <a:pt x="6619" y="15369"/>
                      </a:cubicBezTo>
                      <a:cubicBezTo>
                        <a:pt x="6271" y="15369"/>
                        <a:pt x="6271" y="15369"/>
                        <a:pt x="6271" y="15369"/>
                      </a:cubicBezTo>
                      <a:cubicBezTo>
                        <a:pt x="6271" y="15369"/>
                        <a:pt x="6271" y="15369"/>
                        <a:pt x="6271" y="15369"/>
                      </a:cubicBezTo>
                      <a:cubicBezTo>
                        <a:pt x="6271" y="15369"/>
                        <a:pt x="6271" y="15369"/>
                        <a:pt x="6271" y="15162"/>
                      </a:cubicBezTo>
                      <a:cubicBezTo>
                        <a:pt x="5574" y="14746"/>
                        <a:pt x="5226" y="14538"/>
                        <a:pt x="5226" y="14123"/>
                      </a:cubicBezTo>
                      <a:cubicBezTo>
                        <a:pt x="5226" y="13915"/>
                        <a:pt x="5226" y="13500"/>
                        <a:pt x="5226" y="13292"/>
                      </a:cubicBezTo>
                      <a:cubicBezTo>
                        <a:pt x="4877" y="12669"/>
                        <a:pt x="4181" y="12046"/>
                        <a:pt x="3832" y="11631"/>
                      </a:cubicBezTo>
                      <a:cubicBezTo>
                        <a:pt x="3135" y="11008"/>
                        <a:pt x="2787" y="10385"/>
                        <a:pt x="2090" y="9969"/>
                      </a:cubicBezTo>
                      <a:cubicBezTo>
                        <a:pt x="1394" y="8931"/>
                        <a:pt x="1045" y="7892"/>
                        <a:pt x="1045" y="7062"/>
                      </a:cubicBezTo>
                      <a:cubicBezTo>
                        <a:pt x="1045" y="5400"/>
                        <a:pt x="2090" y="3738"/>
                        <a:pt x="3484" y="2700"/>
                      </a:cubicBezTo>
                      <a:cubicBezTo>
                        <a:pt x="5226" y="1454"/>
                        <a:pt x="7665" y="623"/>
                        <a:pt x="10452" y="623"/>
                      </a:cubicBezTo>
                      <a:cubicBezTo>
                        <a:pt x="10452" y="623"/>
                        <a:pt x="10800" y="623"/>
                        <a:pt x="10800" y="623"/>
                      </a:cubicBezTo>
                      <a:cubicBezTo>
                        <a:pt x="14632" y="831"/>
                        <a:pt x="17071" y="1454"/>
                        <a:pt x="18465" y="2700"/>
                      </a:cubicBezTo>
                      <a:cubicBezTo>
                        <a:pt x="19858" y="3738"/>
                        <a:pt x="20555" y="4985"/>
                        <a:pt x="20555" y="6438"/>
                      </a:cubicBezTo>
                      <a:cubicBezTo>
                        <a:pt x="20555" y="8100"/>
                        <a:pt x="19510" y="9762"/>
                        <a:pt x="18465" y="10592"/>
                      </a:cubicBezTo>
                      <a:close/>
                      <a:moveTo>
                        <a:pt x="8710" y="9554"/>
                      </a:moveTo>
                      <a:cubicBezTo>
                        <a:pt x="8710" y="9554"/>
                        <a:pt x="8710" y="9554"/>
                        <a:pt x="8710" y="9554"/>
                      </a:cubicBezTo>
                      <a:cubicBezTo>
                        <a:pt x="7316" y="8931"/>
                        <a:pt x="6271" y="8100"/>
                        <a:pt x="5574" y="7269"/>
                      </a:cubicBezTo>
                      <a:cubicBezTo>
                        <a:pt x="5226" y="7062"/>
                        <a:pt x="5226" y="6854"/>
                        <a:pt x="5226" y="6646"/>
                      </a:cubicBezTo>
                      <a:cubicBezTo>
                        <a:pt x="5226" y="6231"/>
                        <a:pt x="5574" y="6023"/>
                        <a:pt x="5574" y="6023"/>
                      </a:cubicBezTo>
                      <a:cubicBezTo>
                        <a:pt x="5923" y="5815"/>
                        <a:pt x="5923" y="5815"/>
                        <a:pt x="6271" y="5815"/>
                      </a:cubicBezTo>
                      <a:cubicBezTo>
                        <a:pt x="6619" y="5815"/>
                        <a:pt x="6619" y="5815"/>
                        <a:pt x="6619" y="6023"/>
                      </a:cubicBezTo>
                      <a:cubicBezTo>
                        <a:pt x="6968" y="6023"/>
                        <a:pt x="7316" y="6438"/>
                        <a:pt x="7665" y="6646"/>
                      </a:cubicBezTo>
                      <a:cubicBezTo>
                        <a:pt x="8013" y="7685"/>
                        <a:pt x="8361" y="8515"/>
                        <a:pt x="8710" y="9554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73" name="Freeform 12"/>
                <p:cNvSpPr/>
                <p:nvPr/>
              </p:nvSpPr>
              <p:spPr>
                <a:xfrm rot="10800000">
                  <a:off x="365950" y="638709"/>
                  <a:ext cx="31672" cy="1559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131" fill="norm" stroke="1" extrusionOk="0">
                      <a:moveTo>
                        <a:pt x="8640" y="0"/>
                      </a:moveTo>
                      <a:cubicBezTo>
                        <a:pt x="4320" y="0"/>
                        <a:pt x="0" y="0"/>
                        <a:pt x="0" y="800"/>
                      </a:cubicBezTo>
                      <a:cubicBezTo>
                        <a:pt x="0" y="2400"/>
                        <a:pt x="0" y="3200"/>
                        <a:pt x="0" y="4800"/>
                      </a:cubicBezTo>
                      <a:cubicBezTo>
                        <a:pt x="0" y="9600"/>
                        <a:pt x="4320" y="15200"/>
                        <a:pt x="8640" y="20000"/>
                      </a:cubicBezTo>
                      <a:cubicBezTo>
                        <a:pt x="8640" y="20800"/>
                        <a:pt x="12960" y="21600"/>
                        <a:pt x="12960" y="20800"/>
                      </a:cubicBezTo>
                      <a:cubicBezTo>
                        <a:pt x="17280" y="20800"/>
                        <a:pt x="21600" y="20800"/>
                        <a:pt x="21600" y="20000"/>
                      </a:cubicBezTo>
                      <a:cubicBezTo>
                        <a:pt x="17280" y="14400"/>
                        <a:pt x="12960" y="9600"/>
                        <a:pt x="12960" y="4800"/>
                      </a:cubicBezTo>
                      <a:cubicBezTo>
                        <a:pt x="12960" y="3200"/>
                        <a:pt x="12960" y="2400"/>
                        <a:pt x="12960" y="800"/>
                      </a:cubicBezTo>
                      <a:cubicBezTo>
                        <a:pt x="12960" y="0"/>
                        <a:pt x="12960" y="0"/>
                        <a:pt x="8640" y="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74" name="Freeform 13"/>
                <p:cNvSpPr/>
                <p:nvPr/>
              </p:nvSpPr>
              <p:spPr>
                <a:xfrm rot="10800000">
                  <a:off x="74564" y="613511"/>
                  <a:ext cx="111915" cy="782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00" h="21214" fill="norm" stroke="1" extrusionOk="0">
                      <a:moveTo>
                        <a:pt x="18000" y="1157"/>
                      </a:moveTo>
                      <a:cubicBezTo>
                        <a:pt x="12000" y="5785"/>
                        <a:pt x="6000" y="11957"/>
                        <a:pt x="0" y="16585"/>
                      </a:cubicBezTo>
                      <a:cubicBezTo>
                        <a:pt x="0" y="18128"/>
                        <a:pt x="0" y="19671"/>
                        <a:pt x="0" y="19671"/>
                      </a:cubicBezTo>
                      <a:cubicBezTo>
                        <a:pt x="1200" y="21214"/>
                        <a:pt x="1200" y="21214"/>
                        <a:pt x="2400" y="21214"/>
                      </a:cubicBezTo>
                      <a:cubicBezTo>
                        <a:pt x="8400" y="15043"/>
                        <a:pt x="14400" y="10414"/>
                        <a:pt x="20400" y="4243"/>
                      </a:cubicBezTo>
                      <a:cubicBezTo>
                        <a:pt x="21600" y="4243"/>
                        <a:pt x="21600" y="2700"/>
                        <a:pt x="20400" y="1157"/>
                      </a:cubicBezTo>
                      <a:cubicBezTo>
                        <a:pt x="20400" y="-386"/>
                        <a:pt x="19200" y="-386"/>
                        <a:pt x="18000" y="1157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75" name="Freeform 14"/>
                <p:cNvSpPr/>
                <p:nvPr/>
              </p:nvSpPr>
              <p:spPr>
                <a:xfrm rot="10800000">
                  <a:off x="-1" y="449265"/>
                  <a:ext cx="117859" cy="410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68" h="21600" fill="norm" stroke="1" extrusionOk="0">
                      <a:moveTo>
                        <a:pt x="20463" y="3086"/>
                      </a:moveTo>
                      <a:cubicBezTo>
                        <a:pt x="20463" y="0"/>
                        <a:pt x="19326" y="0"/>
                        <a:pt x="18189" y="0"/>
                      </a:cubicBezTo>
                      <a:cubicBezTo>
                        <a:pt x="13642" y="6171"/>
                        <a:pt x="6821" y="12343"/>
                        <a:pt x="1137" y="12343"/>
                      </a:cubicBezTo>
                      <a:cubicBezTo>
                        <a:pt x="0" y="12343"/>
                        <a:pt x="0" y="12343"/>
                        <a:pt x="0" y="15429"/>
                      </a:cubicBezTo>
                      <a:cubicBezTo>
                        <a:pt x="0" y="18514"/>
                        <a:pt x="0" y="21600"/>
                        <a:pt x="1137" y="21600"/>
                      </a:cubicBezTo>
                      <a:cubicBezTo>
                        <a:pt x="7958" y="21600"/>
                        <a:pt x="14779" y="15429"/>
                        <a:pt x="20463" y="9257"/>
                      </a:cubicBezTo>
                      <a:cubicBezTo>
                        <a:pt x="20463" y="6171"/>
                        <a:pt x="21600" y="3086"/>
                        <a:pt x="20463" y="3086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76" name="Freeform 15"/>
                <p:cNvSpPr/>
                <p:nvPr/>
              </p:nvSpPr>
              <p:spPr>
                <a:xfrm rot="10800000">
                  <a:off x="35008" y="247793"/>
                  <a:ext cx="99717" cy="768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25" h="20829" fill="norm" stroke="1" extrusionOk="0">
                      <a:moveTo>
                        <a:pt x="17212" y="19671"/>
                      </a:moveTo>
                      <a:cubicBezTo>
                        <a:pt x="18562" y="21214"/>
                        <a:pt x="19912" y="21214"/>
                        <a:pt x="19912" y="19671"/>
                      </a:cubicBezTo>
                      <a:cubicBezTo>
                        <a:pt x="21262" y="18128"/>
                        <a:pt x="21262" y="16585"/>
                        <a:pt x="19912" y="16585"/>
                      </a:cubicBezTo>
                      <a:cubicBezTo>
                        <a:pt x="14512" y="10414"/>
                        <a:pt x="9112" y="5785"/>
                        <a:pt x="3712" y="1157"/>
                      </a:cubicBezTo>
                      <a:cubicBezTo>
                        <a:pt x="2362" y="-386"/>
                        <a:pt x="1012" y="-386"/>
                        <a:pt x="1012" y="1157"/>
                      </a:cubicBezTo>
                      <a:cubicBezTo>
                        <a:pt x="-338" y="1157"/>
                        <a:pt x="-338" y="2700"/>
                        <a:pt x="1012" y="4243"/>
                      </a:cubicBezTo>
                      <a:cubicBezTo>
                        <a:pt x="6412" y="8871"/>
                        <a:pt x="11812" y="15043"/>
                        <a:pt x="17212" y="19671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77" name="Freeform 16"/>
                <p:cNvSpPr/>
                <p:nvPr/>
              </p:nvSpPr>
              <p:spPr>
                <a:xfrm rot="10800000">
                  <a:off x="558619" y="606266"/>
                  <a:ext cx="93432" cy="8695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40" h="21600" fill="norm" stroke="1" extrusionOk="0">
                      <a:moveTo>
                        <a:pt x="19800" y="21600"/>
                      </a:moveTo>
                      <a:cubicBezTo>
                        <a:pt x="21240" y="20160"/>
                        <a:pt x="21240" y="18720"/>
                        <a:pt x="21240" y="18720"/>
                      </a:cubicBezTo>
                      <a:cubicBezTo>
                        <a:pt x="16920" y="11520"/>
                        <a:pt x="9720" y="5760"/>
                        <a:pt x="3960" y="0"/>
                      </a:cubicBezTo>
                      <a:cubicBezTo>
                        <a:pt x="2520" y="0"/>
                        <a:pt x="1080" y="0"/>
                        <a:pt x="1080" y="1440"/>
                      </a:cubicBezTo>
                      <a:cubicBezTo>
                        <a:pt x="-360" y="2880"/>
                        <a:pt x="-360" y="4320"/>
                        <a:pt x="1080" y="4320"/>
                      </a:cubicBezTo>
                      <a:cubicBezTo>
                        <a:pt x="6840" y="8640"/>
                        <a:pt x="12600" y="14400"/>
                        <a:pt x="16920" y="20160"/>
                      </a:cubicBezTo>
                      <a:cubicBezTo>
                        <a:pt x="18360" y="21600"/>
                        <a:pt x="19800" y="21600"/>
                        <a:pt x="19800" y="2160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78" name="Freeform 17"/>
                <p:cNvSpPr/>
                <p:nvPr/>
              </p:nvSpPr>
              <p:spPr>
                <a:xfrm rot="10800000">
                  <a:off x="608767" y="447870"/>
                  <a:ext cx="112350" cy="376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97" h="19792" fill="norm" stroke="1" extrusionOk="0">
                      <a:moveTo>
                        <a:pt x="20897" y="15429"/>
                      </a:moveTo>
                      <a:cubicBezTo>
                        <a:pt x="20897" y="15429"/>
                        <a:pt x="20897" y="12343"/>
                        <a:pt x="19697" y="9257"/>
                      </a:cubicBezTo>
                      <a:cubicBezTo>
                        <a:pt x="13697" y="6171"/>
                        <a:pt x="7697" y="0"/>
                        <a:pt x="1697" y="0"/>
                      </a:cubicBezTo>
                      <a:cubicBezTo>
                        <a:pt x="497" y="0"/>
                        <a:pt x="497" y="0"/>
                        <a:pt x="497" y="3086"/>
                      </a:cubicBezTo>
                      <a:cubicBezTo>
                        <a:pt x="-703" y="6171"/>
                        <a:pt x="497" y="9257"/>
                        <a:pt x="1697" y="9257"/>
                      </a:cubicBezTo>
                      <a:cubicBezTo>
                        <a:pt x="7697" y="9257"/>
                        <a:pt x="13697" y="12343"/>
                        <a:pt x="18497" y="18514"/>
                      </a:cubicBezTo>
                      <a:cubicBezTo>
                        <a:pt x="19697" y="21600"/>
                        <a:pt x="20897" y="18514"/>
                        <a:pt x="20897" y="15429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79" name="Freeform 18"/>
                <p:cNvSpPr/>
                <p:nvPr/>
              </p:nvSpPr>
              <p:spPr>
                <a:xfrm rot="10800000">
                  <a:off x="585013" y="211589"/>
                  <a:ext cx="100294" cy="840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0" fill="norm" stroke="1" extrusionOk="0">
                      <a:moveTo>
                        <a:pt x="2700" y="19800"/>
                      </a:moveTo>
                      <a:cubicBezTo>
                        <a:pt x="6750" y="15480"/>
                        <a:pt x="9450" y="14040"/>
                        <a:pt x="12150" y="12600"/>
                      </a:cubicBezTo>
                      <a:cubicBezTo>
                        <a:pt x="14850" y="9720"/>
                        <a:pt x="17550" y="6840"/>
                        <a:pt x="21600" y="3960"/>
                      </a:cubicBezTo>
                      <a:cubicBezTo>
                        <a:pt x="21600" y="2520"/>
                        <a:pt x="21600" y="1080"/>
                        <a:pt x="21600" y="1080"/>
                      </a:cubicBezTo>
                      <a:cubicBezTo>
                        <a:pt x="20250" y="-360"/>
                        <a:pt x="18900" y="-360"/>
                        <a:pt x="17550" y="1080"/>
                      </a:cubicBezTo>
                      <a:cubicBezTo>
                        <a:pt x="14850" y="3960"/>
                        <a:pt x="12150" y="6840"/>
                        <a:pt x="9450" y="8280"/>
                      </a:cubicBezTo>
                      <a:cubicBezTo>
                        <a:pt x="6750" y="11160"/>
                        <a:pt x="4050" y="12600"/>
                        <a:pt x="0" y="16920"/>
                      </a:cubicBezTo>
                      <a:cubicBezTo>
                        <a:pt x="0" y="18360"/>
                        <a:pt x="0" y="19800"/>
                        <a:pt x="0" y="19800"/>
                      </a:cubicBezTo>
                      <a:cubicBezTo>
                        <a:pt x="1350" y="21240"/>
                        <a:pt x="2700" y="21240"/>
                        <a:pt x="2700" y="1980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581" name="直接连接符 20"/>
              <p:cNvSpPr/>
              <p:nvPr/>
            </p:nvSpPr>
            <p:spPr>
              <a:xfrm flipH="1">
                <a:off x="360673" y="0"/>
                <a:ext cx="1" cy="1943101"/>
              </a:xfrm>
              <a:prstGeom prst="line">
                <a:avLst/>
              </a:prstGeom>
              <a:noFill/>
              <a:ln w="19050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593" name="组合 29"/>
            <p:cNvGrpSpPr/>
            <p:nvPr/>
          </p:nvGrpSpPr>
          <p:grpSpPr>
            <a:xfrm>
              <a:off x="3948255" y="-1"/>
              <a:ext cx="721117" cy="2702385"/>
              <a:chOff x="0" y="0"/>
              <a:chExt cx="721116" cy="2702384"/>
            </a:xfrm>
          </p:grpSpPr>
          <p:grpSp>
            <p:nvGrpSpPr>
              <p:cNvPr id="591" name="组合 30"/>
              <p:cNvGrpSpPr/>
              <p:nvPr/>
            </p:nvGrpSpPr>
            <p:grpSpPr>
              <a:xfrm>
                <a:off x="0" y="1907716"/>
                <a:ext cx="721117" cy="794669"/>
                <a:chOff x="0" y="0"/>
                <a:chExt cx="721116" cy="794668"/>
              </a:xfrm>
            </p:grpSpPr>
            <p:sp>
              <p:nvSpPr>
                <p:cNvPr id="583" name="Freeform 11"/>
                <p:cNvSpPr/>
                <p:nvPr/>
              </p:nvSpPr>
              <p:spPr>
                <a:xfrm rot="10800000">
                  <a:off x="168005" y="0"/>
                  <a:ext cx="395894" cy="6062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cubicBezTo>
                        <a:pt x="10800" y="0"/>
                        <a:pt x="10452" y="0"/>
                        <a:pt x="10452" y="0"/>
                      </a:cubicBezTo>
                      <a:cubicBezTo>
                        <a:pt x="7316" y="0"/>
                        <a:pt x="4529" y="1038"/>
                        <a:pt x="2787" y="2285"/>
                      </a:cubicBezTo>
                      <a:cubicBezTo>
                        <a:pt x="1045" y="3531"/>
                        <a:pt x="0" y="5192"/>
                        <a:pt x="0" y="7062"/>
                      </a:cubicBezTo>
                      <a:cubicBezTo>
                        <a:pt x="0" y="8100"/>
                        <a:pt x="348" y="9138"/>
                        <a:pt x="1394" y="10177"/>
                      </a:cubicBezTo>
                      <a:cubicBezTo>
                        <a:pt x="1742" y="10800"/>
                        <a:pt x="2439" y="11423"/>
                        <a:pt x="2787" y="11838"/>
                      </a:cubicBezTo>
                      <a:cubicBezTo>
                        <a:pt x="3484" y="12462"/>
                        <a:pt x="3832" y="12877"/>
                        <a:pt x="4181" y="13500"/>
                      </a:cubicBezTo>
                      <a:cubicBezTo>
                        <a:pt x="4181" y="13500"/>
                        <a:pt x="4181" y="13915"/>
                        <a:pt x="4181" y="14123"/>
                      </a:cubicBezTo>
                      <a:cubicBezTo>
                        <a:pt x="4181" y="14746"/>
                        <a:pt x="4877" y="15162"/>
                        <a:pt x="5226" y="15577"/>
                      </a:cubicBezTo>
                      <a:cubicBezTo>
                        <a:pt x="5574" y="15785"/>
                        <a:pt x="5574" y="15992"/>
                        <a:pt x="5574" y="16200"/>
                      </a:cubicBezTo>
                      <a:cubicBezTo>
                        <a:pt x="5574" y="16408"/>
                        <a:pt x="5574" y="16408"/>
                        <a:pt x="5574" y="16408"/>
                      </a:cubicBezTo>
                      <a:cubicBezTo>
                        <a:pt x="5574" y="16615"/>
                        <a:pt x="5574" y="16823"/>
                        <a:pt x="5574" y="16823"/>
                      </a:cubicBezTo>
                      <a:cubicBezTo>
                        <a:pt x="5574" y="17031"/>
                        <a:pt x="5574" y="17238"/>
                        <a:pt x="5574" y="17238"/>
                      </a:cubicBezTo>
                      <a:cubicBezTo>
                        <a:pt x="5574" y="17446"/>
                        <a:pt x="5574" y="17446"/>
                        <a:pt x="5574" y="17654"/>
                      </a:cubicBezTo>
                      <a:cubicBezTo>
                        <a:pt x="5574" y="17654"/>
                        <a:pt x="5923" y="17654"/>
                        <a:pt x="5923" y="17862"/>
                      </a:cubicBezTo>
                      <a:cubicBezTo>
                        <a:pt x="5574" y="17862"/>
                        <a:pt x="5574" y="18069"/>
                        <a:pt x="5574" y="18277"/>
                      </a:cubicBezTo>
                      <a:cubicBezTo>
                        <a:pt x="5574" y="18485"/>
                        <a:pt x="5574" y="18485"/>
                        <a:pt x="5574" y="18485"/>
                      </a:cubicBezTo>
                      <a:cubicBezTo>
                        <a:pt x="5574" y="18485"/>
                        <a:pt x="5574" y="18485"/>
                        <a:pt x="5923" y="18692"/>
                      </a:cubicBezTo>
                      <a:cubicBezTo>
                        <a:pt x="5574" y="18692"/>
                        <a:pt x="5574" y="18900"/>
                        <a:pt x="5574" y="19108"/>
                      </a:cubicBezTo>
                      <a:cubicBezTo>
                        <a:pt x="5574" y="19108"/>
                        <a:pt x="5574" y="19315"/>
                        <a:pt x="5923" y="19523"/>
                      </a:cubicBezTo>
                      <a:cubicBezTo>
                        <a:pt x="5923" y="19523"/>
                        <a:pt x="5923" y="19523"/>
                        <a:pt x="5923" y="19523"/>
                      </a:cubicBezTo>
                      <a:cubicBezTo>
                        <a:pt x="5923" y="19523"/>
                        <a:pt x="5923" y="19523"/>
                        <a:pt x="5923" y="19523"/>
                      </a:cubicBezTo>
                      <a:cubicBezTo>
                        <a:pt x="6271" y="20354"/>
                        <a:pt x="6968" y="20769"/>
                        <a:pt x="7665" y="20977"/>
                      </a:cubicBezTo>
                      <a:cubicBezTo>
                        <a:pt x="8710" y="21392"/>
                        <a:pt x="9406" y="21600"/>
                        <a:pt x="10452" y="21600"/>
                      </a:cubicBezTo>
                      <a:cubicBezTo>
                        <a:pt x="10800" y="21600"/>
                        <a:pt x="10800" y="21600"/>
                        <a:pt x="10800" y="21600"/>
                      </a:cubicBezTo>
                      <a:cubicBezTo>
                        <a:pt x="11845" y="21600"/>
                        <a:pt x="12890" y="21600"/>
                        <a:pt x="13587" y="21185"/>
                      </a:cubicBezTo>
                      <a:cubicBezTo>
                        <a:pt x="13935" y="20977"/>
                        <a:pt x="14632" y="20769"/>
                        <a:pt x="14981" y="20354"/>
                      </a:cubicBezTo>
                      <a:cubicBezTo>
                        <a:pt x="14981" y="20354"/>
                        <a:pt x="15329" y="20146"/>
                        <a:pt x="15329" y="19938"/>
                      </a:cubicBezTo>
                      <a:cubicBezTo>
                        <a:pt x="15677" y="19731"/>
                        <a:pt x="15677" y="19731"/>
                        <a:pt x="15677" y="19523"/>
                      </a:cubicBezTo>
                      <a:cubicBezTo>
                        <a:pt x="15677" y="19523"/>
                        <a:pt x="15677" y="19523"/>
                        <a:pt x="15677" y="19523"/>
                      </a:cubicBezTo>
                      <a:cubicBezTo>
                        <a:pt x="15677" y="19315"/>
                        <a:pt x="15677" y="19315"/>
                        <a:pt x="15677" y="19108"/>
                      </a:cubicBezTo>
                      <a:cubicBezTo>
                        <a:pt x="15677" y="19108"/>
                        <a:pt x="15677" y="19108"/>
                        <a:pt x="15677" y="18900"/>
                      </a:cubicBezTo>
                      <a:cubicBezTo>
                        <a:pt x="16026" y="18900"/>
                        <a:pt x="16026" y="18692"/>
                        <a:pt x="16026" y="18692"/>
                      </a:cubicBezTo>
                      <a:cubicBezTo>
                        <a:pt x="16026" y="18485"/>
                        <a:pt x="16026" y="18485"/>
                        <a:pt x="15677" y="18485"/>
                      </a:cubicBezTo>
                      <a:cubicBezTo>
                        <a:pt x="15677" y="18485"/>
                        <a:pt x="16026" y="18277"/>
                        <a:pt x="16026" y="18277"/>
                      </a:cubicBezTo>
                      <a:cubicBezTo>
                        <a:pt x="15677" y="18069"/>
                        <a:pt x="15677" y="18069"/>
                        <a:pt x="15677" y="18069"/>
                      </a:cubicBezTo>
                      <a:cubicBezTo>
                        <a:pt x="15677" y="18069"/>
                        <a:pt x="15329" y="17862"/>
                        <a:pt x="15329" y="17862"/>
                      </a:cubicBezTo>
                      <a:cubicBezTo>
                        <a:pt x="15677" y="17862"/>
                        <a:pt x="15677" y="17862"/>
                        <a:pt x="16026" y="17654"/>
                      </a:cubicBezTo>
                      <a:cubicBezTo>
                        <a:pt x="16026" y="17446"/>
                        <a:pt x="16026" y="17446"/>
                        <a:pt x="16026" y="17446"/>
                      </a:cubicBezTo>
                      <a:cubicBezTo>
                        <a:pt x="16026" y="17238"/>
                        <a:pt x="15677" y="17238"/>
                        <a:pt x="15677" y="17031"/>
                      </a:cubicBezTo>
                      <a:cubicBezTo>
                        <a:pt x="15677" y="17031"/>
                        <a:pt x="15677" y="17031"/>
                        <a:pt x="15677" y="16823"/>
                      </a:cubicBezTo>
                      <a:cubicBezTo>
                        <a:pt x="15677" y="16823"/>
                        <a:pt x="15677" y="16823"/>
                        <a:pt x="15677" y="16823"/>
                      </a:cubicBezTo>
                      <a:cubicBezTo>
                        <a:pt x="15677" y="16615"/>
                        <a:pt x="15677" y="16615"/>
                        <a:pt x="15677" y="16615"/>
                      </a:cubicBezTo>
                      <a:cubicBezTo>
                        <a:pt x="15677" y="16615"/>
                        <a:pt x="15677" y="16615"/>
                        <a:pt x="15677" y="16615"/>
                      </a:cubicBezTo>
                      <a:cubicBezTo>
                        <a:pt x="15677" y="16408"/>
                        <a:pt x="15677" y="16200"/>
                        <a:pt x="15677" y="15992"/>
                      </a:cubicBezTo>
                      <a:cubicBezTo>
                        <a:pt x="15677" y="15992"/>
                        <a:pt x="15677" y="15992"/>
                        <a:pt x="15677" y="15992"/>
                      </a:cubicBezTo>
                      <a:cubicBezTo>
                        <a:pt x="16374" y="15577"/>
                        <a:pt x="16723" y="14954"/>
                        <a:pt x="17071" y="14538"/>
                      </a:cubicBezTo>
                      <a:cubicBezTo>
                        <a:pt x="17071" y="14123"/>
                        <a:pt x="17419" y="13708"/>
                        <a:pt x="17419" y="13292"/>
                      </a:cubicBezTo>
                      <a:cubicBezTo>
                        <a:pt x="18116" y="12462"/>
                        <a:pt x="18116" y="11838"/>
                        <a:pt x="19510" y="10800"/>
                      </a:cubicBezTo>
                      <a:cubicBezTo>
                        <a:pt x="20555" y="9969"/>
                        <a:pt x="21600" y="8308"/>
                        <a:pt x="21600" y="6438"/>
                      </a:cubicBezTo>
                      <a:cubicBezTo>
                        <a:pt x="21600" y="4985"/>
                        <a:pt x="20903" y="3323"/>
                        <a:pt x="19161" y="2285"/>
                      </a:cubicBezTo>
                      <a:cubicBezTo>
                        <a:pt x="17419" y="1038"/>
                        <a:pt x="14981" y="208"/>
                        <a:pt x="10800" y="0"/>
                      </a:cubicBezTo>
                      <a:close/>
                      <a:moveTo>
                        <a:pt x="10103" y="10385"/>
                      </a:moveTo>
                      <a:cubicBezTo>
                        <a:pt x="10452" y="10385"/>
                        <a:pt x="10800" y="10177"/>
                        <a:pt x="11148" y="10177"/>
                      </a:cubicBezTo>
                      <a:cubicBezTo>
                        <a:pt x="11148" y="9969"/>
                        <a:pt x="11148" y="9969"/>
                        <a:pt x="11148" y="9969"/>
                      </a:cubicBezTo>
                      <a:cubicBezTo>
                        <a:pt x="11497" y="10177"/>
                        <a:pt x="11845" y="10177"/>
                        <a:pt x="12194" y="10177"/>
                      </a:cubicBezTo>
                      <a:cubicBezTo>
                        <a:pt x="11845" y="11423"/>
                        <a:pt x="11845" y="12669"/>
                        <a:pt x="11845" y="13915"/>
                      </a:cubicBezTo>
                      <a:cubicBezTo>
                        <a:pt x="11845" y="14331"/>
                        <a:pt x="11845" y="14538"/>
                        <a:pt x="11845" y="14746"/>
                      </a:cubicBezTo>
                      <a:cubicBezTo>
                        <a:pt x="11497" y="14746"/>
                        <a:pt x="11497" y="14746"/>
                        <a:pt x="11148" y="14746"/>
                      </a:cubicBezTo>
                      <a:cubicBezTo>
                        <a:pt x="11148" y="14746"/>
                        <a:pt x="10800" y="14746"/>
                        <a:pt x="10452" y="14746"/>
                      </a:cubicBezTo>
                      <a:cubicBezTo>
                        <a:pt x="10452" y="13292"/>
                        <a:pt x="10452" y="11838"/>
                        <a:pt x="10103" y="10385"/>
                      </a:cubicBezTo>
                      <a:close/>
                      <a:moveTo>
                        <a:pt x="11148" y="7477"/>
                      </a:moveTo>
                      <a:cubicBezTo>
                        <a:pt x="11148" y="6854"/>
                        <a:pt x="11497" y="6438"/>
                        <a:pt x="11497" y="6023"/>
                      </a:cubicBezTo>
                      <a:cubicBezTo>
                        <a:pt x="11497" y="5815"/>
                        <a:pt x="11497" y="5815"/>
                        <a:pt x="11497" y="5815"/>
                      </a:cubicBezTo>
                      <a:cubicBezTo>
                        <a:pt x="11845" y="5608"/>
                        <a:pt x="11845" y="5608"/>
                        <a:pt x="11845" y="5608"/>
                      </a:cubicBezTo>
                      <a:cubicBezTo>
                        <a:pt x="11845" y="5608"/>
                        <a:pt x="12194" y="5608"/>
                        <a:pt x="12194" y="5815"/>
                      </a:cubicBezTo>
                      <a:cubicBezTo>
                        <a:pt x="12194" y="5815"/>
                        <a:pt x="12194" y="6023"/>
                        <a:pt x="12194" y="6023"/>
                      </a:cubicBezTo>
                      <a:cubicBezTo>
                        <a:pt x="12194" y="6231"/>
                        <a:pt x="12194" y="6231"/>
                        <a:pt x="12194" y="6438"/>
                      </a:cubicBezTo>
                      <a:cubicBezTo>
                        <a:pt x="12194" y="7062"/>
                        <a:pt x="11845" y="7685"/>
                        <a:pt x="11497" y="8308"/>
                      </a:cubicBezTo>
                      <a:cubicBezTo>
                        <a:pt x="11148" y="8100"/>
                        <a:pt x="11148" y="7685"/>
                        <a:pt x="11148" y="7477"/>
                      </a:cubicBezTo>
                      <a:close/>
                      <a:moveTo>
                        <a:pt x="15329" y="6023"/>
                      </a:moveTo>
                      <a:cubicBezTo>
                        <a:pt x="15329" y="6231"/>
                        <a:pt x="15329" y="6231"/>
                        <a:pt x="15329" y="6231"/>
                      </a:cubicBezTo>
                      <a:cubicBezTo>
                        <a:pt x="15329" y="7062"/>
                        <a:pt x="14981" y="8100"/>
                        <a:pt x="14284" y="8723"/>
                      </a:cubicBezTo>
                      <a:cubicBezTo>
                        <a:pt x="14284" y="8931"/>
                        <a:pt x="13935" y="9138"/>
                        <a:pt x="13587" y="9346"/>
                      </a:cubicBezTo>
                      <a:cubicBezTo>
                        <a:pt x="13935" y="8308"/>
                        <a:pt x="14284" y="7477"/>
                        <a:pt x="14981" y="6438"/>
                      </a:cubicBezTo>
                      <a:cubicBezTo>
                        <a:pt x="14981" y="6231"/>
                        <a:pt x="15329" y="6231"/>
                        <a:pt x="15329" y="6231"/>
                      </a:cubicBezTo>
                      <a:cubicBezTo>
                        <a:pt x="15329" y="6231"/>
                        <a:pt x="15329" y="6023"/>
                        <a:pt x="15329" y="6023"/>
                      </a:cubicBezTo>
                      <a:close/>
                      <a:moveTo>
                        <a:pt x="12890" y="15577"/>
                      </a:moveTo>
                      <a:cubicBezTo>
                        <a:pt x="12890" y="15577"/>
                        <a:pt x="12890" y="15577"/>
                        <a:pt x="12890" y="15577"/>
                      </a:cubicBezTo>
                      <a:cubicBezTo>
                        <a:pt x="12890" y="15577"/>
                        <a:pt x="12890" y="15577"/>
                        <a:pt x="12890" y="15577"/>
                      </a:cubicBezTo>
                      <a:close/>
                      <a:moveTo>
                        <a:pt x="14632" y="19108"/>
                      </a:moveTo>
                      <a:cubicBezTo>
                        <a:pt x="14632" y="19108"/>
                        <a:pt x="14632" y="19315"/>
                        <a:pt x="14632" y="19315"/>
                      </a:cubicBezTo>
                      <a:cubicBezTo>
                        <a:pt x="14632" y="19315"/>
                        <a:pt x="14284" y="19315"/>
                        <a:pt x="14284" y="19315"/>
                      </a:cubicBezTo>
                      <a:cubicBezTo>
                        <a:pt x="13587" y="19523"/>
                        <a:pt x="12890" y="19523"/>
                        <a:pt x="11845" y="19523"/>
                      </a:cubicBezTo>
                      <a:cubicBezTo>
                        <a:pt x="12890" y="19523"/>
                        <a:pt x="13935" y="19315"/>
                        <a:pt x="14632" y="19108"/>
                      </a:cubicBezTo>
                      <a:cubicBezTo>
                        <a:pt x="14632" y="19108"/>
                        <a:pt x="14632" y="19108"/>
                        <a:pt x="14632" y="19108"/>
                      </a:cubicBezTo>
                      <a:close/>
                      <a:moveTo>
                        <a:pt x="13239" y="15992"/>
                      </a:moveTo>
                      <a:cubicBezTo>
                        <a:pt x="13587" y="15992"/>
                        <a:pt x="14284" y="15992"/>
                        <a:pt x="14632" y="15992"/>
                      </a:cubicBezTo>
                      <a:cubicBezTo>
                        <a:pt x="14632" y="15992"/>
                        <a:pt x="14632" y="16200"/>
                        <a:pt x="14632" y="16200"/>
                      </a:cubicBezTo>
                      <a:cubicBezTo>
                        <a:pt x="12542" y="16200"/>
                        <a:pt x="10452" y="16408"/>
                        <a:pt x="8361" y="16408"/>
                      </a:cubicBezTo>
                      <a:cubicBezTo>
                        <a:pt x="8013" y="16408"/>
                        <a:pt x="8013" y="16408"/>
                        <a:pt x="7665" y="16408"/>
                      </a:cubicBezTo>
                      <a:cubicBezTo>
                        <a:pt x="7316" y="16408"/>
                        <a:pt x="6968" y="16408"/>
                        <a:pt x="6619" y="16408"/>
                      </a:cubicBezTo>
                      <a:cubicBezTo>
                        <a:pt x="6619" y="16200"/>
                        <a:pt x="6619" y="16200"/>
                        <a:pt x="6619" y="16200"/>
                      </a:cubicBezTo>
                      <a:cubicBezTo>
                        <a:pt x="6619" y="16200"/>
                        <a:pt x="6619" y="15992"/>
                        <a:pt x="6619" y="15992"/>
                      </a:cubicBezTo>
                      <a:cubicBezTo>
                        <a:pt x="8013" y="15992"/>
                        <a:pt x="9406" y="16200"/>
                        <a:pt x="10800" y="16200"/>
                      </a:cubicBezTo>
                      <a:cubicBezTo>
                        <a:pt x="11845" y="16200"/>
                        <a:pt x="12542" y="16200"/>
                        <a:pt x="13239" y="15992"/>
                      </a:cubicBezTo>
                      <a:close/>
                      <a:moveTo>
                        <a:pt x="8710" y="19108"/>
                      </a:moveTo>
                      <a:cubicBezTo>
                        <a:pt x="8013" y="19108"/>
                        <a:pt x="7316" y="19108"/>
                        <a:pt x="6619" y="19108"/>
                      </a:cubicBezTo>
                      <a:cubicBezTo>
                        <a:pt x="6619" y="19108"/>
                        <a:pt x="6619" y="19108"/>
                        <a:pt x="6619" y="19108"/>
                      </a:cubicBezTo>
                      <a:cubicBezTo>
                        <a:pt x="6619" y="18900"/>
                        <a:pt x="6619" y="18900"/>
                        <a:pt x="6619" y="18900"/>
                      </a:cubicBezTo>
                      <a:cubicBezTo>
                        <a:pt x="7316" y="18900"/>
                        <a:pt x="8013" y="18900"/>
                        <a:pt x="8710" y="18900"/>
                      </a:cubicBezTo>
                      <a:cubicBezTo>
                        <a:pt x="9755" y="18900"/>
                        <a:pt x="10800" y="18900"/>
                        <a:pt x="11845" y="18900"/>
                      </a:cubicBezTo>
                      <a:cubicBezTo>
                        <a:pt x="12542" y="18692"/>
                        <a:pt x="13239" y="18692"/>
                        <a:pt x="13935" y="18692"/>
                      </a:cubicBezTo>
                      <a:cubicBezTo>
                        <a:pt x="12194" y="18900"/>
                        <a:pt x="10452" y="19108"/>
                        <a:pt x="8710" y="19108"/>
                      </a:cubicBezTo>
                      <a:close/>
                      <a:moveTo>
                        <a:pt x="11497" y="18277"/>
                      </a:moveTo>
                      <a:cubicBezTo>
                        <a:pt x="10452" y="18277"/>
                        <a:pt x="9406" y="18277"/>
                        <a:pt x="8710" y="18277"/>
                      </a:cubicBezTo>
                      <a:cubicBezTo>
                        <a:pt x="8013" y="18277"/>
                        <a:pt x="7316" y="18277"/>
                        <a:pt x="6619" y="18277"/>
                      </a:cubicBezTo>
                      <a:cubicBezTo>
                        <a:pt x="6619" y="18277"/>
                        <a:pt x="6619" y="18277"/>
                        <a:pt x="6619" y="18277"/>
                      </a:cubicBezTo>
                      <a:cubicBezTo>
                        <a:pt x="6619" y="18069"/>
                        <a:pt x="6619" y="18069"/>
                        <a:pt x="6619" y="18069"/>
                      </a:cubicBezTo>
                      <a:cubicBezTo>
                        <a:pt x="6619" y="18069"/>
                        <a:pt x="6968" y="18069"/>
                        <a:pt x="6968" y="18069"/>
                      </a:cubicBezTo>
                      <a:cubicBezTo>
                        <a:pt x="6968" y="18069"/>
                        <a:pt x="6968" y="18069"/>
                        <a:pt x="6968" y="18069"/>
                      </a:cubicBezTo>
                      <a:cubicBezTo>
                        <a:pt x="9406" y="18069"/>
                        <a:pt x="12194" y="17862"/>
                        <a:pt x="14632" y="17654"/>
                      </a:cubicBezTo>
                      <a:cubicBezTo>
                        <a:pt x="14632" y="17654"/>
                        <a:pt x="14284" y="17862"/>
                        <a:pt x="14284" y="17862"/>
                      </a:cubicBezTo>
                      <a:cubicBezTo>
                        <a:pt x="14284" y="17862"/>
                        <a:pt x="14284" y="17862"/>
                        <a:pt x="14284" y="18069"/>
                      </a:cubicBezTo>
                      <a:cubicBezTo>
                        <a:pt x="13587" y="18069"/>
                        <a:pt x="12542" y="18069"/>
                        <a:pt x="11497" y="18277"/>
                      </a:cubicBezTo>
                      <a:close/>
                      <a:moveTo>
                        <a:pt x="6968" y="17446"/>
                      </a:moveTo>
                      <a:cubicBezTo>
                        <a:pt x="6968" y="17446"/>
                        <a:pt x="6619" y="17446"/>
                        <a:pt x="6619" y="17446"/>
                      </a:cubicBezTo>
                      <a:cubicBezTo>
                        <a:pt x="6619" y="17446"/>
                        <a:pt x="6619" y="17238"/>
                        <a:pt x="6619" y="17238"/>
                      </a:cubicBezTo>
                      <a:cubicBezTo>
                        <a:pt x="6619" y="17238"/>
                        <a:pt x="6619" y="17031"/>
                        <a:pt x="6619" y="17031"/>
                      </a:cubicBezTo>
                      <a:cubicBezTo>
                        <a:pt x="6968" y="17031"/>
                        <a:pt x="7316" y="17031"/>
                        <a:pt x="7665" y="17031"/>
                      </a:cubicBezTo>
                      <a:cubicBezTo>
                        <a:pt x="8013" y="17031"/>
                        <a:pt x="8013" y="17031"/>
                        <a:pt x="8361" y="17031"/>
                      </a:cubicBezTo>
                      <a:cubicBezTo>
                        <a:pt x="10452" y="17031"/>
                        <a:pt x="12542" y="16823"/>
                        <a:pt x="14632" y="16823"/>
                      </a:cubicBezTo>
                      <a:cubicBezTo>
                        <a:pt x="14632" y="16823"/>
                        <a:pt x="14632" y="16823"/>
                        <a:pt x="14284" y="17031"/>
                      </a:cubicBezTo>
                      <a:cubicBezTo>
                        <a:pt x="11845" y="17238"/>
                        <a:pt x="9406" y="17446"/>
                        <a:pt x="6968" y="17446"/>
                      </a:cubicBezTo>
                      <a:close/>
                      <a:moveTo>
                        <a:pt x="11845" y="15577"/>
                      </a:moveTo>
                      <a:cubicBezTo>
                        <a:pt x="11497" y="15577"/>
                        <a:pt x="11148" y="15577"/>
                        <a:pt x="10800" y="15577"/>
                      </a:cubicBezTo>
                      <a:cubicBezTo>
                        <a:pt x="10800" y="15577"/>
                        <a:pt x="10800" y="15577"/>
                        <a:pt x="10452" y="15577"/>
                      </a:cubicBezTo>
                      <a:cubicBezTo>
                        <a:pt x="10452" y="15577"/>
                        <a:pt x="10452" y="15369"/>
                        <a:pt x="10452" y="15369"/>
                      </a:cubicBezTo>
                      <a:cubicBezTo>
                        <a:pt x="10800" y="15369"/>
                        <a:pt x="11148" y="15369"/>
                        <a:pt x="11148" y="15369"/>
                      </a:cubicBezTo>
                      <a:cubicBezTo>
                        <a:pt x="11497" y="15369"/>
                        <a:pt x="11497" y="15369"/>
                        <a:pt x="11845" y="15577"/>
                      </a:cubicBezTo>
                      <a:close/>
                      <a:moveTo>
                        <a:pt x="12890" y="20769"/>
                      </a:moveTo>
                      <a:cubicBezTo>
                        <a:pt x="12542" y="20977"/>
                        <a:pt x="11845" y="20977"/>
                        <a:pt x="10800" y="20977"/>
                      </a:cubicBezTo>
                      <a:cubicBezTo>
                        <a:pt x="10452" y="20977"/>
                        <a:pt x="10452" y="20977"/>
                        <a:pt x="10452" y="20977"/>
                      </a:cubicBezTo>
                      <a:cubicBezTo>
                        <a:pt x="9755" y="20977"/>
                        <a:pt x="9058" y="20769"/>
                        <a:pt x="8361" y="20562"/>
                      </a:cubicBezTo>
                      <a:cubicBezTo>
                        <a:pt x="8013" y="20354"/>
                        <a:pt x="7665" y="20146"/>
                        <a:pt x="7316" y="19938"/>
                      </a:cubicBezTo>
                      <a:cubicBezTo>
                        <a:pt x="7316" y="19938"/>
                        <a:pt x="7665" y="19938"/>
                        <a:pt x="7665" y="19938"/>
                      </a:cubicBezTo>
                      <a:cubicBezTo>
                        <a:pt x="8710" y="20146"/>
                        <a:pt x="10103" y="20146"/>
                        <a:pt x="10800" y="20146"/>
                      </a:cubicBezTo>
                      <a:cubicBezTo>
                        <a:pt x="12194" y="20146"/>
                        <a:pt x="13239" y="20146"/>
                        <a:pt x="14284" y="19938"/>
                      </a:cubicBezTo>
                      <a:cubicBezTo>
                        <a:pt x="13935" y="20146"/>
                        <a:pt x="13239" y="20562"/>
                        <a:pt x="12890" y="20769"/>
                      </a:cubicBezTo>
                      <a:close/>
                      <a:moveTo>
                        <a:pt x="18465" y="10592"/>
                      </a:moveTo>
                      <a:cubicBezTo>
                        <a:pt x="17071" y="11631"/>
                        <a:pt x="17071" y="12254"/>
                        <a:pt x="16374" y="13085"/>
                      </a:cubicBezTo>
                      <a:cubicBezTo>
                        <a:pt x="16374" y="13500"/>
                        <a:pt x="16374" y="13915"/>
                        <a:pt x="16026" y="14331"/>
                      </a:cubicBezTo>
                      <a:cubicBezTo>
                        <a:pt x="16026" y="14538"/>
                        <a:pt x="15677" y="14746"/>
                        <a:pt x="15329" y="15162"/>
                      </a:cubicBezTo>
                      <a:cubicBezTo>
                        <a:pt x="15329" y="14954"/>
                        <a:pt x="15329" y="14954"/>
                        <a:pt x="15329" y="14954"/>
                      </a:cubicBezTo>
                      <a:cubicBezTo>
                        <a:pt x="14981" y="14954"/>
                        <a:pt x="14981" y="14954"/>
                        <a:pt x="14981" y="14954"/>
                      </a:cubicBezTo>
                      <a:cubicBezTo>
                        <a:pt x="14284" y="14954"/>
                        <a:pt x="13587" y="14954"/>
                        <a:pt x="12890" y="14954"/>
                      </a:cubicBezTo>
                      <a:cubicBezTo>
                        <a:pt x="12890" y="14538"/>
                        <a:pt x="12890" y="14331"/>
                        <a:pt x="12890" y="13915"/>
                      </a:cubicBezTo>
                      <a:cubicBezTo>
                        <a:pt x="12890" y="12669"/>
                        <a:pt x="12890" y="11423"/>
                        <a:pt x="13239" y="10177"/>
                      </a:cubicBezTo>
                      <a:cubicBezTo>
                        <a:pt x="13587" y="10177"/>
                        <a:pt x="13587" y="9969"/>
                        <a:pt x="13587" y="9969"/>
                      </a:cubicBezTo>
                      <a:cubicBezTo>
                        <a:pt x="14284" y="9762"/>
                        <a:pt x="14981" y="9346"/>
                        <a:pt x="15329" y="9138"/>
                      </a:cubicBezTo>
                      <a:cubicBezTo>
                        <a:pt x="16026" y="8308"/>
                        <a:pt x="16374" y="7269"/>
                        <a:pt x="16374" y="6231"/>
                      </a:cubicBezTo>
                      <a:cubicBezTo>
                        <a:pt x="16374" y="6023"/>
                        <a:pt x="16374" y="5815"/>
                        <a:pt x="16374" y="5608"/>
                      </a:cubicBezTo>
                      <a:cubicBezTo>
                        <a:pt x="16026" y="5608"/>
                        <a:pt x="15677" y="5400"/>
                        <a:pt x="15329" y="5400"/>
                      </a:cubicBezTo>
                      <a:cubicBezTo>
                        <a:pt x="14981" y="5400"/>
                        <a:pt x="14981" y="5608"/>
                        <a:pt x="14632" y="5608"/>
                      </a:cubicBezTo>
                      <a:cubicBezTo>
                        <a:pt x="14284" y="5815"/>
                        <a:pt x="13935" y="6023"/>
                        <a:pt x="13935" y="6231"/>
                      </a:cubicBezTo>
                      <a:cubicBezTo>
                        <a:pt x="13239" y="7269"/>
                        <a:pt x="12890" y="8515"/>
                        <a:pt x="12542" y="9554"/>
                      </a:cubicBezTo>
                      <a:cubicBezTo>
                        <a:pt x="12194" y="9554"/>
                        <a:pt x="12194" y="9554"/>
                        <a:pt x="11845" y="9346"/>
                      </a:cubicBezTo>
                      <a:cubicBezTo>
                        <a:pt x="11845" y="9346"/>
                        <a:pt x="11845" y="9346"/>
                        <a:pt x="11845" y="9346"/>
                      </a:cubicBezTo>
                      <a:cubicBezTo>
                        <a:pt x="12542" y="8515"/>
                        <a:pt x="12890" y="7477"/>
                        <a:pt x="13239" y="6438"/>
                      </a:cubicBezTo>
                      <a:cubicBezTo>
                        <a:pt x="13239" y="6231"/>
                        <a:pt x="13239" y="6231"/>
                        <a:pt x="13239" y="6023"/>
                      </a:cubicBezTo>
                      <a:cubicBezTo>
                        <a:pt x="13239" y="5815"/>
                        <a:pt x="13239" y="5608"/>
                        <a:pt x="13239" y="5608"/>
                      </a:cubicBezTo>
                      <a:cubicBezTo>
                        <a:pt x="12890" y="5192"/>
                        <a:pt x="12542" y="4985"/>
                        <a:pt x="11845" y="4985"/>
                      </a:cubicBezTo>
                      <a:cubicBezTo>
                        <a:pt x="11497" y="4985"/>
                        <a:pt x="11497" y="4985"/>
                        <a:pt x="11497" y="4985"/>
                      </a:cubicBezTo>
                      <a:cubicBezTo>
                        <a:pt x="11148" y="5192"/>
                        <a:pt x="10800" y="5400"/>
                        <a:pt x="10800" y="5400"/>
                      </a:cubicBezTo>
                      <a:cubicBezTo>
                        <a:pt x="10452" y="5608"/>
                        <a:pt x="10452" y="5608"/>
                        <a:pt x="10452" y="5815"/>
                      </a:cubicBezTo>
                      <a:cubicBezTo>
                        <a:pt x="10452" y="6438"/>
                        <a:pt x="10103" y="6854"/>
                        <a:pt x="10103" y="7477"/>
                      </a:cubicBezTo>
                      <a:cubicBezTo>
                        <a:pt x="10103" y="7892"/>
                        <a:pt x="10452" y="8515"/>
                        <a:pt x="10452" y="9138"/>
                      </a:cubicBezTo>
                      <a:cubicBezTo>
                        <a:pt x="10452" y="9138"/>
                        <a:pt x="10452" y="9346"/>
                        <a:pt x="10800" y="9346"/>
                      </a:cubicBezTo>
                      <a:cubicBezTo>
                        <a:pt x="10452" y="9554"/>
                        <a:pt x="10452" y="9554"/>
                        <a:pt x="10452" y="9762"/>
                      </a:cubicBezTo>
                      <a:cubicBezTo>
                        <a:pt x="10103" y="9762"/>
                        <a:pt x="10103" y="9762"/>
                        <a:pt x="9755" y="9969"/>
                      </a:cubicBezTo>
                      <a:cubicBezTo>
                        <a:pt x="9406" y="8723"/>
                        <a:pt x="9058" y="7685"/>
                        <a:pt x="8361" y="6438"/>
                      </a:cubicBezTo>
                      <a:cubicBezTo>
                        <a:pt x="8361" y="6231"/>
                        <a:pt x="8013" y="5608"/>
                        <a:pt x="7316" y="5400"/>
                      </a:cubicBezTo>
                      <a:cubicBezTo>
                        <a:pt x="6968" y="5192"/>
                        <a:pt x="6619" y="5192"/>
                        <a:pt x="6271" y="5192"/>
                      </a:cubicBezTo>
                      <a:cubicBezTo>
                        <a:pt x="5923" y="5192"/>
                        <a:pt x="5574" y="5400"/>
                        <a:pt x="5226" y="5400"/>
                      </a:cubicBezTo>
                      <a:cubicBezTo>
                        <a:pt x="4529" y="5815"/>
                        <a:pt x="4181" y="6231"/>
                        <a:pt x="4181" y="6646"/>
                      </a:cubicBezTo>
                      <a:cubicBezTo>
                        <a:pt x="4181" y="6646"/>
                        <a:pt x="4181" y="6646"/>
                        <a:pt x="4181" y="6646"/>
                      </a:cubicBezTo>
                      <a:cubicBezTo>
                        <a:pt x="4181" y="7062"/>
                        <a:pt x="4529" y="7269"/>
                        <a:pt x="4529" y="7477"/>
                      </a:cubicBezTo>
                      <a:cubicBezTo>
                        <a:pt x="5574" y="8515"/>
                        <a:pt x="6619" y="9346"/>
                        <a:pt x="8013" y="9969"/>
                      </a:cubicBezTo>
                      <a:cubicBezTo>
                        <a:pt x="8013" y="10177"/>
                        <a:pt x="8361" y="10385"/>
                        <a:pt x="9058" y="10385"/>
                      </a:cubicBezTo>
                      <a:cubicBezTo>
                        <a:pt x="9406" y="11838"/>
                        <a:pt x="9406" y="13292"/>
                        <a:pt x="9406" y="14954"/>
                      </a:cubicBezTo>
                      <a:cubicBezTo>
                        <a:pt x="8361" y="14954"/>
                        <a:pt x="7316" y="15162"/>
                        <a:pt x="6619" y="15369"/>
                      </a:cubicBezTo>
                      <a:cubicBezTo>
                        <a:pt x="6271" y="15369"/>
                        <a:pt x="6271" y="15369"/>
                        <a:pt x="6271" y="15369"/>
                      </a:cubicBezTo>
                      <a:cubicBezTo>
                        <a:pt x="6271" y="15369"/>
                        <a:pt x="6271" y="15369"/>
                        <a:pt x="6271" y="15369"/>
                      </a:cubicBezTo>
                      <a:cubicBezTo>
                        <a:pt x="6271" y="15369"/>
                        <a:pt x="6271" y="15369"/>
                        <a:pt x="6271" y="15162"/>
                      </a:cubicBezTo>
                      <a:cubicBezTo>
                        <a:pt x="5574" y="14746"/>
                        <a:pt x="5226" y="14538"/>
                        <a:pt x="5226" y="14123"/>
                      </a:cubicBezTo>
                      <a:cubicBezTo>
                        <a:pt x="5226" y="13915"/>
                        <a:pt x="5226" y="13500"/>
                        <a:pt x="5226" y="13292"/>
                      </a:cubicBezTo>
                      <a:cubicBezTo>
                        <a:pt x="4877" y="12669"/>
                        <a:pt x="4181" y="12046"/>
                        <a:pt x="3832" y="11631"/>
                      </a:cubicBezTo>
                      <a:cubicBezTo>
                        <a:pt x="3135" y="11008"/>
                        <a:pt x="2787" y="10385"/>
                        <a:pt x="2090" y="9969"/>
                      </a:cubicBezTo>
                      <a:cubicBezTo>
                        <a:pt x="1394" y="8931"/>
                        <a:pt x="1045" y="7892"/>
                        <a:pt x="1045" y="7062"/>
                      </a:cubicBezTo>
                      <a:cubicBezTo>
                        <a:pt x="1045" y="5400"/>
                        <a:pt x="2090" y="3738"/>
                        <a:pt x="3484" y="2700"/>
                      </a:cubicBezTo>
                      <a:cubicBezTo>
                        <a:pt x="5226" y="1454"/>
                        <a:pt x="7665" y="623"/>
                        <a:pt x="10452" y="623"/>
                      </a:cubicBezTo>
                      <a:cubicBezTo>
                        <a:pt x="10452" y="623"/>
                        <a:pt x="10800" y="623"/>
                        <a:pt x="10800" y="623"/>
                      </a:cubicBezTo>
                      <a:cubicBezTo>
                        <a:pt x="14632" y="831"/>
                        <a:pt x="17071" y="1454"/>
                        <a:pt x="18465" y="2700"/>
                      </a:cubicBezTo>
                      <a:cubicBezTo>
                        <a:pt x="19858" y="3738"/>
                        <a:pt x="20555" y="4985"/>
                        <a:pt x="20555" y="6438"/>
                      </a:cubicBezTo>
                      <a:cubicBezTo>
                        <a:pt x="20555" y="8100"/>
                        <a:pt x="19510" y="9762"/>
                        <a:pt x="18465" y="10592"/>
                      </a:cubicBezTo>
                      <a:close/>
                      <a:moveTo>
                        <a:pt x="8710" y="9554"/>
                      </a:moveTo>
                      <a:cubicBezTo>
                        <a:pt x="8710" y="9554"/>
                        <a:pt x="8710" y="9554"/>
                        <a:pt x="8710" y="9554"/>
                      </a:cubicBezTo>
                      <a:cubicBezTo>
                        <a:pt x="7316" y="8931"/>
                        <a:pt x="6271" y="8100"/>
                        <a:pt x="5574" y="7269"/>
                      </a:cubicBezTo>
                      <a:cubicBezTo>
                        <a:pt x="5226" y="7062"/>
                        <a:pt x="5226" y="6854"/>
                        <a:pt x="5226" y="6646"/>
                      </a:cubicBezTo>
                      <a:cubicBezTo>
                        <a:pt x="5226" y="6231"/>
                        <a:pt x="5574" y="6023"/>
                        <a:pt x="5574" y="6023"/>
                      </a:cubicBezTo>
                      <a:cubicBezTo>
                        <a:pt x="5923" y="5815"/>
                        <a:pt x="5923" y="5815"/>
                        <a:pt x="6271" y="5815"/>
                      </a:cubicBezTo>
                      <a:cubicBezTo>
                        <a:pt x="6619" y="5815"/>
                        <a:pt x="6619" y="5815"/>
                        <a:pt x="6619" y="6023"/>
                      </a:cubicBezTo>
                      <a:cubicBezTo>
                        <a:pt x="6968" y="6023"/>
                        <a:pt x="7316" y="6438"/>
                        <a:pt x="7665" y="6646"/>
                      </a:cubicBezTo>
                      <a:cubicBezTo>
                        <a:pt x="8013" y="7685"/>
                        <a:pt x="8361" y="8515"/>
                        <a:pt x="8710" y="9554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84" name="Freeform 12"/>
                <p:cNvSpPr/>
                <p:nvPr/>
              </p:nvSpPr>
              <p:spPr>
                <a:xfrm rot="10800000">
                  <a:off x="365950" y="638709"/>
                  <a:ext cx="31672" cy="1559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131" fill="norm" stroke="1" extrusionOk="0">
                      <a:moveTo>
                        <a:pt x="8640" y="0"/>
                      </a:moveTo>
                      <a:cubicBezTo>
                        <a:pt x="4320" y="0"/>
                        <a:pt x="0" y="0"/>
                        <a:pt x="0" y="800"/>
                      </a:cubicBezTo>
                      <a:cubicBezTo>
                        <a:pt x="0" y="2400"/>
                        <a:pt x="0" y="3200"/>
                        <a:pt x="0" y="4800"/>
                      </a:cubicBezTo>
                      <a:cubicBezTo>
                        <a:pt x="0" y="9600"/>
                        <a:pt x="4320" y="15200"/>
                        <a:pt x="8640" y="20000"/>
                      </a:cubicBezTo>
                      <a:cubicBezTo>
                        <a:pt x="8640" y="20800"/>
                        <a:pt x="12960" y="21600"/>
                        <a:pt x="12960" y="20800"/>
                      </a:cubicBezTo>
                      <a:cubicBezTo>
                        <a:pt x="17280" y="20800"/>
                        <a:pt x="21600" y="20800"/>
                        <a:pt x="21600" y="20000"/>
                      </a:cubicBezTo>
                      <a:cubicBezTo>
                        <a:pt x="17280" y="14400"/>
                        <a:pt x="12960" y="9600"/>
                        <a:pt x="12960" y="4800"/>
                      </a:cubicBezTo>
                      <a:cubicBezTo>
                        <a:pt x="12960" y="3200"/>
                        <a:pt x="12960" y="2400"/>
                        <a:pt x="12960" y="800"/>
                      </a:cubicBezTo>
                      <a:cubicBezTo>
                        <a:pt x="12960" y="0"/>
                        <a:pt x="12960" y="0"/>
                        <a:pt x="8640" y="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85" name="Freeform 13"/>
                <p:cNvSpPr/>
                <p:nvPr/>
              </p:nvSpPr>
              <p:spPr>
                <a:xfrm rot="10800000">
                  <a:off x="74564" y="613511"/>
                  <a:ext cx="111915" cy="782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00" h="21214" fill="norm" stroke="1" extrusionOk="0">
                      <a:moveTo>
                        <a:pt x="18000" y="1157"/>
                      </a:moveTo>
                      <a:cubicBezTo>
                        <a:pt x="12000" y="5785"/>
                        <a:pt x="6000" y="11957"/>
                        <a:pt x="0" y="16585"/>
                      </a:cubicBezTo>
                      <a:cubicBezTo>
                        <a:pt x="0" y="18128"/>
                        <a:pt x="0" y="19671"/>
                        <a:pt x="0" y="19671"/>
                      </a:cubicBezTo>
                      <a:cubicBezTo>
                        <a:pt x="1200" y="21214"/>
                        <a:pt x="1200" y="21214"/>
                        <a:pt x="2400" y="21214"/>
                      </a:cubicBezTo>
                      <a:cubicBezTo>
                        <a:pt x="8400" y="15043"/>
                        <a:pt x="14400" y="10414"/>
                        <a:pt x="20400" y="4243"/>
                      </a:cubicBezTo>
                      <a:cubicBezTo>
                        <a:pt x="21600" y="4243"/>
                        <a:pt x="21600" y="2700"/>
                        <a:pt x="20400" y="1157"/>
                      </a:cubicBezTo>
                      <a:cubicBezTo>
                        <a:pt x="20400" y="-386"/>
                        <a:pt x="19200" y="-386"/>
                        <a:pt x="18000" y="1157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86" name="Freeform 14"/>
                <p:cNvSpPr/>
                <p:nvPr/>
              </p:nvSpPr>
              <p:spPr>
                <a:xfrm rot="10800000">
                  <a:off x="0" y="449265"/>
                  <a:ext cx="117858" cy="410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68" h="21600" fill="norm" stroke="1" extrusionOk="0">
                      <a:moveTo>
                        <a:pt x="20463" y="3086"/>
                      </a:moveTo>
                      <a:cubicBezTo>
                        <a:pt x="20463" y="0"/>
                        <a:pt x="19326" y="0"/>
                        <a:pt x="18189" y="0"/>
                      </a:cubicBezTo>
                      <a:cubicBezTo>
                        <a:pt x="13642" y="6171"/>
                        <a:pt x="6821" y="12343"/>
                        <a:pt x="1137" y="12343"/>
                      </a:cubicBezTo>
                      <a:cubicBezTo>
                        <a:pt x="0" y="12343"/>
                        <a:pt x="0" y="12343"/>
                        <a:pt x="0" y="15429"/>
                      </a:cubicBezTo>
                      <a:cubicBezTo>
                        <a:pt x="0" y="18514"/>
                        <a:pt x="0" y="21600"/>
                        <a:pt x="1137" y="21600"/>
                      </a:cubicBezTo>
                      <a:cubicBezTo>
                        <a:pt x="7958" y="21600"/>
                        <a:pt x="14779" y="15429"/>
                        <a:pt x="20463" y="9257"/>
                      </a:cubicBezTo>
                      <a:cubicBezTo>
                        <a:pt x="20463" y="6171"/>
                        <a:pt x="21600" y="3086"/>
                        <a:pt x="20463" y="3086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87" name="Freeform 15"/>
                <p:cNvSpPr/>
                <p:nvPr/>
              </p:nvSpPr>
              <p:spPr>
                <a:xfrm rot="10800000">
                  <a:off x="35008" y="247793"/>
                  <a:ext cx="99717" cy="768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25" h="20829" fill="norm" stroke="1" extrusionOk="0">
                      <a:moveTo>
                        <a:pt x="17212" y="19671"/>
                      </a:moveTo>
                      <a:cubicBezTo>
                        <a:pt x="18562" y="21214"/>
                        <a:pt x="19912" y="21214"/>
                        <a:pt x="19912" y="19671"/>
                      </a:cubicBezTo>
                      <a:cubicBezTo>
                        <a:pt x="21262" y="18128"/>
                        <a:pt x="21262" y="16585"/>
                        <a:pt x="19912" y="16585"/>
                      </a:cubicBezTo>
                      <a:cubicBezTo>
                        <a:pt x="14512" y="10414"/>
                        <a:pt x="9112" y="5785"/>
                        <a:pt x="3712" y="1157"/>
                      </a:cubicBezTo>
                      <a:cubicBezTo>
                        <a:pt x="2362" y="-386"/>
                        <a:pt x="1012" y="-386"/>
                        <a:pt x="1012" y="1157"/>
                      </a:cubicBezTo>
                      <a:cubicBezTo>
                        <a:pt x="-338" y="1157"/>
                        <a:pt x="-338" y="2700"/>
                        <a:pt x="1012" y="4243"/>
                      </a:cubicBezTo>
                      <a:cubicBezTo>
                        <a:pt x="6412" y="8871"/>
                        <a:pt x="11812" y="15043"/>
                        <a:pt x="17212" y="19671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88" name="Freeform 16"/>
                <p:cNvSpPr/>
                <p:nvPr/>
              </p:nvSpPr>
              <p:spPr>
                <a:xfrm rot="10800000">
                  <a:off x="558619" y="606266"/>
                  <a:ext cx="93432" cy="8695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40" h="21600" fill="norm" stroke="1" extrusionOk="0">
                      <a:moveTo>
                        <a:pt x="19800" y="21600"/>
                      </a:moveTo>
                      <a:cubicBezTo>
                        <a:pt x="21240" y="20160"/>
                        <a:pt x="21240" y="18720"/>
                        <a:pt x="21240" y="18720"/>
                      </a:cubicBezTo>
                      <a:cubicBezTo>
                        <a:pt x="16920" y="11520"/>
                        <a:pt x="9720" y="5760"/>
                        <a:pt x="3960" y="0"/>
                      </a:cubicBezTo>
                      <a:cubicBezTo>
                        <a:pt x="2520" y="0"/>
                        <a:pt x="1080" y="0"/>
                        <a:pt x="1080" y="1440"/>
                      </a:cubicBezTo>
                      <a:cubicBezTo>
                        <a:pt x="-360" y="2880"/>
                        <a:pt x="-360" y="4320"/>
                        <a:pt x="1080" y="4320"/>
                      </a:cubicBezTo>
                      <a:cubicBezTo>
                        <a:pt x="6840" y="8640"/>
                        <a:pt x="12600" y="14400"/>
                        <a:pt x="16920" y="20160"/>
                      </a:cubicBezTo>
                      <a:cubicBezTo>
                        <a:pt x="18360" y="21600"/>
                        <a:pt x="19800" y="21600"/>
                        <a:pt x="19800" y="2160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89" name="Freeform 17"/>
                <p:cNvSpPr/>
                <p:nvPr/>
              </p:nvSpPr>
              <p:spPr>
                <a:xfrm rot="10800000">
                  <a:off x="608767" y="447870"/>
                  <a:ext cx="112350" cy="376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97" h="19792" fill="norm" stroke="1" extrusionOk="0">
                      <a:moveTo>
                        <a:pt x="20897" y="15429"/>
                      </a:moveTo>
                      <a:cubicBezTo>
                        <a:pt x="20897" y="15429"/>
                        <a:pt x="20897" y="12343"/>
                        <a:pt x="19697" y="9257"/>
                      </a:cubicBezTo>
                      <a:cubicBezTo>
                        <a:pt x="13697" y="6171"/>
                        <a:pt x="7697" y="0"/>
                        <a:pt x="1697" y="0"/>
                      </a:cubicBezTo>
                      <a:cubicBezTo>
                        <a:pt x="497" y="0"/>
                        <a:pt x="497" y="0"/>
                        <a:pt x="497" y="3086"/>
                      </a:cubicBezTo>
                      <a:cubicBezTo>
                        <a:pt x="-703" y="6171"/>
                        <a:pt x="497" y="9257"/>
                        <a:pt x="1697" y="9257"/>
                      </a:cubicBezTo>
                      <a:cubicBezTo>
                        <a:pt x="7697" y="9257"/>
                        <a:pt x="13697" y="12343"/>
                        <a:pt x="18497" y="18514"/>
                      </a:cubicBezTo>
                      <a:cubicBezTo>
                        <a:pt x="19697" y="21600"/>
                        <a:pt x="20897" y="18514"/>
                        <a:pt x="20897" y="15429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90" name="Freeform 18"/>
                <p:cNvSpPr/>
                <p:nvPr/>
              </p:nvSpPr>
              <p:spPr>
                <a:xfrm rot="10800000">
                  <a:off x="585013" y="211589"/>
                  <a:ext cx="100294" cy="840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0" fill="norm" stroke="1" extrusionOk="0">
                      <a:moveTo>
                        <a:pt x="2700" y="19800"/>
                      </a:moveTo>
                      <a:cubicBezTo>
                        <a:pt x="6750" y="15480"/>
                        <a:pt x="9450" y="14040"/>
                        <a:pt x="12150" y="12600"/>
                      </a:cubicBezTo>
                      <a:cubicBezTo>
                        <a:pt x="14850" y="9720"/>
                        <a:pt x="17550" y="6840"/>
                        <a:pt x="21600" y="3960"/>
                      </a:cubicBezTo>
                      <a:cubicBezTo>
                        <a:pt x="21600" y="2520"/>
                        <a:pt x="21600" y="1080"/>
                        <a:pt x="21600" y="1080"/>
                      </a:cubicBezTo>
                      <a:cubicBezTo>
                        <a:pt x="20250" y="-360"/>
                        <a:pt x="18900" y="-360"/>
                        <a:pt x="17550" y="1080"/>
                      </a:cubicBezTo>
                      <a:cubicBezTo>
                        <a:pt x="14850" y="3960"/>
                        <a:pt x="12150" y="6840"/>
                        <a:pt x="9450" y="8280"/>
                      </a:cubicBezTo>
                      <a:cubicBezTo>
                        <a:pt x="6750" y="11160"/>
                        <a:pt x="4050" y="12600"/>
                        <a:pt x="0" y="16920"/>
                      </a:cubicBezTo>
                      <a:cubicBezTo>
                        <a:pt x="0" y="18360"/>
                        <a:pt x="0" y="19800"/>
                        <a:pt x="0" y="19800"/>
                      </a:cubicBezTo>
                      <a:cubicBezTo>
                        <a:pt x="1350" y="21240"/>
                        <a:pt x="2700" y="21240"/>
                        <a:pt x="2700" y="1980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592" name="直接连接符 31"/>
              <p:cNvSpPr/>
              <p:nvPr/>
            </p:nvSpPr>
            <p:spPr>
              <a:xfrm flipH="1">
                <a:off x="360673" y="0"/>
                <a:ext cx="1" cy="1943101"/>
              </a:xfrm>
              <a:prstGeom prst="line">
                <a:avLst/>
              </a:prstGeom>
              <a:noFill/>
              <a:ln w="19050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595" name="文本框 40"/>
          <p:cNvSpPr txBox="1"/>
          <p:nvPr/>
        </p:nvSpPr>
        <p:spPr>
          <a:xfrm>
            <a:off x="5882789" y="2248998"/>
            <a:ext cx="6099813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600">
                <a:solidFill>
                  <a:srgbClr val="404040"/>
                </a:solidFill>
                <a:latin typeface="华文仿宋"/>
                <a:ea typeface="华文仿宋"/>
                <a:cs typeface="华文仿宋"/>
                <a:sym typeface="华文仿宋"/>
              </a:defRPr>
            </a:lvl1pPr>
          </a:lstStyle>
          <a:p>
            <a:pPr/>
            <a:r>
              <a:t>Part 05</a:t>
            </a:r>
          </a:p>
        </p:txBody>
      </p:sp>
      <p:sp>
        <p:nvSpPr>
          <p:cNvPr id="596" name="文本框 41"/>
          <p:cNvSpPr txBox="1"/>
          <p:nvPr/>
        </p:nvSpPr>
        <p:spPr>
          <a:xfrm>
            <a:off x="6498450" y="3609987"/>
            <a:ext cx="4868490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課題研究結果展示</a:t>
            </a:r>
          </a:p>
        </p:txBody>
      </p:sp>
      <p:sp>
        <p:nvSpPr>
          <p:cNvPr id="597" name="文本框 42"/>
          <p:cNvSpPr txBox="1"/>
          <p:nvPr/>
        </p:nvSpPr>
        <p:spPr>
          <a:xfrm>
            <a:off x="6467362" y="4137962"/>
            <a:ext cx="49306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Conclusion Of Study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BE5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标题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600" name="内容占位符 5" descr="内容占位符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621" y="22225"/>
            <a:ext cx="3701417" cy="5721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601" name="图片 6" descr="图片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22345" y="365125"/>
            <a:ext cx="3524251" cy="5568950"/>
          </a:xfrm>
          <a:prstGeom prst="rect">
            <a:avLst/>
          </a:prstGeom>
          <a:ln w="12700">
            <a:miter lim="400000"/>
          </a:ln>
        </p:spPr>
      </p:pic>
      <p:pic>
        <p:nvPicPr>
          <p:cNvPr id="602" name="图片 7" descr="图片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08140" y="572769"/>
            <a:ext cx="3556001" cy="5581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603" name="图片 8" descr="图片 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771255" y="1250314"/>
            <a:ext cx="3562351" cy="55689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BE5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标题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606" name="内容占位符 3" descr="内容占位符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989" y="44450"/>
            <a:ext cx="4144011" cy="434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07" name="图片 4" descr="图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34484" y="722630"/>
            <a:ext cx="4175761" cy="4352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08" name="图片 5" descr="图片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62165" y="3212464"/>
            <a:ext cx="5558791" cy="35128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4" name="组合 50"/>
          <p:cNvGrpSpPr/>
          <p:nvPr/>
        </p:nvGrpSpPr>
        <p:grpSpPr>
          <a:xfrm>
            <a:off x="0" y="-776898"/>
            <a:ext cx="8000265" cy="7634898"/>
            <a:chOff x="0" y="0"/>
            <a:chExt cx="8000264" cy="7634897"/>
          </a:xfrm>
        </p:grpSpPr>
        <p:pic>
          <p:nvPicPr>
            <p:cNvPr id="610" name="图片 3" descr="图片 3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0651" t="0" r="0" b="0"/>
            <a:stretch>
              <a:fillRect/>
            </a:stretch>
          </p:blipFill>
          <p:spPr>
            <a:xfrm>
              <a:off x="-1" y="776896"/>
              <a:ext cx="8000266" cy="6858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21" name="组合 16"/>
            <p:cNvGrpSpPr/>
            <p:nvPr/>
          </p:nvGrpSpPr>
          <p:grpSpPr>
            <a:xfrm>
              <a:off x="1582426" y="-1"/>
              <a:ext cx="721117" cy="2702385"/>
              <a:chOff x="0" y="0"/>
              <a:chExt cx="721116" cy="2702384"/>
            </a:xfrm>
          </p:grpSpPr>
          <p:grpSp>
            <p:nvGrpSpPr>
              <p:cNvPr id="619" name="组合 4"/>
              <p:cNvGrpSpPr/>
              <p:nvPr/>
            </p:nvGrpSpPr>
            <p:grpSpPr>
              <a:xfrm>
                <a:off x="0" y="1907716"/>
                <a:ext cx="721117" cy="794669"/>
                <a:chOff x="0" y="0"/>
                <a:chExt cx="721116" cy="794668"/>
              </a:xfrm>
            </p:grpSpPr>
            <p:sp>
              <p:nvSpPr>
                <p:cNvPr id="611" name="Freeform 11"/>
                <p:cNvSpPr/>
                <p:nvPr/>
              </p:nvSpPr>
              <p:spPr>
                <a:xfrm rot="10800000">
                  <a:off x="168005" y="0"/>
                  <a:ext cx="395894" cy="6062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cubicBezTo>
                        <a:pt x="10800" y="0"/>
                        <a:pt x="10452" y="0"/>
                        <a:pt x="10452" y="0"/>
                      </a:cubicBezTo>
                      <a:cubicBezTo>
                        <a:pt x="7316" y="0"/>
                        <a:pt x="4529" y="1038"/>
                        <a:pt x="2787" y="2285"/>
                      </a:cubicBezTo>
                      <a:cubicBezTo>
                        <a:pt x="1045" y="3531"/>
                        <a:pt x="0" y="5192"/>
                        <a:pt x="0" y="7062"/>
                      </a:cubicBezTo>
                      <a:cubicBezTo>
                        <a:pt x="0" y="8100"/>
                        <a:pt x="348" y="9138"/>
                        <a:pt x="1394" y="10177"/>
                      </a:cubicBezTo>
                      <a:cubicBezTo>
                        <a:pt x="1742" y="10800"/>
                        <a:pt x="2439" y="11423"/>
                        <a:pt x="2787" y="11838"/>
                      </a:cubicBezTo>
                      <a:cubicBezTo>
                        <a:pt x="3484" y="12462"/>
                        <a:pt x="3832" y="12877"/>
                        <a:pt x="4181" y="13500"/>
                      </a:cubicBezTo>
                      <a:cubicBezTo>
                        <a:pt x="4181" y="13500"/>
                        <a:pt x="4181" y="13915"/>
                        <a:pt x="4181" y="14123"/>
                      </a:cubicBezTo>
                      <a:cubicBezTo>
                        <a:pt x="4181" y="14746"/>
                        <a:pt x="4877" y="15162"/>
                        <a:pt x="5226" y="15577"/>
                      </a:cubicBezTo>
                      <a:cubicBezTo>
                        <a:pt x="5574" y="15785"/>
                        <a:pt x="5574" y="15992"/>
                        <a:pt x="5574" y="16200"/>
                      </a:cubicBezTo>
                      <a:cubicBezTo>
                        <a:pt x="5574" y="16408"/>
                        <a:pt x="5574" y="16408"/>
                        <a:pt x="5574" y="16408"/>
                      </a:cubicBezTo>
                      <a:cubicBezTo>
                        <a:pt x="5574" y="16615"/>
                        <a:pt x="5574" y="16823"/>
                        <a:pt x="5574" y="16823"/>
                      </a:cubicBezTo>
                      <a:cubicBezTo>
                        <a:pt x="5574" y="17031"/>
                        <a:pt x="5574" y="17238"/>
                        <a:pt x="5574" y="17238"/>
                      </a:cubicBezTo>
                      <a:cubicBezTo>
                        <a:pt x="5574" y="17446"/>
                        <a:pt x="5574" y="17446"/>
                        <a:pt x="5574" y="17654"/>
                      </a:cubicBezTo>
                      <a:cubicBezTo>
                        <a:pt x="5574" y="17654"/>
                        <a:pt x="5923" y="17654"/>
                        <a:pt x="5923" y="17862"/>
                      </a:cubicBezTo>
                      <a:cubicBezTo>
                        <a:pt x="5574" y="17862"/>
                        <a:pt x="5574" y="18069"/>
                        <a:pt x="5574" y="18277"/>
                      </a:cubicBezTo>
                      <a:cubicBezTo>
                        <a:pt x="5574" y="18485"/>
                        <a:pt x="5574" y="18485"/>
                        <a:pt x="5574" y="18485"/>
                      </a:cubicBezTo>
                      <a:cubicBezTo>
                        <a:pt x="5574" y="18485"/>
                        <a:pt x="5574" y="18485"/>
                        <a:pt x="5923" y="18692"/>
                      </a:cubicBezTo>
                      <a:cubicBezTo>
                        <a:pt x="5574" y="18692"/>
                        <a:pt x="5574" y="18900"/>
                        <a:pt x="5574" y="19108"/>
                      </a:cubicBezTo>
                      <a:cubicBezTo>
                        <a:pt x="5574" y="19108"/>
                        <a:pt x="5574" y="19315"/>
                        <a:pt x="5923" y="19523"/>
                      </a:cubicBezTo>
                      <a:cubicBezTo>
                        <a:pt x="5923" y="19523"/>
                        <a:pt x="5923" y="19523"/>
                        <a:pt x="5923" y="19523"/>
                      </a:cubicBezTo>
                      <a:cubicBezTo>
                        <a:pt x="5923" y="19523"/>
                        <a:pt x="5923" y="19523"/>
                        <a:pt x="5923" y="19523"/>
                      </a:cubicBezTo>
                      <a:cubicBezTo>
                        <a:pt x="6271" y="20354"/>
                        <a:pt x="6968" y="20769"/>
                        <a:pt x="7665" y="20977"/>
                      </a:cubicBezTo>
                      <a:cubicBezTo>
                        <a:pt x="8710" y="21392"/>
                        <a:pt x="9406" y="21600"/>
                        <a:pt x="10452" y="21600"/>
                      </a:cubicBezTo>
                      <a:cubicBezTo>
                        <a:pt x="10800" y="21600"/>
                        <a:pt x="10800" y="21600"/>
                        <a:pt x="10800" y="21600"/>
                      </a:cubicBezTo>
                      <a:cubicBezTo>
                        <a:pt x="11845" y="21600"/>
                        <a:pt x="12890" y="21600"/>
                        <a:pt x="13587" y="21185"/>
                      </a:cubicBezTo>
                      <a:cubicBezTo>
                        <a:pt x="13935" y="20977"/>
                        <a:pt x="14632" y="20769"/>
                        <a:pt x="14981" y="20354"/>
                      </a:cubicBezTo>
                      <a:cubicBezTo>
                        <a:pt x="14981" y="20354"/>
                        <a:pt x="15329" y="20146"/>
                        <a:pt x="15329" y="19938"/>
                      </a:cubicBezTo>
                      <a:cubicBezTo>
                        <a:pt x="15677" y="19731"/>
                        <a:pt x="15677" y="19731"/>
                        <a:pt x="15677" y="19523"/>
                      </a:cubicBezTo>
                      <a:cubicBezTo>
                        <a:pt x="15677" y="19523"/>
                        <a:pt x="15677" y="19523"/>
                        <a:pt x="15677" y="19523"/>
                      </a:cubicBezTo>
                      <a:cubicBezTo>
                        <a:pt x="15677" y="19315"/>
                        <a:pt x="15677" y="19315"/>
                        <a:pt x="15677" y="19108"/>
                      </a:cubicBezTo>
                      <a:cubicBezTo>
                        <a:pt x="15677" y="19108"/>
                        <a:pt x="15677" y="19108"/>
                        <a:pt x="15677" y="18900"/>
                      </a:cubicBezTo>
                      <a:cubicBezTo>
                        <a:pt x="16026" y="18900"/>
                        <a:pt x="16026" y="18692"/>
                        <a:pt x="16026" y="18692"/>
                      </a:cubicBezTo>
                      <a:cubicBezTo>
                        <a:pt x="16026" y="18485"/>
                        <a:pt x="16026" y="18485"/>
                        <a:pt x="15677" y="18485"/>
                      </a:cubicBezTo>
                      <a:cubicBezTo>
                        <a:pt x="15677" y="18485"/>
                        <a:pt x="16026" y="18277"/>
                        <a:pt x="16026" y="18277"/>
                      </a:cubicBezTo>
                      <a:cubicBezTo>
                        <a:pt x="15677" y="18069"/>
                        <a:pt x="15677" y="18069"/>
                        <a:pt x="15677" y="18069"/>
                      </a:cubicBezTo>
                      <a:cubicBezTo>
                        <a:pt x="15677" y="18069"/>
                        <a:pt x="15329" y="17862"/>
                        <a:pt x="15329" y="17862"/>
                      </a:cubicBezTo>
                      <a:cubicBezTo>
                        <a:pt x="15677" y="17862"/>
                        <a:pt x="15677" y="17862"/>
                        <a:pt x="16026" y="17654"/>
                      </a:cubicBezTo>
                      <a:cubicBezTo>
                        <a:pt x="16026" y="17446"/>
                        <a:pt x="16026" y="17446"/>
                        <a:pt x="16026" y="17446"/>
                      </a:cubicBezTo>
                      <a:cubicBezTo>
                        <a:pt x="16026" y="17238"/>
                        <a:pt x="15677" y="17238"/>
                        <a:pt x="15677" y="17031"/>
                      </a:cubicBezTo>
                      <a:cubicBezTo>
                        <a:pt x="15677" y="17031"/>
                        <a:pt x="15677" y="17031"/>
                        <a:pt x="15677" y="16823"/>
                      </a:cubicBezTo>
                      <a:cubicBezTo>
                        <a:pt x="15677" y="16823"/>
                        <a:pt x="15677" y="16823"/>
                        <a:pt x="15677" y="16823"/>
                      </a:cubicBezTo>
                      <a:cubicBezTo>
                        <a:pt x="15677" y="16615"/>
                        <a:pt x="15677" y="16615"/>
                        <a:pt x="15677" y="16615"/>
                      </a:cubicBezTo>
                      <a:cubicBezTo>
                        <a:pt x="15677" y="16615"/>
                        <a:pt x="15677" y="16615"/>
                        <a:pt x="15677" y="16615"/>
                      </a:cubicBezTo>
                      <a:cubicBezTo>
                        <a:pt x="15677" y="16408"/>
                        <a:pt x="15677" y="16200"/>
                        <a:pt x="15677" y="15992"/>
                      </a:cubicBezTo>
                      <a:cubicBezTo>
                        <a:pt x="15677" y="15992"/>
                        <a:pt x="15677" y="15992"/>
                        <a:pt x="15677" y="15992"/>
                      </a:cubicBezTo>
                      <a:cubicBezTo>
                        <a:pt x="16374" y="15577"/>
                        <a:pt x="16723" y="14954"/>
                        <a:pt x="17071" y="14538"/>
                      </a:cubicBezTo>
                      <a:cubicBezTo>
                        <a:pt x="17071" y="14123"/>
                        <a:pt x="17419" y="13708"/>
                        <a:pt x="17419" y="13292"/>
                      </a:cubicBezTo>
                      <a:cubicBezTo>
                        <a:pt x="18116" y="12462"/>
                        <a:pt x="18116" y="11838"/>
                        <a:pt x="19510" y="10800"/>
                      </a:cubicBezTo>
                      <a:cubicBezTo>
                        <a:pt x="20555" y="9969"/>
                        <a:pt x="21600" y="8308"/>
                        <a:pt x="21600" y="6438"/>
                      </a:cubicBezTo>
                      <a:cubicBezTo>
                        <a:pt x="21600" y="4985"/>
                        <a:pt x="20903" y="3323"/>
                        <a:pt x="19161" y="2285"/>
                      </a:cubicBezTo>
                      <a:cubicBezTo>
                        <a:pt x="17419" y="1038"/>
                        <a:pt x="14981" y="208"/>
                        <a:pt x="10800" y="0"/>
                      </a:cubicBezTo>
                      <a:close/>
                      <a:moveTo>
                        <a:pt x="10103" y="10385"/>
                      </a:moveTo>
                      <a:cubicBezTo>
                        <a:pt x="10452" y="10385"/>
                        <a:pt x="10800" y="10177"/>
                        <a:pt x="11148" y="10177"/>
                      </a:cubicBezTo>
                      <a:cubicBezTo>
                        <a:pt x="11148" y="9969"/>
                        <a:pt x="11148" y="9969"/>
                        <a:pt x="11148" y="9969"/>
                      </a:cubicBezTo>
                      <a:cubicBezTo>
                        <a:pt x="11497" y="10177"/>
                        <a:pt x="11845" y="10177"/>
                        <a:pt x="12194" y="10177"/>
                      </a:cubicBezTo>
                      <a:cubicBezTo>
                        <a:pt x="11845" y="11423"/>
                        <a:pt x="11845" y="12669"/>
                        <a:pt x="11845" y="13915"/>
                      </a:cubicBezTo>
                      <a:cubicBezTo>
                        <a:pt x="11845" y="14331"/>
                        <a:pt x="11845" y="14538"/>
                        <a:pt x="11845" y="14746"/>
                      </a:cubicBezTo>
                      <a:cubicBezTo>
                        <a:pt x="11497" y="14746"/>
                        <a:pt x="11497" y="14746"/>
                        <a:pt x="11148" y="14746"/>
                      </a:cubicBezTo>
                      <a:cubicBezTo>
                        <a:pt x="11148" y="14746"/>
                        <a:pt x="10800" y="14746"/>
                        <a:pt x="10452" y="14746"/>
                      </a:cubicBezTo>
                      <a:cubicBezTo>
                        <a:pt x="10452" y="13292"/>
                        <a:pt x="10452" y="11838"/>
                        <a:pt x="10103" y="10385"/>
                      </a:cubicBezTo>
                      <a:close/>
                      <a:moveTo>
                        <a:pt x="11148" y="7477"/>
                      </a:moveTo>
                      <a:cubicBezTo>
                        <a:pt x="11148" y="6854"/>
                        <a:pt x="11497" y="6438"/>
                        <a:pt x="11497" y="6023"/>
                      </a:cubicBezTo>
                      <a:cubicBezTo>
                        <a:pt x="11497" y="5815"/>
                        <a:pt x="11497" y="5815"/>
                        <a:pt x="11497" y="5815"/>
                      </a:cubicBezTo>
                      <a:cubicBezTo>
                        <a:pt x="11845" y="5608"/>
                        <a:pt x="11845" y="5608"/>
                        <a:pt x="11845" y="5608"/>
                      </a:cubicBezTo>
                      <a:cubicBezTo>
                        <a:pt x="11845" y="5608"/>
                        <a:pt x="12194" y="5608"/>
                        <a:pt x="12194" y="5815"/>
                      </a:cubicBezTo>
                      <a:cubicBezTo>
                        <a:pt x="12194" y="5815"/>
                        <a:pt x="12194" y="6023"/>
                        <a:pt x="12194" y="6023"/>
                      </a:cubicBezTo>
                      <a:cubicBezTo>
                        <a:pt x="12194" y="6231"/>
                        <a:pt x="12194" y="6231"/>
                        <a:pt x="12194" y="6438"/>
                      </a:cubicBezTo>
                      <a:cubicBezTo>
                        <a:pt x="12194" y="7062"/>
                        <a:pt x="11845" y="7685"/>
                        <a:pt x="11497" y="8308"/>
                      </a:cubicBezTo>
                      <a:cubicBezTo>
                        <a:pt x="11148" y="8100"/>
                        <a:pt x="11148" y="7685"/>
                        <a:pt x="11148" y="7477"/>
                      </a:cubicBezTo>
                      <a:close/>
                      <a:moveTo>
                        <a:pt x="15329" y="6023"/>
                      </a:moveTo>
                      <a:cubicBezTo>
                        <a:pt x="15329" y="6231"/>
                        <a:pt x="15329" y="6231"/>
                        <a:pt x="15329" y="6231"/>
                      </a:cubicBezTo>
                      <a:cubicBezTo>
                        <a:pt x="15329" y="7062"/>
                        <a:pt x="14981" y="8100"/>
                        <a:pt x="14284" y="8723"/>
                      </a:cubicBezTo>
                      <a:cubicBezTo>
                        <a:pt x="14284" y="8931"/>
                        <a:pt x="13935" y="9138"/>
                        <a:pt x="13587" y="9346"/>
                      </a:cubicBezTo>
                      <a:cubicBezTo>
                        <a:pt x="13935" y="8308"/>
                        <a:pt x="14284" y="7477"/>
                        <a:pt x="14981" y="6438"/>
                      </a:cubicBezTo>
                      <a:cubicBezTo>
                        <a:pt x="14981" y="6231"/>
                        <a:pt x="15329" y="6231"/>
                        <a:pt x="15329" y="6231"/>
                      </a:cubicBezTo>
                      <a:cubicBezTo>
                        <a:pt x="15329" y="6231"/>
                        <a:pt x="15329" y="6023"/>
                        <a:pt x="15329" y="6023"/>
                      </a:cubicBezTo>
                      <a:close/>
                      <a:moveTo>
                        <a:pt x="12890" y="15577"/>
                      </a:moveTo>
                      <a:cubicBezTo>
                        <a:pt x="12890" y="15577"/>
                        <a:pt x="12890" y="15577"/>
                        <a:pt x="12890" y="15577"/>
                      </a:cubicBezTo>
                      <a:cubicBezTo>
                        <a:pt x="12890" y="15577"/>
                        <a:pt x="12890" y="15577"/>
                        <a:pt x="12890" y="15577"/>
                      </a:cubicBezTo>
                      <a:close/>
                      <a:moveTo>
                        <a:pt x="14632" y="19108"/>
                      </a:moveTo>
                      <a:cubicBezTo>
                        <a:pt x="14632" y="19108"/>
                        <a:pt x="14632" y="19315"/>
                        <a:pt x="14632" y="19315"/>
                      </a:cubicBezTo>
                      <a:cubicBezTo>
                        <a:pt x="14632" y="19315"/>
                        <a:pt x="14284" y="19315"/>
                        <a:pt x="14284" y="19315"/>
                      </a:cubicBezTo>
                      <a:cubicBezTo>
                        <a:pt x="13587" y="19523"/>
                        <a:pt x="12890" y="19523"/>
                        <a:pt x="11845" y="19523"/>
                      </a:cubicBezTo>
                      <a:cubicBezTo>
                        <a:pt x="12890" y="19523"/>
                        <a:pt x="13935" y="19315"/>
                        <a:pt x="14632" y="19108"/>
                      </a:cubicBezTo>
                      <a:cubicBezTo>
                        <a:pt x="14632" y="19108"/>
                        <a:pt x="14632" y="19108"/>
                        <a:pt x="14632" y="19108"/>
                      </a:cubicBezTo>
                      <a:close/>
                      <a:moveTo>
                        <a:pt x="13239" y="15992"/>
                      </a:moveTo>
                      <a:cubicBezTo>
                        <a:pt x="13587" y="15992"/>
                        <a:pt x="14284" y="15992"/>
                        <a:pt x="14632" y="15992"/>
                      </a:cubicBezTo>
                      <a:cubicBezTo>
                        <a:pt x="14632" y="15992"/>
                        <a:pt x="14632" y="16200"/>
                        <a:pt x="14632" y="16200"/>
                      </a:cubicBezTo>
                      <a:cubicBezTo>
                        <a:pt x="12542" y="16200"/>
                        <a:pt x="10452" y="16408"/>
                        <a:pt x="8361" y="16408"/>
                      </a:cubicBezTo>
                      <a:cubicBezTo>
                        <a:pt x="8013" y="16408"/>
                        <a:pt x="8013" y="16408"/>
                        <a:pt x="7665" y="16408"/>
                      </a:cubicBezTo>
                      <a:cubicBezTo>
                        <a:pt x="7316" y="16408"/>
                        <a:pt x="6968" y="16408"/>
                        <a:pt x="6619" y="16408"/>
                      </a:cubicBezTo>
                      <a:cubicBezTo>
                        <a:pt x="6619" y="16200"/>
                        <a:pt x="6619" y="16200"/>
                        <a:pt x="6619" y="16200"/>
                      </a:cubicBezTo>
                      <a:cubicBezTo>
                        <a:pt x="6619" y="16200"/>
                        <a:pt x="6619" y="15992"/>
                        <a:pt x="6619" y="15992"/>
                      </a:cubicBezTo>
                      <a:cubicBezTo>
                        <a:pt x="8013" y="15992"/>
                        <a:pt x="9406" y="16200"/>
                        <a:pt x="10800" y="16200"/>
                      </a:cubicBezTo>
                      <a:cubicBezTo>
                        <a:pt x="11845" y="16200"/>
                        <a:pt x="12542" y="16200"/>
                        <a:pt x="13239" y="15992"/>
                      </a:cubicBezTo>
                      <a:close/>
                      <a:moveTo>
                        <a:pt x="8710" y="19108"/>
                      </a:moveTo>
                      <a:cubicBezTo>
                        <a:pt x="8013" y="19108"/>
                        <a:pt x="7316" y="19108"/>
                        <a:pt x="6619" y="19108"/>
                      </a:cubicBezTo>
                      <a:cubicBezTo>
                        <a:pt x="6619" y="19108"/>
                        <a:pt x="6619" y="19108"/>
                        <a:pt x="6619" y="19108"/>
                      </a:cubicBezTo>
                      <a:cubicBezTo>
                        <a:pt x="6619" y="18900"/>
                        <a:pt x="6619" y="18900"/>
                        <a:pt x="6619" y="18900"/>
                      </a:cubicBezTo>
                      <a:cubicBezTo>
                        <a:pt x="7316" y="18900"/>
                        <a:pt x="8013" y="18900"/>
                        <a:pt x="8710" y="18900"/>
                      </a:cubicBezTo>
                      <a:cubicBezTo>
                        <a:pt x="9755" y="18900"/>
                        <a:pt x="10800" y="18900"/>
                        <a:pt x="11845" y="18900"/>
                      </a:cubicBezTo>
                      <a:cubicBezTo>
                        <a:pt x="12542" y="18692"/>
                        <a:pt x="13239" y="18692"/>
                        <a:pt x="13935" y="18692"/>
                      </a:cubicBezTo>
                      <a:cubicBezTo>
                        <a:pt x="12194" y="18900"/>
                        <a:pt x="10452" y="19108"/>
                        <a:pt x="8710" y="19108"/>
                      </a:cubicBezTo>
                      <a:close/>
                      <a:moveTo>
                        <a:pt x="11497" y="18277"/>
                      </a:moveTo>
                      <a:cubicBezTo>
                        <a:pt x="10452" y="18277"/>
                        <a:pt x="9406" y="18277"/>
                        <a:pt x="8710" y="18277"/>
                      </a:cubicBezTo>
                      <a:cubicBezTo>
                        <a:pt x="8013" y="18277"/>
                        <a:pt x="7316" y="18277"/>
                        <a:pt x="6619" y="18277"/>
                      </a:cubicBezTo>
                      <a:cubicBezTo>
                        <a:pt x="6619" y="18277"/>
                        <a:pt x="6619" y="18277"/>
                        <a:pt x="6619" y="18277"/>
                      </a:cubicBezTo>
                      <a:cubicBezTo>
                        <a:pt x="6619" y="18069"/>
                        <a:pt x="6619" y="18069"/>
                        <a:pt x="6619" y="18069"/>
                      </a:cubicBezTo>
                      <a:cubicBezTo>
                        <a:pt x="6619" y="18069"/>
                        <a:pt x="6968" y="18069"/>
                        <a:pt x="6968" y="18069"/>
                      </a:cubicBezTo>
                      <a:cubicBezTo>
                        <a:pt x="6968" y="18069"/>
                        <a:pt x="6968" y="18069"/>
                        <a:pt x="6968" y="18069"/>
                      </a:cubicBezTo>
                      <a:cubicBezTo>
                        <a:pt x="9406" y="18069"/>
                        <a:pt x="12194" y="17862"/>
                        <a:pt x="14632" y="17654"/>
                      </a:cubicBezTo>
                      <a:cubicBezTo>
                        <a:pt x="14632" y="17654"/>
                        <a:pt x="14284" y="17862"/>
                        <a:pt x="14284" y="17862"/>
                      </a:cubicBezTo>
                      <a:cubicBezTo>
                        <a:pt x="14284" y="17862"/>
                        <a:pt x="14284" y="17862"/>
                        <a:pt x="14284" y="18069"/>
                      </a:cubicBezTo>
                      <a:cubicBezTo>
                        <a:pt x="13587" y="18069"/>
                        <a:pt x="12542" y="18069"/>
                        <a:pt x="11497" y="18277"/>
                      </a:cubicBezTo>
                      <a:close/>
                      <a:moveTo>
                        <a:pt x="6968" y="17446"/>
                      </a:moveTo>
                      <a:cubicBezTo>
                        <a:pt x="6968" y="17446"/>
                        <a:pt x="6619" y="17446"/>
                        <a:pt x="6619" y="17446"/>
                      </a:cubicBezTo>
                      <a:cubicBezTo>
                        <a:pt x="6619" y="17446"/>
                        <a:pt x="6619" y="17238"/>
                        <a:pt x="6619" y="17238"/>
                      </a:cubicBezTo>
                      <a:cubicBezTo>
                        <a:pt x="6619" y="17238"/>
                        <a:pt x="6619" y="17031"/>
                        <a:pt x="6619" y="17031"/>
                      </a:cubicBezTo>
                      <a:cubicBezTo>
                        <a:pt x="6968" y="17031"/>
                        <a:pt x="7316" y="17031"/>
                        <a:pt x="7665" y="17031"/>
                      </a:cubicBezTo>
                      <a:cubicBezTo>
                        <a:pt x="8013" y="17031"/>
                        <a:pt x="8013" y="17031"/>
                        <a:pt x="8361" y="17031"/>
                      </a:cubicBezTo>
                      <a:cubicBezTo>
                        <a:pt x="10452" y="17031"/>
                        <a:pt x="12542" y="16823"/>
                        <a:pt x="14632" y="16823"/>
                      </a:cubicBezTo>
                      <a:cubicBezTo>
                        <a:pt x="14632" y="16823"/>
                        <a:pt x="14632" y="16823"/>
                        <a:pt x="14284" y="17031"/>
                      </a:cubicBezTo>
                      <a:cubicBezTo>
                        <a:pt x="11845" y="17238"/>
                        <a:pt x="9406" y="17446"/>
                        <a:pt x="6968" y="17446"/>
                      </a:cubicBezTo>
                      <a:close/>
                      <a:moveTo>
                        <a:pt x="11845" y="15577"/>
                      </a:moveTo>
                      <a:cubicBezTo>
                        <a:pt x="11497" y="15577"/>
                        <a:pt x="11148" y="15577"/>
                        <a:pt x="10800" y="15577"/>
                      </a:cubicBezTo>
                      <a:cubicBezTo>
                        <a:pt x="10800" y="15577"/>
                        <a:pt x="10800" y="15577"/>
                        <a:pt x="10452" y="15577"/>
                      </a:cubicBezTo>
                      <a:cubicBezTo>
                        <a:pt x="10452" y="15577"/>
                        <a:pt x="10452" y="15369"/>
                        <a:pt x="10452" y="15369"/>
                      </a:cubicBezTo>
                      <a:cubicBezTo>
                        <a:pt x="10800" y="15369"/>
                        <a:pt x="11148" y="15369"/>
                        <a:pt x="11148" y="15369"/>
                      </a:cubicBezTo>
                      <a:cubicBezTo>
                        <a:pt x="11497" y="15369"/>
                        <a:pt x="11497" y="15369"/>
                        <a:pt x="11845" y="15577"/>
                      </a:cubicBezTo>
                      <a:close/>
                      <a:moveTo>
                        <a:pt x="12890" y="20769"/>
                      </a:moveTo>
                      <a:cubicBezTo>
                        <a:pt x="12542" y="20977"/>
                        <a:pt x="11845" y="20977"/>
                        <a:pt x="10800" y="20977"/>
                      </a:cubicBezTo>
                      <a:cubicBezTo>
                        <a:pt x="10452" y="20977"/>
                        <a:pt x="10452" y="20977"/>
                        <a:pt x="10452" y="20977"/>
                      </a:cubicBezTo>
                      <a:cubicBezTo>
                        <a:pt x="9755" y="20977"/>
                        <a:pt x="9058" y="20769"/>
                        <a:pt x="8361" y="20562"/>
                      </a:cubicBezTo>
                      <a:cubicBezTo>
                        <a:pt x="8013" y="20354"/>
                        <a:pt x="7665" y="20146"/>
                        <a:pt x="7316" y="19938"/>
                      </a:cubicBezTo>
                      <a:cubicBezTo>
                        <a:pt x="7316" y="19938"/>
                        <a:pt x="7665" y="19938"/>
                        <a:pt x="7665" y="19938"/>
                      </a:cubicBezTo>
                      <a:cubicBezTo>
                        <a:pt x="8710" y="20146"/>
                        <a:pt x="10103" y="20146"/>
                        <a:pt x="10800" y="20146"/>
                      </a:cubicBezTo>
                      <a:cubicBezTo>
                        <a:pt x="12194" y="20146"/>
                        <a:pt x="13239" y="20146"/>
                        <a:pt x="14284" y="19938"/>
                      </a:cubicBezTo>
                      <a:cubicBezTo>
                        <a:pt x="13935" y="20146"/>
                        <a:pt x="13239" y="20562"/>
                        <a:pt x="12890" y="20769"/>
                      </a:cubicBezTo>
                      <a:close/>
                      <a:moveTo>
                        <a:pt x="18465" y="10592"/>
                      </a:moveTo>
                      <a:cubicBezTo>
                        <a:pt x="17071" y="11631"/>
                        <a:pt x="17071" y="12254"/>
                        <a:pt x="16374" y="13085"/>
                      </a:cubicBezTo>
                      <a:cubicBezTo>
                        <a:pt x="16374" y="13500"/>
                        <a:pt x="16374" y="13915"/>
                        <a:pt x="16026" y="14331"/>
                      </a:cubicBezTo>
                      <a:cubicBezTo>
                        <a:pt x="16026" y="14538"/>
                        <a:pt x="15677" y="14746"/>
                        <a:pt x="15329" y="15162"/>
                      </a:cubicBezTo>
                      <a:cubicBezTo>
                        <a:pt x="15329" y="14954"/>
                        <a:pt x="15329" y="14954"/>
                        <a:pt x="15329" y="14954"/>
                      </a:cubicBezTo>
                      <a:cubicBezTo>
                        <a:pt x="14981" y="14954"/>
                        <a:pt x="14981" y="14954"/>
                        <a:pt x="14981" y="14954"/>
                      </a:cubicBezTo>
                      <a:cubicBezTo>
                        <a:pt x="14284" y="14954"/>
                        <a:pt x="13587" y="14954"/>
                        <a:pt x="12890" y="14954"/>
                      </a:cubicBezTo>
                      <a:cubicBezTo>
                        <a:pt x="12890" y="14538"/>
                        <a:pt x="12890" y="14331"/>
                        <a:pt x="12890" y="13915"/>
                      </a:cubicBezTo>
                      <a:cubicBezTo>
                        <a:pt x="12890" y="12669"/>
                        <a:pt x="12890" y="11423"/>
                        <a:pt x="13239" y="10177"/>
                      </a:cubicBezTo>
                      <a:cubicBezTo>
                        <a:pt x="13587" y="10177"/>
                        <a:pt x="13587" y="9969"/>
                        <a:pt x="13587" y="9969"/>
                      </a:cubicBezTo>
                      <a:cubicBezTo>
                        <a:pt x="14284" y="9762"/>
                        <a:pt x="14981" y="9346"/>
                        <a:pt x="15329" y="9138"/>
                      </a:cubicBezTo>
                      <a:cubicBezTo>
                        <a:pt x="16026" y="8308"/>
                        <a:pt x="16374" y="7269"/>
                        <a:pt x="16374" y="6231"/>
                      </a:cubicBezTo>
                      <a:cubicBezTo>
                        <a:pt x="16374" y="6023"/>
                        <a:pt x="16374" y="5815"/>
                        <a:pt x="16374" y="5608"/>
                      </a:cubicBezTo>
                      <a:cubicBezTo>
                        <a:pt x="16026" y="5608"/>
                        <a:pt x="15677" y="5400"/>
                        <a:pt x="15329" y="5400"/>
                      </a:cubicBezTo>
                      <a:cubicBezTo>
                        <a:pt x="14981" y="5400"/>
                        <a:pt x="14981" y="5608"/>
                        <a:pt x="14632" y="5608"/>
                      </a:cubicBezTo>
                      <a:cubicBezTo>
                        <a:pt x="14284" y="5815"/>
                        <a:pt x="13935" y="6023"/>
                        <a:pt x="13935" y="6231"/>
                      </a:cubicBezTo>
                      <a:cubicBezTo>
                        <a:pt x="13239" y="7269"/>
                        <a:pt x="12890" y="8515"/>
                        <a:pt x="12542" y="9554"/>
                      </a:cubicBezTo>
                      <a:cubicBezTo>
                        <a:pt x="12194" y="9554"/>
                        <a:pt x="12194" y="9554"/>
                        <a:pt x="11845" y="9346"/>
                      </a:cubicBezTo>
                      <a:cubicBezTo>
                        <a:pt x="11845" y="9346"/>
                        <a:pt x="11845" y="9346"/>
                        <a:pt x="11845" y="9346"/>
                      </a:cubicBezTo>
                      <a:cubicBezTo>
                        <a:pt x="12542" y="8515"/>
                        <a:pt x="12890" y="7477"/>
                        <a:pt x="13239" y="6438"/>
                      </a:cubicBezTo>
                      <a:cubicBezTo>
                        <a:pt x="13239" y="6231"/>
                        <a:pt x="13239" y="6231"/>
                        <a:pt x="13239" y="6023"/>
                      </a:cubicBezTo>
                      <a:cubicBezTo>
                        <a:pt x="13239" y="5815"/>
                        <a:pt x="13239" y="5608"/>
                        <a:pt x="13239" y="5608"/>
                      </a:cubicBezTo>
                      <a:cubicBezTo>
                        <a:pt x="12890" y="5192"/>
                        <a:pt x="12542" y="4985"/>
                        <a:pt x="11845" y="4985"/>
                      </a:cubicBezTo>
                      <a:cubicBezTo>
                        <a:pt x="11497" y="4985"/>
                        <a:pt x="11497" y="4985"/>
                        <a:pt x="11497" y="4985"/>
                      </a:cubicBezTo>
                      <a:cubicBezTo>
                        <a:pt x="11148" y="5192"/>
                        <a:pt x="10800" y="5400"/>
                        <a:pt x="10800" y="5400"/>
                      </a:cubicBezTo>
                      <a:cubicBezTo>
                        <a:pt x="10452" y="5608"/>
                        <a:pt x="10452" y="5608"/>
                        <a:pt x="10452" y="5815"/>
                      </a:cubicBezTo>
                      <a:cubicBezTo>
                        <a:pt x="10452" y="6438"/>
                        <a:pt x="10103" y="6854"/>
                        <a:pt x="10103" y="7477"/>
                      </a:cubicBezTo>
                      <a:cubicBezTo>
                        <a:pt x="10103" y="7892"/>
                        <a:pt x="10452" y="8515"/>
                        <a:pt x="10452" y="9138"/>
                      </a:cubicBezTo>
                      <a:cubicBezTo>
                        <a:pt x="10452" y="9138"/>
                        <a:pt x="10452" y="9346"/>
                        <a:pt x="10800" y="9346"/>
                      </a:cubicBezTo>
                      <a:cubicBezTo>
                        <a:pt x="10452" y="9554"/>
                        <a:pt x="10452" y="9554"/>
                        <a:pt x="10452" y="9762"/>
                      </a:cubicBezTo>
                      <a:cubicBezTo>
                        <a:pt x="10103" y="9762"/>
                        <a:pt x="10103" y="9762"/>
                        <a:pt x="9755" y="9969"/>
                      </a:cubicBezTo>
                      <a:cubicBezTo>
                        <a:pt x="9406" y="8723"/>
                        <a:pt x="9058" y="7685"/>
                        <a:pt x="8361" y="6438"/>
                      </a:cubicBezTo>
                      <a:cubicBezTo>
                        <a:pt x="8361" y="6231"/>
                        <a:pt x="8013" y="5608"/>
                        <a:pt x="7316" y="5400"/>
                      </a:cubicBezTo>
                      <a:cubicBezTo>
                        <a:pt x="6968" y="5192"/>
                        <a:pt x="6619" y="5192"/>
                        <a:pt x="6271" y="5192"/>
                      </a:cubicBezTo>
                      <a:cubicBezTo>
                        <a:pt x="5923" y="5192"/>
                        <a:pt x="5574" y="5400"/>
                        <a:pt x="5226" y="5400"/>
                      </a:cubicBezTo>
                      <a:cubicBezTo>
                        <a:pt x="4529" y="5815"/>
                        <a:pt x="4181" y="6231"/>
                        <a:pt x="4181" y="6646"/>
                      </a:cubicBezTo>
                      <a:cubicBezTo>
                        <a:pt x="4181" y="6646"/>
                        <a:pt x="4181" y="6646"/>
                        <a:pt x="4181" y="6646"/>
                      </a:cubicBezTo>
                      <a:cubicBezTo>
                        <a:pt x="4181" y="7062"/>
                        <a:pt x="4529" y="7269"/>
                        <a:pt x="4529" y="7477"/>
                      </a:cubicBezTo>
                      <a:cubicBezTo>
                        <a:pt x="5574" y="8515"/>
                        <a:pt x="6619" y="9346"/>
                        <a:pt x="8013" y="9969"/>
                      </a:cubicBezTo>
                      <a:cubicBezTo>
                        <a:pt x="8013" y="10177"/>
                        <a:pt x="8361" y="10385"/>
                        <a:pt x="9058" y="10385"/>
                      </a:cubicBezTo>
                      <a:cubicBezTo>
                        <a:pt x="9406" y="11838"/>
                        <a:pt x="9406" y="13292"/>
                        <a:pt x="9406" y="14954"/>
                      </a:cubicBezTo>
                      <a:cubicBezTo>
                        <a:pt x="8361" y="14954"/>
                        <a:pt x="7316" y="15162"/>
                        <a:pt x="6619" y="15369"/>
                      </a:cubicBezTo>
                      <a:cubicBezTo>
                        <a:pt x="6271" y="15369"/>
                        <a:pt x="6271" y="15369"/>
                        <a:pt x="6271" y="15369"/>
                      </a:cubicBezTo>
                      <a:cubicBezTo>
                        <a:pt x="6271" y="15369"/>
                        <a:pt x="6271" y="15369"/>
                        <a:pt x="6271" y="15369"/>
                      </a:cubicBezTo>
                      <a:cubicBezTo>
                        <a:pt x="6271" y="15369"/>
                        <a:pt x="6271" y="15369"/>
                        <a:pt x="6271" y="15162"/>
                      </a:cubicBezTo>
                      <a:cubicBezTo>
                        <a:pt x="5574" y="14746"/>
                        <a:pt x="5226" y="14538"/>
                        <a:pt x="5226" y="14123"/>
                      </a:cubicBezTo>
                      <a:cubicBezTo>
                        <a:pt x="5226" y="13915"/>
                        <a:pt x="5226" y="13500"/>
                        <a:pt x="5226" y="13292"/>
                      </a:cubicBezTo>
                      <a:cubicBezTo>
                        <a:pt x="4877" y="12669"/>
                        <a:pt x="4181" y="12046"/>
                        <a:pt x="3832" y="11631"/>
                      </a:cubicBezTo>
                      <a:cubicBezTo>
                        <a:pt x="3135" y="11008"/>
                        <a:pt x="2787" y="10385"/>
                        <a:pt x="2090" y="9969"/>
                      </a:cubicBezTo>
                      <a:cubicBezTo>
                        <a:pt x="1394" y="8931"/>
                        <a:pt x="1045" y="7892"/>
                        <a:pt x="1045" y="7062"/>
                      </a:cubicBezTo>
                      <a:cubicBezTo>
                        <a:pt x="1045" y="5400"/>
                        <a:pt x="2090" y="3738"/>
                        <a:pt x="3484" y="2700"/>
                      </a:cubicBezTo>
                      <a:cubicBezTo>
                        <a:pt x="5226" y="1454"/>
                        <a:pt x="7665" y="623"/>
                        <a:pt x="10452" y="623"/>
                      </a:cubicBezTo>
                      <a:cubicBezTo>
                        <a:pt x="10452" y="623"/>
                        <a:pt x="10800" y="623"/>
                        <a:pt x="10800" y="623"/>
                      </a:cubicBezTo>
                      <a:cubicBezTo>
                        <a:pt x="14632" y="831"/>
                        <a:pt x="17071" y="1454"/>
                        <a:pt x="18465" y="2700"/>
                      </a:cubicBezTo>
                      <a:cubicBezTo>
                        <a:pt x="19858" y="3738"/>
                        <a:pt x="20555" y="4985"/>
                        <a:pt x="20555" y="6438"/>
                      </a:cubicBezTo>
                      <a:cubicBezTo>
                        <a:pt x="20555" y="8100"/>
                        <a:pt x="19510" y="9762"/>
                        <a:pt x="18465" y="10592"/>
                      </a:cubicBezTo>
                      <a:close/>
                      <a:moveTo>
                        <a:pt x="8710" y="9554"/>
                      </a:moveTo>
                      <a:cubicBezTo>
                        <a:pt x="8710" y="9554"/>
                        <a:pt x="8710" y="9554"/>
                        <a:pt x="8710" y="9554"/>
                      </a:cubicBezTo>
                      <a:cubicBezTo>
                        <a:pt x="7316" y="8931"/>
                        <a:pt x="6271" y="8100"/>
                        <a:pt x="5574" y="7269"/>
                      </a:cubicBezTo>
                      <a:cubicBezTo>
                        <a:pt x="5226" y="7062"/>
                        <a:pt x="5226" y="6854"/>
                        <a:pt x="5226" y="6646"/>
                      </a:cubicBezTo>
                      <a:cubicBezTo>
                        <a:pt x="5226" y="6231"/>
                        <a:pt x="5574" y="6023"/>
                        <a:pt x="5574" y="6023"/>
                      </a:cubicBezTo>
                      <a:cubicBezTo>
                        <a:pt x="5923" y="5815"/>
                        <a:pt x="5923" y="5815"/>
                        <a:pt x="6271" y="5815"/>
                      </a:cubicBezTo>
                      <a:cubicBezTo>
                        <a:pt x="6619" y="5815"/>
                        <a:pt x="6619" y="5815"/>
                        <a:pt x="6619" y="6023"/>
                      </a:cubicBezTo>
                      <a:cubicBezTo>
                        <a:pt x="6968" y="6023"/>
                        <a:pt x="7316" y="6438"/>
                        <a:pt x="7665" y="6646"/>
                      </a:cubicBezTo>
                      <a:cubicBezTo>
                        <a:pt x="8013" y="7685"/>
                        <a:pt x="8361" y="8515"/>
                        <a:pt x="8710" y="9554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12" name="Freeform 12"/>
                <p:cNvSpPr/>
                <p:nvPr/>
              </p:nvSpPr>
              <p:spPr>
                <a:xfrm rot="10800000">
                  <a:off x="365950" y="638709"/>
                  <a:ext cx="31672" cy="1559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131" fill="norm" stroke="1" extrusionOk="0">
                      <a:moveTo>
                        <a:pt x="8640" y="0"/>
                      </a:moveTo>
                      <a:cubicBezTo>
                        <a:pt x="4320" y="0"/>
                        <a:pt x="0" y="0"/>
                        <a:pt x="0" y="800"/>
                      </a:cubicBezTo>
                      <a:cubicBezTo>
                        <a:pt x="0" y="2400"/>
                        <a:pt x="0" y="3200"/>
                        <a:pt x="0" y="4800"/>
                      </a:cubicBezTo>
                      <a:cubicBezTo>
                        <a:pt x="0" y="9600"/>
                        <a:pt x="4320" y="15200"/>
                        <a:pt x="8640" y="20000"/>
                      </a:cubicBezTo>
                      <a:cubicBezTo>
                        <a:pt x="8640" y="20800"/>
                        <a:pt x="12960" y="21600"/>
                        <a:pt x="12960" y="20800"/>
                      </a:cubicBezTo>
                      <a:cubicBezTo>
                        <a:pt x="17280" y="20800"/>
                        <a:pt x="21600" y="20800"/>
                        <a:pt x="21600" y="20000"/>
                      </a:cubicBezTo>
                      <a:cubicBezTo>
                        <a:pt x="17280" y="14400"/>
                        <a:pt x="12960" y="9600"/>
                        <a:pt x="12960" y="4800"/>
                      </a:cubicBezTo>
                      <a:cubicBezTo>
                        <a:pt x="12960" y="3200"/>
                        <a:pt x="12960" y="2400"/>
                        <a:pt x="12960" y="800"/>
                      </a:cubicBezTo>
                      <a:cubicBezTo>
                        <a:pt x="12960" y="0"/>
                        <a:pt x="12960" y="0"/>
                        <a:pt x="8640" y="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13" name="Freeform 13"/>
                <p:cNvSpPr/>
                <p:nvPr/>
              </p:nvSpPr>
              <p:spPr>
                <a:xfrm rot="10800000">
                  <a:off x="74564" y="613511"/>
                  <a:ext cx="111915" cy="782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00" h="21214" fill="norm" stroke="1" extrusionOk="0">
                      <a:moveTo>
                        <a:pt x="18000" y="1157"/>
                      </a:moveTo>
                      <a:cubicBezTo>
                        <a:pt x="12000" y="5785"/>
                        <a:pt x="6000" y="11957"/>
                        <a:pt x="0" y="16585"/>
                      </a:cubicBezTo>
                      <a:cubicBezTo>
                        <a:pt x="0" y="18128"/>
                        <a:pt x="0" y="19671"/>
                        <a:pt x="0" y="19671"/>
                      </a:cubicBezTo>
                      <a:cubicBezTo>
                        <a:pt x="1200" y="21214"/>
                        <a:pt x="1200" y="21214"/>
                        <a:pt x="2400" y="21214"/>
                      </a:cubicBezTo>
                      <a:cubicBezTo>
                        <a:pt x="8400" y="15043"/>
                        <a:pt x="14400" y="10414"/>
                        <a:pt x="20400" y="4243"/>
                      </a:cubicBezTo>
                      <a:cubicBezTo>
                        <a:pt x="21600" y="4243"/>
                        <a:pt x="21600" y="2700"/>
                        <a:pt x="20400" y="1157"/>
                      </a:cubicBezTo>
                      <a:cubicBezTo>
                        <a:pt x="20400" y="-386"/>
                        <a:pt x="19200" y="-386"/>
                        <a:pt x="18000" y="1157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14" name="Freeform 14"/>
                <p:cNvSpPr/>
                <p:nvPr/>
              </p:nvSpPr>
              <p:spPr>
                <a:xfrm rot="10800000">
                  <a:off x="0" y="449265"/>
                  <a:ext cx="117858" cy="410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68" h="21600" fill="norm" stroke="1" extrusionOk="0">
                      <a:moveTo>
                        <a:pt x="20463" y="3086"/>
                      </a:moveTo>
                      <a:cubicBezTo>
                        <a:pt x="20463" y="0"/>
                        <a:pt x="19326" y="0"/>
                        <a:pt x="18189" y="0"/>
                      </a:cubicBezTo>
                      <a:cubicBezTo>
                        <a:pt x="13642" y="6171"/>
                        <a:pt x="6821" y="12343"/>
                        <a:pt x="1137" y="12343"/>
                      </a:cubicBezTo>
                      <a:cubicBezTo>
                        <a:pt x="0" y="12343"/>
                        <a:pt x="0" y="12343"/>
                        <a:pt x="0" y="15429"/>
                      </a:cubicBezTo>
                      <a:cubicBezTo>
                        <a:pt x="0" y="18514"/>
                        <a:pt x="0" y="21600"/>
                        <a:pt x="1137" y="21600"/>
                      </a:cubicBezTo>
                      <a:cubicBezTo>
                        <a:pt x="7958" y="21600"/>
                        <a:pt x="14779" y="15429"/>
                        <a:pt x="20463" y="9257"/>
                      </a:cubicBezTo>
                      <a:cubicBezTo>
                        <a:pt x="20463" y="6171"/>
                        <a:pt x="21600" y="3086"/>
                        <a:pt x="20463" y="3086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15" name="Freeform 15"/>
                <p:cNvSpPr/>
                <p:nvPr/>
              </p:nvSpPr>
              <p:spPr>
                <a:xfrm rot="10800000">
                  <a:off x="35008" y="247793"/>
                  <a:ext cx="99717" cy="768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25" h="20829" fill="norm" stroke="1" extrusionOk="0">
                      <a:moveTo>
                        <a:pt x="17212" y="19671"/>
                      </a:moveTo>
                      <a:cubicBezTo>
                        <a:pt x="18562" y="21214"/>
                        <a:pt x="19912" y="21214"/>
                        <a:pt x="19912" y="19671"/>
                      </a:cubicBezTo>
                      <a:cubicBezTo>
                        <a:pt x="21262" y="18128"/>
                        <a:pt x="21262" y="16585"/>
                        <a:pt x="19912" y="16585"/>
                      </a:cubicBezTo>
                      <a:cubicBezTo>
                        <a:pt x="14512" y="10414"/>
                        <a:pt x="9112" y="5785"/>
                        <a:pt x="3712" y="1157"/>
                      </a:cubicBezTo>
                      <a:cubicBezTo>
                        <a:pt x="2362" y="-386"/>
                        <a:pt x="1012" y="-386"/>
                        <a:pt x="1012" y="1157"/>
                      </a:cubicBezTo>
                      <a:cubicBezTo>
                        <a:pt x="-338" y="1157"/>
                        <a:pt x="-338" y="2700"/>
                        <a:pt x="1012" y="4243"/>
                      </a:cubicBezTo>
                      <a:cubicBezTo>
                        <a:pt x="6412" y="8871"/>
                        <a:pt x="11812" y="15043"/>
                        <a:pt x="17212" y="19671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16" name="Freeform 16"/>
                <p:cNvSpPr/>
                <p:nvPr/>
              </p:nvSpPr>
              <p:spPr>
                <a:xfrm rot="10800000">
                  <a:off x="558619" y="606266"/>
                  <a:ext cx="93432" cy="8695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40" h="21600" fill="norm" stroke="1" extrusionOk="0">
                      <a:moveTo>
                        <a:pt x="19800" y="21600"/>
                      </a:moveTo>
                      <a:cubicBezTo>
                        <a:pt x="21240" y="20160"/>
                        <a:pt x="21240" y="18720"/>
                        <a:pt x="21240" y="18720"/>
                      </a:cubicBezTo>
                      <a:cubicBezTo>
                        <a:pt x="16920" y="11520"/>
                        <a:pt x="9720" y="5760"/>
                        <a:pt x="3960" y="0"/>
                      </a:cubicBezTo>
                      <a:cubicBezTo>
                        <a:pt x="2520" y="0"/>
                        <a:pt x="1080" y="0"/>
                        <a:pt x="1080" y="1440"/>
                      </a:cubicBezTo>
                      <a:cubicBezTo>
                        <a:pt x="-360" y="2880"/>
                        <a:pt x="-360" y="4320"/>
                        <a:pt x="1080" y="4320"/>
                      </a:cubicBezTo>
                      <a:cubicBezTo>
                        <a:pt x="6840" y="8640"/>
                        <a:pt x="12600" y="14400"/>
                        <a:pt x="16920" y="20160"/>
                      </a:cubicBezTo>
                      <a:cubicBezTo>
                        <a:pt x="18360" y="21600"/>
                        <a:pt x="19800" y="21600"/>
                        <a:pt x="19800" y="2160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17" name="Freeform 17"/>
                <p:cNvSpPr/>
                <p:nvPr/>
              </p:nvSpPr>
              <p:spPr>
                <a:xfrm rot="10800000">
                  <a:off x="608767" y="447870"/>
                  <a:ext cx="112350" cy="376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97" h="19792" fill="norm" stroke="1" extrusionOk="0">
                      <a:moveTo>
                        <a:pt x="20897" y="15429"/>
                      </a:moveTo>
                      <a:cubicBezTo>
                        <a:pt x="20897" y="15429"/>
                        <a:pt x="20897" y="12343"/>
                        <a:pt x="19697" y="9257"/>
                      </a:cubicBezTo>
                      <a:cubicBezTo>
                        <a:pt x="13697" y="6171"/>
                        <a:pt x="7697" y="0"/>
                        <a:pt x="1697" y="0"/>
                      </a:cubicBezTo>
                      <a:cubicBezTo>
                        <a:pt x="497" y="0"/>
                        <a:pt x="497" y="0"/>
                        <a:pt x="497" y="3086"/>
                      </a:cubicBezTo>
                      <a:cubicBezTo>
                        <a:pt x="-703" y="6171"/>
                        <a:pt x="497" y="9257"/>
                        <a:pt x="1697" y="9257"/>
                      </a:cubicBezTo>
                      <a:cubicBezTo>
                        <a:pt x="7697" y="9257"/>
                        <a:pt x="13697" y="12343"/>
                        <a:pt x="18497" y="18514"/>
                      </a:cubicBezTo>
                      <a:cubicBezTo>
                        <a:pt x="19697" y="21600"/>
                        <a:pt x="20897" y="18514"/>
                        <a:pt x="20897" y="15429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18" name="Freeform 18"/>
                <p:cNvSpPr/>
                <p:nvPr/>
              </p:nvSpPr>
              <p:spPr>
                <a:xfrm rot="10800000">
                  <a:off x="585013" y="211589"/>
                  <a:ext cx="100294" cy="840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0" fill="norm" stroke="1" extrusionOk="0">
                      <a:moveTo>
                        <a:pt x="2700" y="19800"/>
                      </a:moveTo>
                      <a:cubicBezTo>
                        <a:pt x="6750" y="15480"/>
                        <a:pt x="9450" y="14040"/>
                        <a:pt x="12150" y="12600"/>
                      </a:cubicBezTo>
                      <a:cubicBezTo>
                        <a:pt x="14850" y="9720"/>
                        <a:pt x="17550" y="6840"/>
                        <a:pt x="21600" y="3960"/>
                      </a:cubicBezTo>
                      <a:cubicBezTo>
                        <a:pt x="21600" y="2520"/>
                        <a:pt x="21600" y="1080"/>
                        <a:pt x="21600" y="1080"/>
                      </a:cubicBezTo>
                      <a:cubicBezTo>
                        <a:pt x="20250" y="-360"/>
                        <a:pt x="18900" y="-360"/>
                        <a:pt x="17550" y="1080"/>
                      </a:cubicBezTo>
                      <a:cubicBezTo>
                        <a:pt x="14850" y="3960"/>
                        <a:pt x="12150" y="6840"/>
                        <a:pt x="9450" y="8280"/>
                      </a:cubicBezTo>
                      <a:cubicBezTo>
                        <a:pt x="6750" y="11160"/>
                        <a:pt x="4050" y="12600"/>
                        <a:pt x="0" y="16920"/>
                      </a:cubicBezTo>
                      <a:cubicBezTo>
                        <a:pt x="0" y="18360"/>
                        <a:pt x="0" y="19800"/>
                        <a:pt x="0" y="19800"/>
                      </a:cubicBezTo>
                      <a:cubicBezTo>
                        <a:pt x="1350" y="21240"/>
                        <a:pt x="2700" y="21240"/>
                        <a:pt x="2700" y="1980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620" name="直接连接符 15"/>
              <p:cNvSpPr/>
              <p:nvPr/>
            </p:nvSpPr>
            <p:spPr>
              <a:xfrm flipH="1">
                <a:off x="360673" y="0"/>
                <a:ext cx="1" cy="1943101"/>
              </a:xfrm>
              <a:prstGeom prst="line">
                <a:avLst/>
              </a:prstGeom>
              <a:noFill/>
              <a:ln w="19050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632" name="组合 18"/>
            <p:cNvGrpSpPr/>
            <p:nvPr/>
          </p:nvGrpSpPr>
          <p:grpSpPr>
            <a:xfrm>
              <a:off x="2744476" y="548296"/>
              <a:ext cx="721117" cy="2702385"/>
              <a:chOff x="0" y="0"/>
              <a:chExt cx="721116" cy="2702384"/>
            </a:xfrm>
          </p:grpSpPr>
          <p:grpSp>
            <p:nvGrpSpPr>
              <p:cNvPr id="630" name="组合 19"/>
              <p:cNvGrpSpPr/>
              <p:nvPr/>
            </p:nvGrpSpPr>
            <p:grpSpPr>
              <a:xfrm>
                <a:off x="0" y="1907716"/>
                <a:ext cx="721117" cy="794669"/>
                <a:chOff x="0" y="0"/>
                <a:chExt cx="721116" cy="794668"/>
              </a:xfrm>
            </p:grpSpPr>
            <p:sp>
              <p:nvSpPr>
                <p:cNvPr id="622" name="Freeform 11"/>
                <p:cNvSpPr/>
                <p:nvPr/>
              </p:nvSpPr>
              <p:spPr>
                <a:xfrm rot="10800000">
                  <a:off x="168005" y="0"/>
                  <a:ext cx="395894" cy="6062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cubicBezTo>
                        <a:pt x="10800" y="0"/>
                        <a:pt x="10452" y="0"/>
                        <a:pt x="10452" y="0"/>
                      </a:cubicBezTo>
                      <a:cubicBezTo>
                        <a:pt x="7316" y="0"/>
                        <a:pt x="4529" y="1038"/>
                        <a:pt x="2787" y="2285"/>
                      </a:cubicBezTo>
                      <a:cubicBezTo>
                        <a:pt x="1045" y="3531"/>
                        <a:pt x="0" y="5192"/>
                        <a:pt x="0" y="7062"/>
                      </a:cubicBezTo>
                      <a:cubicBezTo>
                        <a:pt x="0" y="8100"/>
                        <a:pt x="348" y="9138"/>
                        <a:pt x="1394" y="10177"/>
                      </a:cubicBezTo>
                      <a:cubicBezTo>
                        <a:pt x="1742" y="10800"/>
                        <a:pt x="2439" y="11423"/>
                        <a:pt x="2787" y="11838"/>
                      </a:cubicBezTo>
                      <a:cubicBezTo>
                        <a:pt x="3484" y="12462"/>
                        <a:pt x="3832" y="12877"/>
                        <a:pt x="4181" y="13500"/>
                      </a:cubicBezTo>
                      <a:cubicBezTo>
                        <a:pt x="4181" y="13500"/>
                        <a:pt x="4181" y="13915"/>
                        <a:pt x="4181" y="14123"/>
                      </a:cubicBezTo>
                      <a:cubicBezTo>
                        <a:pt x="4181" y="14746"/>
                        <a:pt x="4877" y="15162"/>
                        <a:pt x="5226" y="15577"/>
                      </a:cubicBezTo>
                      <a:cubicBezTo>
                        <a:pt x="5574" y="15785"/>
                        <a:pt x="5574" y="15992"/>
                        <a:pt x="5574" y="16200"/>
                      </a:cubicBezTo>
                      <a:cubicBezTo>
                        <a:pt x="5574" y="16408"/>
                        <a:pt x="5574" y="16408"/>
                        <a:pt x="5574" y="16408"/>
                      </a:cubicBezTo>
                      <a:cubicBezTo>
                        <a:pt x="5574" y="16615"/>
                        <a:pt x="5574" y="16823"/>
                        <a:pt x="5574" y="16823"/>
                      </a:cubicBezTo>
                      <a:cubicBezTo>
                        <a:pt x="5574" y="17031"/>
                        <a:pt x="5574" y="17238"/>
                        <a:pt x="5574" y="17238"/>
                      </a:cubicBezTo>
                      <a:cubicBezTo>
                        <a:pt x="5574" y="17446"/>
                        <a:pt x="5574" y="17446"/>
                        <a:pt x="5574" y="17654"/>
                      </a:cubicBezTo>
                      <a:cubicBezTo>
                        <a:pt x="5574" y="17654"/>
                        <a:pt x="5923" y="17654"/>
                        <a:pt x="5923" y="17862"/>
                      </a:cubicBezTo>
                      <a:cubicBezTo>
                        <a:pt x="5574" y="17862"/>
                        <a:pt x="5574" y="18069"/>
                        <a:pt x="5574" y="18277"/>
                      </a:cubicBezTo>
                      <a:cubicBezTo>
                        <a:pt x="5574" y="18485"/>
                        <a:pt x="5574" y="18485"/>
                        <a:pt x="5574" y="18485"/>
                      </a:cubicBezTo>
                      <a:cubicBezTo>
                        <a:pt x="5574" y="18485"/>
                        <a:pt x="5574" y="18485"/>
                        <a:pt x="5923" y="18692"/>
                      </a:cubicBezTo>
                      <a:cubicBezTo>
                        <a:pt x="5574" y="18692"/>
                        <a:pt x="5574" y="18900"/>
                        <a:pt x="5574" y="19108"/>
                      </a:cubicBezTo>
                      <a:cubicBezTo>
                        <a:pt x="5574" y="19108"/>
                        <a:pt x="5574" y="19315"/>
                        <a:pt x="5923" y="19523"/>
                      </a:cubicBezTo>
                      <a:cubicBezTo>
                        <a:pt x="5923" y="19523"/>
                        <a:pt x="5923" y="19523"/>
                        <a:pt x="5923" y="19523"/>
                      </a:cubicBezTo>
                      <a:cubicBezTo>
                        <a:pt x="5923" y="19523"/>
                        <a:pt x="5923" y="19523"/>
                        <a:pt x="5923" y="19523"/>
                      </a:cubicBezTo>
                      <a:cubicBezTo>
                        <a:pt x="6271" y="20354"/>
                        <a:pt x="6968" y="20769"/>
                        <a:pt x="7665" y="20977"/>
                      </a:cubicBezTo>
                      <a:cubicBezTo>
                        <a:pt x="8710" y="21392"/>
                        <a:pt x="9406" y="21600"/>
                        <a:pt x="10452" y="21600"/>
                      </a:cubicBezTo>
                      <a:cubicBezTo>
                        <a:pt x="10800" y="21600"/>
                        <a:pt x="10800" y="21600"/>
                        <a:pt x="10800" y="21600"/>
                      </a:cubicBezTo>
                      <a:cubicBezTo>
                        <a:pt x="11845" y="21600"/>
                        <a:pt x="12890" y="21600"/>
                        <a:pt x="13587" y="21185"/>
                      </a:cubicBezTo>
                      <a:cubicBezTo>
                        <a:pt x="13935" y="20977"/>
                        <a:pt x="14632" y="20769"/>
                        <a:pt x="14981" y="20354"/>
                      </a:cubicBezTo>
                      <a:cubicBezTo>
                        <a:pt x="14981" y="20354"/>
                        <a:pt x="15329" y="20146"/>
                        <a:pt x="15329" y="19938"/>
                      </a:cubicBezTo>
                      <a:cubicBezTo>
                        <a:pt x="15677" y="19731"/>
                        <a:pt x="15677" y="19731"/>
                        <a:pt x="15677" y="19523"/>
                      </a:cubicBezTo>
                      <a:cubicBezTo>
                        <a:pt x="15677" y="19523"/>
                        <a:pt x="15677" y="19523"/>
                        <a:pt x="15677" y="19523"/>
                      </a:cubicBezTo>
                      <a:cubicBezTo>
                        <a:pt x="15677" y="19315"/>
                        <a:pt x="15677" y="19315"/>
                        <a:pt x="15677" y="19108"/>
                      </a:cubicBezTo>
                      <a:cubicBezTo>
                        <a:pt x="15677" y="19108"/>
                        <a:pt x="15677" y="19108"/>
                        <a:pt x="15677" y="18900"/>
                      </a:cubicBezTo>
                      <a:cubicBezTo>
                        <a:pt x="16026" y="18900"/>
                        <a:pt x="16026" y="18692"/>
                        <a:pt x="16026" y="18692"/>
                      </a:cubicBezTo>
                      <a:cubicBezTo>
                        <a:pt x="16026" y="18485"/>
                        <a:pt x="16026" y="18485"/>
                        <a:pt x="15677" y="18485"/>
                      </a:cubicBezTo>
                      <a:cubicBezTo>
                        <a:pt x="15677" y="18485"/>
                        <a:pt x="16026" y="18277"/>
                        <a:pt x="16026" y="18277"/>
                      </a:cubicBezTo>
                      <a:cubicBezTo>
                        <a:pt x="15677" y="18069"/>
                        <a:pt x="15677" y="18069"/>
                        <a:pt x="15677" y="18069"/>
                      </a:cubicBezTo>
                      <a:cubicBezTo>
                        <a:pt x="15677" y="18069"/>
                        <a:pt x="15329" y="17862"/>
                        <a:pt x="15329" y="17862"/>
                      </a:cubicBezTo>
                      <a:cubicBezTo>
                        <a:pt x="15677" y="17862"/>
                        <a:pt x="15677" y="17862"/>
                        <a:pt x="16026" y="17654"/>
                      </a:cubicBezTo>
                      <a:cubicBezTo>
                        <a:pt x="16026" y="17446"/>
                        <a:pt x="16026" y="17446"/>
                        <a:pt x="16026" y="17446"/>
                      </a:cubicBezTo>
                      <a:cubicBezTo>
                        <a:pt x="16026" y="17238"/>
                        <a:pt x="15677" y="17238"/>
                        <a:pt x="15677" y="17031"/>
                      </a:cubicBezTo>
                      <a:cubicBezTo>
                        <a:pt x="15677" y="17031"/>
                        <a:pt x="15677" y="17031"/>
                        <a:pt x="15677" y="16823"/>
                      </a:cubicBezTo>
                      <a:cubicBezTo>
                        <a:pt x="15677" y="16823"/>
                        <a:pt x="15677" y="16823"/>
                        <a:pt x="15677" y="16823"/>
                      </a:cubicBezTo>
                      <a:cubicBezTo>
                        <a:pt x="15677" y="16615"/>
                        <a:pt x="15677" y="16615"/>
                        <a:pt x="15677" y="16615"/>
                      </a:cubicBezTo>
                      <a:cubicBezTo>
                        <a:pt x="15677" y="16615"/>
                        <a:pt x="15677" y="16615"/>
                        <a:pt x="15677" y="16615"/>
                      </a:cubicBezTo>
                      <a:cubicBezTo>
                        <a:pt x="15677" y="16408"/>
                        <a:pt x="15677" y="16200"/>
                        <a:pt x="15677" y="15992"/>
                      </a:cubicBezTo>
                      <a:cubicBezTo>
                        <a:pt x="15677" y="15992"/>
                        <a:pt x="15677" y="15992"/>
                        <a:pt x="15677" y="15992"/>
                      </a:cubicBezTo>
                      <a:cubicBezTo>
                        <a:pt x="16374" y="15577"/>
                        <a:pt x="16723" y="14954"/>
                        <a:pt x="17071" y="14538"/>
                      </a:cubicBezTo>
                      <a:cubicBezTo>
                        <a:pt x="17071" y="14123"/>
                        <a:pt x="17419" y="13708"/>
                        <a:pt x="17419" y="13292"/>
                      </a:cubicBezTo>
                      <a:cubicBezTo>
                        <a:pt x="18116" y="12462"/>
                        <a:pt x="18116" y="11838"/>
                        <a:pt x="19510" y="10800"/>
                      </a:cubicBezTo>
                      <a:cubicBezTo>
                        <a:pt x="20555" y="9969"/>
                        <a:pt x="21600" y="8308"/>
                        <a:pt x="21600" y="6438"/>
                      </a:cubicBezTo>
                      <a:cubicBezTo>
                        <a:pt x="21600" y="4985"/>
                        <a:pt x="20903" y="3323"/>
                        <a:pt x="19161" y="2285"/>
                      </a:cubicBezTo>
                      <a:cubicBezTo>
                        <a:pt x="17419" y="1038"/>
                        <a:pt x="14981" y="208"/>
                        <a:pt x="10800" y="0"/>
                      </a:cubicBezTo>
                      <a:close/>
                      <a:moveTo>
                        <a:pt x="10103" y="10385"/>
                      </a:moveTo>
                      <a:cubicBezTo>
                        <a:pt x="10452" y="10385"/>
                        <a:pt x="10800" y="10177"/>
                        <a:pt x="11148" y="10177"/>
                      </a:cubicBezTo>
                      <a:cubicBezTo>
                        <a:pt x="11148" y="9969"/>
                        <a:pt x="11148" y="9969"/>
                        <a:pt x="11148" y="9969"/>
                      </a:cubicBezTo>
                      <a:cubicBezTo>
                        <a:pt x="11497" y="10177"/>
                        <a:pt x="11845" y="10177"/>
                        <a:pt x="12194" y="10177"/>
                      </a:cubicBezTo>
                      <a:cubicBezTo>
                        <a:pt x="11845" y="11423"/>
                        <a:pt x="11845" y="12669"/>
                        <a:pt x="11845" y="13915"/>
                      </a:cubicBezTo>
                      <a:cubicBezTo>
                        <a:pt x="11845" y="14331"/>
                        <a:pt x="11845" y="14538"/>
                        <a:pt x="11845" y="14746"/>
                      </a:cubicBezTo>
                      <a:cubicBezTo>
                        <a:pt x="11497" y="14746"/>
                        <a:pt x="11497" y="14746"/>
                        <a:pt x="11148" y="14746"/>
                      </a:cubicBezTo>
                      <a:cubicBezTo>
                        <a:pt x="11148" y="14746"/>
                        <a:pt x="10800" y="14746"/>
                        <a:pt x="10452" y="14746"/>
                      </a:cubicBezTo>
                      <a:cubicBezTo>
                        <a:pt x="10452" y="13292"/>
                        <a:pt x="10452" y="11838"/>
                        <a:pt x="10103" y="10385"/>
                      </a:cubicBezTo>
                      <a:close/>
                      <a:moveTo>
                        <a:pt x="11148" y="7477"/>
                      </a:moveTo>
                      <a:cubicBezTo>
                        <a:pt x="11148" y="6854"/>
                        <a:pt x="11497" y="6438"/>
                        <a:pt x="11497" y="6023"/>
                      </a:cubicBezTo>
                      <a:cubicBezTo>
                        <a:pt x="11497" y="5815"/>
                        <a:pt x="11497" y="5815"/>
                        <a:pt x="11497" y="5815"/>
                      </a:cubicBezTo>
                      <a:cubicBezTo>
                        <a:pt x="11845" y="5608"/>
                        <a:pt x="11845" y="5608"/>
                        <a:pt x="11845" y="5608"/>
                      </a:cubicBezTo>
                      <a:cubicBezTo>
                        <a:pt x="11845" y="5608"/>
                        <a:pt x="12194" y="5608"/>
                        <a:pt x="12194" y="5815"/>
                      </a:cubicBezTo>
                      <a:cubicBezTo>
                        <a:pt x="12194" y="5815"/>
                        <a:pt x="12194" y="6023"/>
                        <a:pt x="12194" y="6023"/>
                      </a:cubicBezTo>
                      <a:cubicBezTo>
                        <a:pt x="12194" y="6231"/>
                        <a:pt x="12194" y="6231"/>
                        <a:pt x="12194" y="6438"/>
                      </a:cubicBezTo>
                      <a:cubicBezTo>
                        <a:pt x="12194" y="7062"/>
                        <a:pt x="11845" y="7685"/>
                        <a:pt x="11497" y="8308"/>
                      </a:cubicBezTo>
                      <a:cubicBezTo>
                        <a:pt x="11148" y="8100"/>
                        <a:pt x="11148" y="7685"/>
                        <a:pt x="11148" y="7477"/>
                      </a:cubicBezTo>
                      <a:close/>
                      <a:moveTo>
                        <a:pt x="15329" y="6023"/>
                      </a:moveTo>
                      <a:cubicBezTo>
                        <a:pt x="15329" y="6231"/>
                        <a:pt x="15329" y="6231"/>
                        <a:pt x="15329" y="6231"/>
                      </a:cubicBezTo>
                      <a:cubicBezTo>
                        <a:pt x="15329" y="7062"/>
                        <a:pt x="14981" y="8100"/>
                        <a:pt x="14284" y="8723"/>
                      </a:cubicBezTo>
                      <a:cubicBezTo>
                        <a:pt x="14284" y="8931"/>
                        <a:pt x="13935" y="9138"/>
                        <a:pt x="13587" y="9346"/>
                      </a:cubicBezTo>
                      <a:cubicBezTo>
                        <a:pt x="13935" y="8308"/>
                        <a:pt x="14284" y="7477"/>
                        <a:pt x="14981" y="6438"/>
                      </a:cubicBezTo>
                      <a:cubicBezTo>
                        <a:pt x="14981" y="6231"/>
                        <a:pt x="15329" y="6231"/>
                        <a:pt x="15329" y="6231"/>
                      </a:cubicBezTo>
                      <a:cubicBezTo>
                        <a:pt x="15329" y="6231"/>
                        <a:pt x="15329" y="6023"/>
                        <a:pt x="15329" y="6023"/>
                      </a:cubicBezTo>
                      <a:close/>
                      <a:moveTo>
                        <a:pt x="12890" y="15577"/>
                      </a:moveTo>
                      <a:cubicBezTo>
                        <a:pt x="12890" y="15577"/>
                        <a:pt x="12890" y="15577"/>
                        <a:pt x="12890" y="15577"/>
                      </a:cubicBezTo>
                      <a:cubicBezTo>
                        <a:pt x="12890" y="15577"/>
                        <a:pt x="12890" y="15577"/>
                        <a:pt x="12890" y="15577"/>
                      </a:cubicBezTo>
                      <a:close/>
                      <a:moveTo>
                        <a:pt x="14632" y="19108"/>
                      </a:moveTo>
                      <a:cubicBezTo>
                        <a:pt x="14632" y="19108"/>
                        <a:pt x="14632" y="19315"/>
                        <a:pt x="14632" y="19315"/>
                      </a:cubicBezTo>
                      <a:cubicBezTo>
                        <a:pt x="14632" y="19315"/>
                        <a:pt x="14284" y="19315"/>
                        <a:pt x="14284" y="19315"/>
                      </a:cubicBezTo>
                      <a:cubicBezTo>
                        <a:pt x="13587" y="19523"/>
                        <a:pt x="12890" y="19523"/>
                        <a:pt x="11845" y="19523"/>
                      </a:cubicBezTo>
                      <a:cubicBezTo>
                        <a:pt x="12890" y="19523"/>
                        <a:pt x="13935" y="19315"/>
                        <a:pt x="14632" y="19108"/>
                      </a:cubicBezTo>
                      <a:cubicBezTo>
                        <a:pt x="14632" y="19108"/>
                        <a:pt x="14632" y="19108"/>
                        <a:pt x="14632" y="19108"/>
                      </a:cubicBezTo>
                      <a:close/>
                      <a:moveTo>
                        <a:pt x="13239" y="15992"/>
                      </a:moveTo>
                      <a:cubicBezTo>
                        <a:pt x="13587" y="15992"/>
                        <a:pt x="14284" y="15992"/>
                        <a:pt x="14632" y="15992"/>
                      </a:cubicBezTo>
                      <a:cubicBezTo>
                        <a:pt x="14632" y="15992"/>
                        <a:pt x="14632" y="16200"/>
                        <a:pt x="14632" y="16200"/>
                      </a:cubicBezTo>
                      <a:cubicBezTo>
                        <a:pt x="12542" y="16200"/>
                        <a:pt x="10452" y="16408"/>
                        <a:pt x="8361" y="16408"/>
                      </a:cubicBezTo>
                      <a:cubicBezTo>
                        <a:pt x="8013" y="16408"/>
                        <a:pt x="8013" y="16408"/>
                        <a:pt x="7665" y="16408"/>
                      </a:cubicBezTo>
                      <a:cubicBezTo>
                        <a:pt x="7316" y="16408"/>
                        <a:pt x="6968" y="16408"/>
                        <a:pt x="6619" y="16408"/>
                      </a:cubicBezTo>
                      <a:cubicBezTo>
                        <a:pt x="6619" y="16200"/>
                        <a:pt x="6619" y="16200"/>
                        <a:pt x="6619" y="16200"/>
                      </a:cubicBezTo>
                      <a:cubicBezTo>
                        <a:pt x="6619" y="16200"/>
                        <a:pt x="6619" y="15992"/>
                        <a:pt x="6619" y="15992"/>
                      </a:cubicBezTo>
                      <a:cubicBezTo>
                        <a:pt x="8013" y="15992"/>
                        <a:pt x="9406" y="16200"/>
                        <a:pt x="10800" y="16200"/>
                      </a:cubicBezTo>
                      <a:cubicBezTo>
                        <a:pt x="11845" y="16200"/>
                        <a:pt x="12542" y="16200"/>
                        <a:pt x="13239" y="15992"/>
                      </a:cubicBezTo>
                      <a:close/>
                      <a:moveTo>
                        <a:pt x="8710" y="19108"/>
                      </a:moveTo>
                      <a:cubicBezTo>
                        <a:pt x="8013" y="19108"/>
                        <a:pt x="7316" y="19108"/>
                        <a:pt x="6619" y="19108"/>
                      </a:cubicBezTo>
                      <a:cubicBezTo>
                        <a:pt x="6619" y="19108"/>
                        <a:pt x="6619" y="19108"/>
                        <a:pt x="6619" y="19108"/>
                      </a:cubicBezTo>
                      <a:cubicBezTo>
                        <a:pt x="6619" y="18900"/>
                        <a:pt x="6619" y="18900"/>
                        <a:pt x="6619" y="18900"/>
                      </a:cubicBezTo>
                      <a:cubicBezTo>
                        <a:pt x="7316" y="18900"/>
                        <a:pt x="8013" y="18900"/>
                        <a:pt x="8710" y="18900"/>
                      </a:cubicBezTo>
                      <a:cubicBezTo>
                        <a:pt x="9755" y="18900"/>
                        <a:pt x="10800" y="18900"/>
                        <a:pt x="11845" y="18900"/>
                      </a:cubicBezTo>
                      <a:cubicBezTo>
                        <a:pt x="12542" y="18692"/>
                        <a:pt x="13239" y="18692"/>
                        <a:pt x="13935" y="18692"/>
                      </a:cubicBezTo>
                      <a:cubicBezTo>
                        <a:pt x="12194" y="18900"/>
                        <a:pt x="10452" y="19108"/>
                        <a:pt x="8710" y="19108"/>
                      </a:cubicBezTo>
                      <a:close/>
                      <a:moveTo>
                        <a:pt x="11497" y="18277"/>
                      </a:moveTo>
                      <a:cubicBezTo>
                        <a:pt x="10452" y="18277"/>
                        <a:pt x="9406" y="18277"/>
                        <a:pt x="8710" y="18277"/>
                      </a:cubicBezTo>
                      <a:cubicBezTo>
                        <a:pt x="8013" y="18277"/>
                        <a:pt x="7316" y="18277"/>
                        <a:pt x="6619" y="18277"/>
                      </a:cubicBezTo>
                      <a:cubicBezTo>
                        <a:pt x="6619" y="18277"/>
                        <a:pt x="6619" y="18277"/>
                        <a:pt x="6619" y="18277"/>
                      </a:cubicBezTo>
                      <a:cubicBezTo>
                        <a:pt x="6619" y="18069"/>
                        <a:pt x="6619" y="18069"/>
                        <a:pt x="6619" y="18069"/>
                      </a:cubicBezTo>
                      <a:cubicBezTo>
                        <a:pt x="6619" y="18069"/>
                        <a:pt x="6968" y="18069"/>
                        <a:pt x="6968" y="18069"/>
                      </a:cubicBezTo>
                      <a:cubicBezTo>
                        <a:pt x="6968" y="18069"/>
                        <a:pt x="6968" y="18069"/>
                        <a:pt x="6968" y="18069"/>
                      </a:cubicBezTo>
                      <a:cubicBezTo>
                        <a:pt x="9406" y="18069"/>
                        <a:pt x="12194" y="17862"/>
                        <a:pt x="14632" y="17654"/>
                      </a:cubicBezTo>
                      <a:cubicBezTo>
                        <a:pt x="14632" y="17654"/>
                        <a:pt x="14284" y="17862"/>
                        <a:pt x="14284" y="17862"/>
                      </a:cubicBezTo>
                      <a:cubicBezTo>
                        <a:pt x="14284" y="17862"/>
                        <a:pt x="14284" y="17862"/>
                        <a:pt x="14284" y="18069"/>
                      </a:cubicBezTo>
                      <a:cubicBezTo>
                        <a:pt x="13587" y="18069"/>
                        <a:pt x="12542" y="18069"/>
                        <a:pt x="11497" y="18277"/>
                      </a:cubicBezTo>
                      <a:close/>
                      <a:moveTo>
                        <a:pt x="6968" y="17446"/>
                      </a:moveTo>
                      <a:cubicBezTo>
                        <a:pt x="6968" y="17446"/>
                        <a:pt x="6619" y="17446"/>
                        <a:pt x="6619" y="17446"/>
                      </a:cubicBezTo>
                      <a:cubicBezTo>
                        <a:pt x="6619" y="17446"/>
                        <a:pt x="6619" y="17238"/>
                        <a:pt x="6619" y="17238"/>
                      </a:cubicBezTo>
                      <a:cubicBezTo>
                        <a:pt x="6619" y="17238"/>
                        <a:pt x="6619" y="17031"/>
                        <a:pt x="6619" y="17031"/>
                      </a:cubicBezTo>
                      <a:cubicBezTo>
                        <a:pt x="6968" y="17031"/>
                        <a:pt x="7316" y="17031"/>
                        <a:pt x="7665" y="17031"/>
                      </a:cubicBezTo>
                      <a:cubicBezTo>
                        <a:pt x="8013" y="17031"/>
                        <a:pt x="8013" y="17031"/>
                        <a:pt x="8361" y="17031"/>
                      </a:cubicBezTo>
                      <a:cubicBezTo>
                        <a:pt x="10452" y="17031"/>
                        <a:pt x="12542" y="16823"/>
                        <a:pt x="14632" y="16823"/>
                      </a:cubicBezTo>
                      <a:cubicBezTo>
                        <a:pt x="14632" y="16823"/>
                        <a:pt x="14632" y="16823"/>
                        <a:pt x="14284" y="17031"/>
                      </a:cubicBezTo>
                      <a:cubicBezTo>
                        <a:pt x="11845" y="17238"/>
                        <a:pt x="9406" y="17446"/>
                        <a:pt x="6968" y="17446"/>
                      </a:cubicBezTo>
                      <a:close/>
                      <a:moveTo>
                        <a:pt x="11845" y="15577"/>
                      </a:moveTo>
                      <a:cubicBezTo>
                        <a:pt x="11497" y="15577"/>
                        <a:pt x="11148" y="15577"/>
                        <a:pt x="10800" y="15577"/>
                      </a:cubicBezTo>
                      <a:cubicBezTo>
                        <a:pt x="10800" y="15577"/>
                        <a:pt x="10800" y="15577"/>
                        <a:pt x="10452" y="15577"/>
                      </a:cubicBezTo>
                      <a:cubicBezTo>
                        <a:pt x="10452" y="15577"/>
                        <a:pt x="10452" y="15369"/>
                        <a:pt x="10452" y="15369"/>
                      </a:cubicBezTo>
                      <a:cubicBezTo>
                        <a:pt x="10800" y="15369"/>
                        <a:pt x="11148" y="15369"/>
                        <a:pt x="11148" y="15369"/>
                      </a:cubicBezTo>
                      <a:cubicBezTo>
                        <a:pt x="11497" y="15369"/>
                        <a:pt x="11497" y="15369"/>
                        <a:pt x="11845" y="15577"/>
                      </a:cubicBezTo>
                      <a:close/>
                      <a:moveTo>
                        <a:pt x="12890" y="20769"/>
                      </a:moveTo>
                      <a:cubicBezTo>
                        <a:pt x="12542" y="20977"/>
                        <a:pt x="11845" y="20977"/>
                        <a:pt x="10800" y="20977"/>
                      </a:cubicBezTo>
                      <a:cubicBezTo>
                        <a:pt x="10452" y="20977"/>
                        <a:pt x="10452" y="20977"/>
                        <a:pt x="10452" y="20977"/>
                      </a:cubicBezTo>
                      <a:cubicBezTo>
                        <a:pt x="9755" y="20977"/>
                        <a:pt x="9058" y="20769"/>
                        <a:pt x="8361" y="20562"/>
                      </a:cubicBezTo>
                      <a:cubicBezTo>
                        <a:pt x="8013" y="20354"/>
                        <a:pt x="7665" y="20146"/>
                        <a:pt x="7316" y="19938"/>
                      </a:cubicBezTo>
                      <a:cubicBezTo>
                        <a:pt x="7316" y="19938"/>
                        <a:pt x="7665" y="19938"/>
                        <a:pt x="7665" y="19938"/>
                      </a:cubicBezTo>
                      <a:cubicBezTo>
                        <a:pt x="8710" y="20146"/>
                        <a:pt x="10103" y="20146"/>
                        <a:pt x="10800" y="20146"/>
                      </a:cubicBezTo>
                      <a:cubicBezTo>
                        <a:pt x="12194" y="20146"/>
                        <a:pt x="13239" y="20146"/>
                        <a:pt x="14284" y="19938"/>
                      </a:cubicBezTo>
                      <a:cubicBezTo>
                        <a:pt x="13935" y="20146"/>
                        <a:pt x="13239" y="20562"/>
                        <a:pt x="12890" y="20769"/>
                      </a:cubicBezTo>
                      <a:close/>
                      <a:moveTo>
                        <a:pt x="18465" y="10592"/>
                      </a:moveTo>
                      <a:cubicBezTo>
                        <a:pt x="17071" y="11631"/>
                        <a:pt x="17071" y="12254"/>
                        <a:pt x="16374" y="13085"/>
                      </a:cubicBezTo>
                      <a:cubicBezTo>
                        <a:pt x="16374" y="13500"/>
                        <a:pt x="16374" y="13915"/>
                        <a:pt x="16026" y="14331"/>
                      </a:cubicBezTo>
                      <a:cubicBezTo>
                        <a:pt x="16026" y="14538"/>
                        <a:pt x="15677" y="14746"/>
                        <a:pt x="15329" y="15162"/>
                      </a:cubicBezTo>
                      <a:cubicBezTo>
                        <a:pt x="15329" y="14954"/>
                        <a:pt x="15329" y="14954"/>
                        <a:pt x="15329" y="14954"/>
                      </a:cubicBezTo>
                      <a:cubicBezTo>
                        <a:pt x="14981" y="14954"/>
                        <a:pt x="14981" y="14954"/>
                        <a:pt x="14981" y="14954"/>
                      </a:cubicBezTo>
                      <a:cubicBezTo>
                        <a:pt x="14284" y="14954"/>
                        <a:pt x="13587" y="14954"/>
                        <a:pt x="12890" y="14954"/>
                      </a:cubicBezTo>
                      <a:cubicBezTo>
                        <a:pt x="12890" y="14538"/>
                        <a:pt x="12890" y="14331"/>
                        <a:pt x="12890" y="13915"/>
                      </a:cubicBezTo>
                      <a:cubicBezTo>
                        <a:pt x="12890" y="12669"/>
                        <a:pt x="12890" y="11423"/>
                        <a:pt x="13239" y="10177"/>
                      </a:cubicBezTo>
                      <a:cubicBezTo>
                        <a:pt x="13587" y="10177"/>
                        <a:pt x="13587" y="9969"/>
                        <a:pt x="13587" y="9969"/>
                      </a:cubicBezTo>
                      <a:cubicBezTo>
                        <a:pt x="14284" y="9762"/>
                        <a:pt x="14981" y="9346"/>
                        <a:pt x="15329" y="9138"/>
                      </a:cubicBezTo>
                      <a:cubicBezTo>
                        <a:pt x="16026" y="8308"/>
                        <a:pt x="16374" y="7269"/>
                        <a:pt x="16374" y="6231"/>
                      </a:cubicBezTo>
                      <a:cubicBezTo>
                        <a:pt x="16374" y="6023"/>
                        <a:pt x="16374" y="5815"/>
                        <a:pt x="16374" y="5608"/>
                      </a:cubicBezTo>
                      <a:cubicBezTo>
                        <a:pt x="16026" y="5608"/>
                        <a:pt x="15677" y="5400"/>
                        <a:pt x="15329" y="5400"/>
                      </a:cubicBezTo>
                      <a:cubicBezTo>
                        <a:pt x="14981" y="5400"/>
                        <a:pt x="14981" y="5608"/>
                        <a:pt x="14632" y="5608"/>
                      </a:cubicBezTo>
                      <a:cubicBezTo>
                        <a:pt x="14284" y="5815"/>
                        <a:pt x="13935" y="6023"/>
                        <a:pt x="13935" y="6231"/>
                      </a:cubicBezTo>
                      <a:cubicBezTo>
                        <a:pt x="13239" y="7269"/>
                        <a:pt x="12890" y="8515"/>
                        <a:pt x="12542" y="9554"/>
                      </a:cubicBezTo>
                      <a:cubicBezTo>
                        <a:pt x="12194" y="9554"/>
                        <a:pt x="12194" y="9554"/>
                        <a:pt x="11845" y="9346"/>
                      </a:cubicBezTo>
                      <a:cubicBezTo>
                        <a:pt x="11845" y="9346"/>
                        <a:pt x="11845" y="9346"/>
                        <a:pt x="11845" y="9346"/>
                      </a:cubicBezTo>
                      <a:cubicBezTo>
                        <a:pt x="12542" y="8515"/>
                        <a:pt x="12890" y="7477"/>
                        <a:pt x="13239" y="6438"/>
                      </a:cubicBezTo>
                      <a:cubicBezTo>
                        <a:pt x="13239" y="6231"/>
                        <a:pt x="13239" y="6231"/>
                        <a:pt x="13239" y="6023"/>
                      </a:cubicBezTo>
                      <a:cubicBezTo>
                        <a:pt x="13239" y="5815"/>
                        <a:pt x="13239" y="5608"/>
                        <a:pt x="13239" y="5608"/>
                      </a:cubicBezTo>
                      <a:cubicBezTo>
                        <a:pt x="12890" y="5192"/>
                        <a:pt x="12542" y="4985"/>
                        <a:pt x="11845" y="4985"/>
                      </a:cubicBezTo>
                      <a:cubicBezTo>
                        <a:pt x="11497" y="4985"/>
                        <a:pt x="11497" y="4985"/>
                        <a:pt x="11497" y="4985"/>
                      </a:cubicBezTo>
                      <a:cubicBezTo>
                        <a:pt x="11148" y="5192"/>
                        <a:pt x="10800" y="5400"/>
                        <a:pt x="10800" y="5400"/>
                      </a:cubicBezTo>
                      <a:cubicBezTo>
                        <a:pt x="10452" y="5608"/>
                        <a:pt x="10452" y="5608"/>
                        <a:pt x="10452" y="5815"/>
                      </a:cubicBezTo>
                      <a:cubicBezTo>
                        <a:pt x="10452" y="6438"/>
                        <a:pt x="10103" y="6854"/>
                        <a:pt x="10103" y="7477"/>
                      </a:cubicBezTo>
                      <a:cubicBezTo>
                        <a:pt x="10103" y="7892"/>
                        <a:pt x="10452" y="8515"/>
                        <a:pt x="10452" y="9138"/>
                      </a:cubicBezTo>
                      <a:cubicBezTo>
                        <a:pt x="10452" y="9138"/>
                        <a:pt x="10452" y="9346"/>
                        <a:pt x="10800" y="9346"/>
                      </a:cubicBezTo>
                      <a:cubicBezTo>
                        <a:pt x="10452" y="9554"/>
                        <a:pt x="10452" y="9554"/>
                        <a:pt x="10452" y="9762"/>
                      </a:cubicBezTo>
                      <a:cubicBezTo>
                        <a:pt x="10103" y="9762"/>
                        <a:pt x="10103" y="9762"/>
                        <a:pt x="9755" y="9969"/>
                      </a:cubicBezTo>
                      <a:cubicBezTo>
                        <a:pt x="9406" y="8723"/>
                        <a:pt x="9058" y="7685"/>
                        <a:pt x="8361" y="6438"/>
                      </a:cubicBezTo>
                      <a:cubicBezTo>
                        <a:pt x="8361" y="6231"/>
                        <a:pt x="8013" y="5608"/>
                        <a:pt x="7316" y="5400"/>
                      </a:cubicBezTo>
                      <a:cubicBezTo>
                        <a:pt x="6968" y="5192"/>
                        <a:pt x="6619" y="5192"/>
                        <a:pt x="6271" y="5192"/>
                      </a:cubicBezTo>
                      <a:cubicBezTo>
                        <a:pt x="5923" y="5192"/>
                        <a:pt x="5574" y="5400"/>
                        <a:pt x="5226" y="5400"/>
                      </a:cubicBezTo>
                      <a:cubicBezTo>
                        <a:pt x="4529" y="5815"/>
                        <a:pt x="4181" y="6231"/>
                        <a:pt x="4181" y="6646"/>
                      </a:cubicBezTo>
                      <a:cubicBezTo>
                        <a:pt x="4181" y="6646"/>
                        <a:pt x="4181" y="6646"/>
                        <a:pt x="4181" y="6646"/>
                      </a:cubicBezTo>
                      <a:cubicBezTo>
                        <a:pt x="4181" y="7062"/>
                        <a:pt x="4529" y="7269"/>
                        <a:pt x="4529" y="7477"/>
                      </a:cubicBezTo>
                      <a:cubicBezTo>
                        <a:pt x="5574" y="8515"/>
                        <a:pt x="6619" y="9346"/>
                        <a:pt x="8013" y="9969"/>
                      </a:cubicBezTo>
                      <a:cubicBezTo>
                        <a:pt x="8013" y="10177"/>
                        <a:pt x="8361" y="10385"/>
                        <a:pt x="9058" y="10385"/>
                      </a:cubicBezTo>
                      <a:cubicBezTo>
                        <a:pt x="9406" y="11838"/>
                        <a:pt x="9406" y="13292"/>
                        <a:pt x="9406" y="14954"/>
                      </a:cubicBezTo>
                      <a:cubicBezTo>
                        <a:pt x="8361" y="14954"/>
                        <a:pt x="7316" y="15162"/>
                        <a:pt x="6619" y="15369"/>
                      </a:cubicBezTo>
                      <a:cubicBezTo>
                        <a:pt x="6271" y="15369"/>
                        <a:pt x="6271" y="15369"/>
                        <a:pt x="6271" y="15369"/>
                      </a:cubicBezTo>
                      <a:cubicBezTo>
                        <a:pt x="6271" y="15369"/>
                        <a:pt x="6271" y="15369"/>
                        <a:pt x="6271" y="15369"/>
                      </a:cubicBezTo>
                      <a:cubicBezTo>
                        <a:pt x="6271" y="15369"/>
                        <a:pt x="6271" y="15369"/>
                        <a:pt x="6271" y="15162"/>
                      </a:cubicBezTo>
                      <a:cubicBezTo>
                        <a:pt x="5574" y="14746"/>
                        <a:pt x="5226" y="14538"/>
                        <a:pt x="5226" y="14123"/>
                      </a:cubicBezTo>
                      <a:cubicBezTo>
                        <a:pt x="5226" y="13915"/>
                        <a:pt x="5226" y="13500"/>
                        <a:pt x="5226" y="13292"/>
                      </a:cubicBezTo>
                      <a:cubicBezTo>
                        <a:pt x="4877" y="12669"/>
                        <a:pt x="4181" y="12046"/>
                        <a:pt x="3832" y="11631"/>
                      </a:cubicBezTo>
                      <a:cubicBezTo>
                        <a:pt x="3135" y="11008"/>
                        <a:pt x="2787" y="10385"/>
                        <a:pt x="2090" y="9969"/>
                      </a:cubicBezTo>
                      <a:cubicBezTo>
                        <a:pt x="1394" y="8931"/>
                        <a:pt x="1045" y="7892"/>
                        <a:pt x="1045" y="7062"/>
                      </a:cubicBezTo>
                      <a:cubicBezTo>
                        <a:pt x="1045" y="5400"/>
                        <a:pt x="2090" y="3738"/>
                        <a:pt x="3484" y="2700"/>
                      </a:cubicBezTo>
                      <a:cubicBezTo>
                        <a:pt x="5226" y="1454"/>
                        <a:pt x="7665" y="623"/>
                        <a:pt x="10452" y="623"/>
                      </a:cubicBezTo>
                      <a:cubicBezTo>
                        <a:pt x="10452" y="623"/>
                        <a:pt x="10800" y="623"/>
                        <a:pt x="10800" y="623"/>
                      </a:cubicBezTo>
                      <a:cubicBezTo>
                        <a:pt x="14632" y="831"/>
                        <a:pt x="17071" y="1454"/>
                        <a:pt x="18465" y="2700"/>
                      </a:cubicBezTo>
                      <a:cubicBezTo>
                        <a:pt x="19858" y="3738"/>
                        <a:pt x="20555" y="4985"/>
                        <a:pt x="20555" y="6438"/>
                      </a:cubicBezTo>
                      <a:cubicBezTo>
                        <a:pt x="20555" y="8100"/>
                        <a:pt x="19510" y="9762"/>
                        <a:pt x="18465" y="10592"/>
                      </a:cubicBezTo>
                      <a:close/>
                      <a:moveTo>
                        <a:pt x="8710" y="9554"/>
                      </a:moveTo>
                      <a:cubicBezTo>
                        <a:pt x="8710" y="9554"/>
                        <a:pt x="8710" y="9554"/>
                        <a:pt x="8710" y="9554"/>
                      </a:cubicBezTo>
                      <a:cubicBezTo>
                        <a:pt x="7316" y="8931"/>
                        <a:pt x="6271" y="8100"/>
                        <a:pt x="5574" y="7269"/>
                      </a:cubicBezTo>
                      <a:cubicBezTo>
                        <a:pt x="5226" y="7062"/>
                        <a:pt x="5226" y="6854"/>
                        <a:pt x="5226" y="6646"/>
                      </a:cubicBezTo>
                      <a:cubicBezTo>
                        <a:pt x="5226" y="6231"/>
                        <a:pt x="5574" y="6023"/>
                        <a:pt x="5574" y="6023"/>
                      </a:cubicBezTo>
                      <a:cubicBezTo>
                        <a:pt x="5923" y="5815"/>
                        <a:pt x="5923" y="5815"/>
                        <a:pt x="6271" y="5815"/>
                      </a:cubicBezTo>
                      <a:cubicBezTo>
                        <a:pt x="6619" y="5815"/>
                        <a:pt x="6619" y="5815"/>
                        <a:pt x="6619" y="6023"/>
                      </a:cubicBezTo>
                      <a:cubicBezTo>
                        <a:pt x="6968" y="6023"/>
                        <a:pt x="7316" y="6438"/>
                        <a:pt x="7665" y="6646"/>
                      </a:cubicBezTo>
                      <a:cubicBezTo>
                        <a:pt x="8013" y="7685"/>
                        <a:pt x="8361" y="8515"/>
                        <a:pt x="8710" y="9554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23" name="Freeform 12"/>
                <p:cNvSpPr/>
                <p:nvPr/>
              </p:nvSpPr>
              <p:spPr>
                <a:xfrm rot="10800000">
                  <a:off x="365950" y="638709"/>
                  <a:ext cx="31672" cy="1559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131" fill="norm" stroke="1" extrusionOk="0">
                      <a:moveTo>
                        <a:pt x="8640" y="0"/>
                      </a:moveTo>
                      <a:cubicBezTo>
                        <a:pt x="4320" y="0"/>
                        <a:pt x="0" y="0"/>
                        <a:pt x="0" y="800"/>
                      </a:cubicBezTo>
                      <a:cubicBezTo>
                        <a:pt x="0" y="2400"/>
                        <a:pt x="0" y="3200"/>
                        <a:pt x="0" y="4800"/>
                      </a:cubicBezTo>
                      <a:cubicBezTo>
                        <a:pt x="0" y="9600"/>
                        <a:pt x="4320" y="15200"/>
                        <a:pt x="8640" y="20000"/>
                      </a:cubicBezTo>
                      <a:cubicBezTo>
                        <a:pt x="8640" y="20800"/>
                        <a:pt x="12960" y="21600"/>
                        <a:pt x="12960" y="20800"/>
                      </a:cubicBezTo>
                      <a:cubicBezTo>
                        <a:pt x="17280" y="20800"/>
                        <a:pt x="21600" y="20800"/>
                        <a:pt x="21600" y="20000"/>
                      </a:cubicBezTo>
                      <a:cubicBezTo>
                        <a:pt x="17280" y="14400"/>
                        <a:pt x="12960" y="9600"/>
                        <a:pt x="12960" y="4800"/>
                      </a:cubicBezTo>
                      <a:cubicBezTo>
                        <a:pt x="12960" y="3200"/>
                        <a:pt x="12960" y="2400"/>
                        <a:pt x="12960" y="800"/>
                      </a:cubicBezTo>
                      <a:cubicBezTo>
                        <a:pt x="12960" y="0"/>
                        <a:pt x="12960" y="0"/>
                        <a:pt x="8640" y="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24" name="Freeform 13"/>
                <p:cNvSpPr/>
                <p:nvPr/>
              </p:nvSpPr>
              <p:spPr>
                <a:xfrm rot="10800000">
                  <a:off x="74564" y="613511"/>
                  <a:ext cx="111915" cy="782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00" h="21214" fill="norm" stroke="1" extrusionOk="0">
                      <a:moveTo>
                        <a:pt x="18000" y="1157"/>
                      </a:moveTo>
                      <a:cubicBezTo>
                        <a:pt x="12000" y="5785"/>
                        <a:pt x="6000" y="11957"/>
                        <a:pt x="0" y="16585"/>
                      </a:cubicBezTo>
                      <a:cubicBezTo>
                        <a:pt x="0" y="18128"/>
                        <a:pt x="0" y="19671"/>
                        <a:pt x="0" y="19671"/>
                      </a:cubicBezTo>
                      <a:cubicBezTo>
                        <a:pt x="1200" y="21214"/>
                        <a:pt x="1200" y="21214"/>
                        <a:pt x="2400" y="21214"/>
                      </a:cubicBezTo>
                      <a:cubicBezTo>
                        <a:pt x="8400" y="15043"/>
                        <a:pt x="14400" y="10414"/>
                        <a:pt x="20400" y="4243"/>
                      </a:cubicBezTo>
                      <a:cubicBezTo>
                        <a:pt x="21600" y="4243"/>
                        <a:pt x="21600" y="2700"/>
                        <a:pt x="20400" y="1157"/>
                      </a:cubicBezTo>
                      <a:cubicBezTo>
                        <a:pt x="20400" y="-386"/>
                        <a:pt x="19200" y="-386"/>
                        <a:pt x="18000" y="1157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25" name="Freeform 14"/>
                <p:cNvSpPr/>
                <p:nvPr/>
              </p:nvSpPr>
              <p:spPr>
                <a:xfrm rot="10800000">
                  <a:off x="-1" y="449265"/>
                  <a:ext cx="117859" cy="410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68" h="21600" fill="norm" stroke="1" extrusionOk="0">
                      <a:moveTo>
                        <a:pt x="20463" y="3086"/>
                      </a:moveTo>
                      <a:cubicBezTo>
                        <a:pt x="20463" y="0"/>
                        <a:pt x="19326" y="0"/>
                        <a:pt x="18189" y="0"/>
                      </a:cubicBezTo>
                      <a:cubicBezTo>
                        <a:pt x="13642" y="6171"/>
                        <a:pt x="6821" y="12343"/>
                        <a:pt x="1137" y="12343"/>
                      </a:cubicBezTo>
                      <a:cubicBezTo>
                        <a:pt x="0" y="12343"/>
                        <a:pt x="0" y="12343"/>
                        <a:pt x="0" y="15429"/>
                      </a:cubicBezTo>
                      <a:cubicBezTo>
                        <a:pt x="0" y="18514"/>
                        <a:pt x="0" y="21600"/>
                        <a:pt x="1137" y="21600"/>
                      </a:cubicBezTo>
                      <a:cubicBezTo>
                        <a:pt x="7958" y="21600"/>
                        <a:pt x="14779" y="15429"/>
                        <a:pt x="20463" y="9257"/>
                      </a:cubicBezTo>
                      <a:cubicBezTo>
                        <a:pt x="20463" y="6171"/>
                        <a:pt x="21600" y="3086"/>
                        <a:pt x="20463" y="3086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26" name="Freeform 15"/>
                <p:cNvSpPr/>
                <p:nvPr/>
              </p:nvSpPr>
              <p:spPr>
                <a:xfrm rot="10800000">
                  <a:off x="35008" y="247793"/>
                  <a:ext cx="99717" cy="768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25" h="20829" fill="norm" stroke="1" extrusionOk="0">
                      <a:moveTo>
                        <a:pt x="17212" y="19671"/>
                      </a:moveTo>
                      <a:cubicBezTo>
                        <a:pt x="18562" y="21214"/>
                        <a:pt x="19912" y="21214"/>
                        <a:pt x="19912" y="19671"/>
                      </a:cubicBezTo>
                      <a:cubicBezTo>
                        <a:pt x="21262" y="18128"/>
                        <a:pt x="21262" y="16585"/>
                        <a:pt x="19912" y="16585"/>
                      </a:cubicBezTo>
                      <a:cubicBezTo>
                        <a:pt x="14512" y="10414"/>
                        <a:pt x="9112" y="5785"/>
                        <a:pt x="3712" y="1157"/>
                      </a:cubicBezTo>
                      <a:cubicBezTo>
                        <a:pt x="2362" y="-386"/>
                        <a:pt x="1012" y="-386"/>
                        <a:pt x="1012" y="1157"/>
                      </a:cubicBezTo>
                      <a:cubicBezTo>
                        <a:pt x="-338" y="1157"/>
                        <a:pt x="-338" y="2700"/>
                        <a:pt x="1012" y="4243"/>
                      </a:cubicBezTo>
                      <a:cubicBezTo>
                        <a:pt x="6412" y="8871"/>
                        <a:pt x="11812" y="15043"/>
                        <a:pt x="17212" y="19671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27" name="Freeform 16"/>
                <p:cNvSpPr/>
                <p:nvPr/>
              </p:nvSpPr>
              <p:spPr>
                <a:xfrm rot="10800000">
                  <a:off x="558619" y="606266"/>
                  <a:ext cx="93432" cy="8695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40" h="21600" fill="norm" stroke="1" extrusionOk="0">
                      <a:moveTo>
                        <a:pt x="19800" y="21600"/>
                      </a:moveTo>
                      <a:cubicBezTo>
                        <a:pt x="21240" y="20160"/>
                        <a:pt x="21240" y="18720"/>
                        <a:pt x="21240" y="18720"/>
                      </a:cubicBezTo>
                      <a:cubicBezTo>
                        <a:pt x="16920" y="11520"/>
                        <a:pt x="9720" y="5760"/>
                        <a:pt x="3960" y="0"/>
                      </a:cubicBezTo>
                      <a:cubicBezTo>
                        <a:pt x="2520" y="0"/>
                        <a:pt x="1080" y="0"/>
                        <a:pt x="1080" y="1440"/>
                      </a:cubicBezTo>
                      <a:cubicBezTo>
                        <a:pt x="-360" y="2880"/>
                        <a:pt x="-360" y="4320"/>
                        <a:pt x="1080" y="4320"/>
                      </a:cubicBezTo>
                      <a:cubicBezTo>
                        <a:pt x="6840" y="8640"/>
                        <a:pt x="12600" y="14400"/>
                        <a:pt x="16920" y="20160"/>
                      </a:cubicBezTo>
                      <a:cubicBezTo>
                        <a:pt x="18360" y="21600"/>
                        <a:pt x="19800" y="21600"/>
                        <a:pt x="19800" y="2160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28" name="Freeform 17"/>
                <p:cNvSpPr/>
                <p:nvPr/>
              </p:nvSpPr>
              <p:spPr>
                <a:xfrm rot="10800000">
                  <a:off x="608767" y="447870"/>
                  <a:ext cx="112350" cy="376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97" h="19792" fill="norm" stroke="1" extrusionOk="0">
                      <a:moveTo>
                        <a:pt x="20897" y="15429"/>
                      </a:moveTo>
                      <a:cubicBezTo>
                        <a:pt x="20897" y="15429"/>
                        <a:pt x="20897" y="12343"/>
                        <a:pt x="19697" y="9257"/>
                      </a:cubicBezTo>
                      <a:cubicBezTo>
                        <a:pt x="13697" y="6171"/>
                        <a:pt x="7697" y="0"/>
                        <a:pt x="1697" y="0"/>
                      </a:cubicBezTo>
                      <a:cubicBezTo>
                        <a:pt x="497" y="0"/>
                        <a:pt x="497" y="0"/>
                        <a:pt x="497" y="3086"/>
                      </a:cubicBezTo>
                      <a:cubicBezTo>
                        <a:pt x="-703" y="6171"/>
                        <a:pt x="497" y="9257"/>
                        <a:pt x="1697" y="9257"/>
                      </a:cubicBezTo>
                      <a:cubicBezTo>
                        <a:pt x="7697" y="9257"/>
                        <a:pt x="13697" y="12343"/>
                        <a:pt x="18497" y="18514"/>
                      </a:cubicBezTo>
                      <a:cubicBezTo>
                        <a:pt x="19697" y="21600"/>
                        <a:pt x="20897" y="18514"/>
                        <a:pt x="20897" y="15429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29" name="Freeform 18"/>
                <p:cNvSpPr/>
                <p:nvPr/>
              </p:nvSpPr>
              <p:spPr>
                <a:xfrm rot="10800000">
                  <a:off x="585013" y="211589"/>
                  <a:ext cx="100294" cy="840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0" fill="norm" stroke="1" extrusionOk="0">
                      <a:moveTo>
                        <a:pt x="2700" y="19800"/>
                      </a:moveTo>
                      <a:cubicBezTo>
                        <a:pt x="6750" y="15480"/>
                        <a:pt x="9450" y="14040"/>
                        <a:pt x="12150" y="12600"/>
                      </a:cubicBezTo>
                      <a:cubicBezTo>
                        <a:pt x="14850" y="9720"/>
                        <a:pt x="17550" y="6840"/>
                        <a:pt x="21600" y="3960"/>
                      </a:cubicBezTo>
                      <a:cubicBezTo>
                        <a:pt x="21600" y="2520"/>
                        <a:pt x="21600" y="1080"/>
                        <a:pt x="21600" y="1080"/>
                      </a:cubicBezTo>
                      <a:cubicBezTo>
                        <a:pt x="20250" y="-360"/>
                        <a:pt x="18900" y="-360"/>
                        <a:pt x="17550" y="1080"/>
                      </a:cubicBezTo>
                      <a:cubicBezTo>
                        <a:pt x="14850" y="3960"/>
                        <a:pt x="12150" y="6840"/>
                        <a:pt x="9450" y="8280"/>
                      </a:cubicBezTo>
                      <a:cubicBezTo>
                        <a:pt x="6750" y="11160"/>
                        <a:pt x="4050" y="12600"/>
                        <a:pt x="0" y="16920"/>
                      </a:cubicBezTo>
                      <a:cubicBezTo>
                        <a:pt x="0" y="18360"/>
                        <a:pt x="0" y="19800"/>
                        <a:pt x="0" y="19800"/>
                      </a:cubicBezTo>
                      <a:cubicBezTo>
                        <a:pt x="1350" y="21240"/>
                        <a:pt x="2700" y="21240"/>
                        <a:pt x="2700" y="1980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631" name="直接连接符 20"/>
              <p:cNvSpPr/>
              <p:nvPr/>
            </p:nvSpPr>
            <p:spPr>
              <a:xfrm flipH="1">
                <a:off x="360673" y="0"/>
                <a:ext cx="1" cy="1943101"/>
              </a:xfrm>
              <a:prstGeom prst="line">
                <a:avLst/>
              </a:prstGeom>
              <a:noFill/>
              <a:ln w="19050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643" name="组合 29"/>
            <p:cNvGrpSpPr/>
            <p:nvPr/>
          </p:nvGrpSpPr>
          <p:grpSpPr>
            <a:xfrm>
              <a:off x="3948255" y="-1"/>
              <a:ext cx="721117" cy="2702385"/>
              <a:chOff x="0" y="0"/>
              <a:chExt cx="721116" cy="2702384"/>
            </a:xfrm>
          </p:grpSpPr>
          <p:grpSp>
            <p:nvGrpSpPr>
              <p:cNvPr id="641" name="组合 30"/>
              <p:cNvGrpSpPr/>
              <p:nvPr/>
            </p:nvGrpSpPr>
            <p:grpSpPr>
              <a:xfrm>
                <a:off x="0" y="1907716"/>
                <a:ext cx="721117" cy="794669"/>
                <a:chOff x="0" y="0"/>
                <a:chExt cx="721116" cy="794668"/>
              </a:xfrm>
            </p:grpSpPr>
            <p:sp>
              <p:nvSpPr>
                <p:cNvPr id="633" name="Freeform 11"/>
                <p:cNvSpPr/>
                <p:nvPr/>
              </p:nvSpPr>
              <p:spPr>
                <a:xfrm rot="10800000">
                  <a:off x="168005" y="0"/>
                  <a:ext cx="395894" cy="6062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cubicBezTo>
                        <a:pt x="10800" y="0"/>
                        <a:pt x="10452" y="0"/>
                        <a:pt x="10452" y="0"/>
                      </a:cubicBezTo>
                      <a:cubicBezTo>
                        <a:pt x="7316" y="0"/>
                        <a:pt x="4529" y="1038"/>
                        <a:pt x="2787" y="2285"/>
                      </a:cubicBezTo>
                      <a:cubicBezTo>
                        <a:pt x="1045" y="3531"/>
                        <a:pt x="0" y="5192"/>
                        <a:pt x="0" y="7062"/>
                      </a:cubicBezTo>
                      <a:cubicBezTo>
                        <a:pt x="0" y="8100"/>
                        <a:pt x="348" y="9138"/>
                        <a:pt x="1394" y="10177"/>
                      </a:cubicBezTo>
                      <a:cubicBezTo>
                        <a:pt x="1742" y="10800"/>
                        <a:pt x="2439" y="11423"/>
                        <a:pt x="2787" y="11838"/>
                      </a:cubicBezTo>
                      <a:cubicBezTo>
                        <a:pt x="3484" y="12462"/>
                        <a:pt x="3832" y="12877"/>
                        <a:pt x="4181" y="13500"/>
                      </a:cubicBezTo>
                      <a:cubicBezTo>
                        <a:pt x="4181" y="13500"/>
                        <a:pt x="4181" y="13915"/>
                        <a:pt x="4181" y="14123"/>
                      </a:cubicBezTo>
                      <a:cubicBezTo>
                        <a:pt x="4181" y="14746"/>
                        <a:pt x="4877" y="15162"/>
                        <a:pt x="5226" y="15577"/>
                      </a:cubicBezTo>
                      <a:cubicBezTo>
                        <a:pt x="5574" y="15785"/>
                        <a:pt x="5574" y="15992"/>
                        <a:pt x="5574" y="16200"/>
                      </a:cubicBezTo>
                      <a:cubicBezTo>
                        <a:pt x="5574" y="16408"/>
                        <a:pt x="5574" y="16408"/>
                        <a:pt x="5574" y="16408"/>
                      </a:cubicBezTo>
                      <a:cubicBezTo>
                        <a:pt x="5574" y="16615"/>
                        <a:pt x="5574" y="16823"/>
                        <a:pt x="5574" y="16823"/>
                      </a:cubicBezTo>
                      <a:cubicBezTo>
                        <a:pt x="5574" y="17031"/>
                        <a:pt x="5574" y="17238"/>
                        <a:pt x="5574" y="17238"/>
                      </a:cubicBezTo>
                      <a:cubicBezTo>
                        <a:pt x="5574" y="17446"/>
                        <a:pt x="5574" y="17446"/>
                        <a:pt x="5574" y="17654"/>
                      </a:cubicBezTo>
                      <a:cubicBezTo>
                        <a:pt x="5574" y="17654"/>
                        <a:pt x="5923" y="17654"/>
                        <a:pt x="5923" y="17862"/>
                      </a:cubicBezTo>
                      <a:cubicBezTo>
                        <a:pt x="5574" y="17862"/>
                        <a:pt x="5574" y="18069"/>
                        <a:pt x="5574" y="18277"/>
                      </a:cubicBezTo>
                      <a:cubicBezTo>
                        <a:pt x="5574" y="18485"/>
                        <a:pt x="5574" y="18485"/>
                        <a:pt x="5574" y="18485"/>
                      </a:cubicBezTo>
                      <a:cubicBezTo>
                        <a:pt x="5574" y="18485"/>
                        <a:pt x="5574" y="18485"/>
                        <a:pt x="5923" y="18692"/>
                      </a:cubicBezTo>
                      <a:cubicBezTo>
                        <a:pt x="5574" y="18692"/>
                        <a:pt x="5574" y="18900"/>
                        <a:pt x="5574" y="19108"/>
                      </a:cubicBezTo>
                      <a:cubicBezTo>
                        <a:pt x="5574" y="19108"/>
                        <a:pt x="5574" y="19315"/>
                        <a:pt x="5923" y="19523"/>
                      </a:cubicBezTo>
                      <a:cubicBezTo>
                        <a:pt x="5923" y="19523"/>
                        <a:pt x="5923" y="19523"/>
                        <a:pt x="5923" y="19523"/>
                      </a:cubicBezTo>
                      <a:cubicBezTo>
                        <a:pt x="5923" y="19523"/>
                        <a:pt x="5923" y="19523"/>
                        <a:pt x="5923" y="19523"/>
                      </a:cubicBezTo>
                      <a:cubicBezTo>
                        <a:pt x="6271" y="20354"/>
                        <a:pt x="6968" y="20769"/>
                        <a:pt x="7665" y="20977"/>
                      </a:cubicBezTo>
                      <a:cubicBezTo>
                        <a:pt x="8710" y="21392"/>
                        <a:pt x="9406" y="21600"/>
                        <a:pt x="10452" y="21600"/>
                      </a:cubicBezTo>
                      <a:cubicBezTo>
                        <a:pt x="10800" y="21600"/>
                        <a:pt x="10800" y="21600"/>
                        <a:pt x="10800" y="21600"/>
                      </a:cubicBezTo>
                      <a:cubicBezTo>
                        <a:pt x="11845" y="21600"/>
                        <a:pt x="12890" y="21600"/>
                        <a:pt x="13587" y="21185"/>
                      </a:cubicBezTo>
                      <a:cubicBezTo>
                        <a:pt x="13935" y="20977"/>
                        <a:pt x="14632" y="20769"/>
                        <a:pt x="14981" y="20354"/>
                      </a:cubicBezTo>
                      <a:cubicBezTo>
                        <a:pt x="14981" y="20354"/>
                        <a:pt x="15329" y="20146"/>
                        <a:pt x="15329" y="19938"/>
                      </a:cubicBezTo>
                      <a:cubicBezTo>
                        <a:pt x="15677" y="19731"/>
                        <a:pt x="15677" y="19731"/>
                        <a:pt x="15677" y="19523"/>
                      </a:cubicBezTo>
                      <a:cubicBezTo>
                        <a:pt x="15677" y="19523"/>
                        <a:pt x="15677" y="19523"/>
                        <a:pt x="15677" y="19523"/>
                      </a:cubicBezTo>
                      <a:cubicBezTo>
                        <a:pt x="15677" y="19315"/>
                        <a:pt x="15677" y="19315"/>
                        <a:pt x="15677" y="19108"/>
                      </a:cubicBezTo>
                      <a:cubicBezTo>
                        <a:pt x="15677" y="19108"/>
                        <a:pt x="15677" y="19108"/>
                        <a:pt x="15677" y="18900"/>
                      </a:cubicBezTo>
                      <a:cubicBezTo>
                        <a:pt x="16026" y="18900"/>
                        <a:pt x="16026" y="18692"/>
                        <a:pt x="16026" y="18692"/>
                      </a:cubicBezTo>
                      <a:cubicBezTo>
                        <a:pt x="16026" y="18485"/>
                        <a:pt x="16026" y="18485"/>
                        <a:pt x="15677" y="18485"/>
                      </a:cubicBezTo>
                      <a:cubicBezTo>
                        <a:pt x="15677" y="18485"/>
                        <a:pt x="16026" y="18277"/>
                        <a:pt x="16026" y="18277"/>
                      </a:cubicBezTo>
                      <a:cubicBezTo>
                        <a:pt x="15677" y="18069"/>
                        <a:pt x="15677" y="18069"/>
                        <a:pt x="15677" y="18069"/>
                      </a:cubicBezTo>
                      <a:cubicBezTo>
                        <a:pt x="15677" y="18069"/>
                        <a:pt x="15329" y="17862"/>
                        <a:pt x="15329" y="17862"/>
                      </a:cubicBezTo>
                      <a:cubicBezTo>
                        <a:pt x="15677" y="17862"/>
                        <a:pt x="15677" y="17862"/>
                        <a:pt x="16026" y="17654"/>
                      </a:cubicBezTo>
                      <a:cubicBezTo>
                        <a:pt x="16026" y="17446"/>
                        <a:pt x="16026" y="17446"/>
                        <a:pt x="16026" y="17446"/>
                      </a:cubicBezTo>
                      <a:cubicBezTo>
                        <a:pt x="16026" y="17238"/>
                        <a:pt x="15677" y="17238"/>
                        <a:pt x="15677" y="17031"/>
                      </a:cubicBezTo>
                      <a:cubicBezTo>
                        <a:pt x="15677" y="17031"/>
                        <a:pt x="15677" y="17031"/>
                        <a:pt x="15677" y="16823"/>
                      </a:cubicBezTo>
                      <a:cubicBezTo>
                        <a:pt x="15677" y="16823"/>
                        <a:pt x="15677" y="16823"/>
                        <a:pt x="15677" y="16823"/>
                      </a:cubicBezTo>
                      <a:cubicBezTo>
                        <a:pt x="15677" y="16615"/>
                        <a:pt x="15677" y="16615"/>
                        <a:pt x="15677" y="16615"/>
                      </a:cubicBezTo>
                      <a:cubicBezTo>
                        <a:pt x="15677" y="16615"/>
                        <a:pt x="15677" y="16615"/>
                        <a:pt x="15677" y="16615"/>
                      </a:cubicBezTo>
                      <a:cubicBezTo>
                        <a:pt x="15677" y="16408"/>
                        <a:pt x="15677" y="16200"/>
                        <a:pt x="15677" y="15992"/>
                      </a:cubicBezTo>
                      <a:cubicBezTo>
                        <a:pt x="15677" y="15992"/>
                        <a:pt x="15677" y="15992"/>
                        <a:pt x="15677" y="15992"/>
                      </a:cubicBezTo>
                      <a:cubicBezTo>
                        <a:pt x="16374" y="15577"/>
                        <a:pt x="16723" y="14954"/>
                        <a:pt x="17071" y="14538"/>
                      </a:cubicBezTo>
                      <a:cubicBezTo>
                        <a:pt x="17071" y="14123"/>
                        <a:pt x="17419" y="13708"/>
                        <a:pt x="17419" y="13292"/>
                      </a:cubicBezTo>
                      <a:cubicBezTo>
                        <a:pt x="18116" y="12462"/>
                        <a:pt x="18116" y="11838"/>
                        <a:pt x="19510" y="10800"/>
                      </a:cubicBezTo>
                      <a:cubicBezTo>
                        <a:pt x="20555" y="9969"/>
                        <a:pt x="21600" y="8308"/>
                        <a:pt x="21600" y="6438"/>
                      </a:cubicBezTo>
                      <a:cubicBezTo>
                        <a:pt x="21600" y="4985"/>
                        <a:pt x="20903" y="3323"/>
                        <a:pt x="19161" y="2285"/>
                      </a:cubicBezTo>
                      <a:cubicBezTo>
                        <a:pt x="17419" y="1038"/>
                        <a:pt x="14981" y="208"/>
                        <a:pt x="10800" y="0"/>
                      </a:cubicBezTo>
                      <a:close/>
                      <a:moveTo>
                        <a:pt x="10103" y="10385"/>
                      </a:moveTo>
                      <a:cubicBezTo>
                        <a:pt x="10452" y="10385"/>
                        <a:pt x="10800" y="10177"/>
                        <a:pt x="11148" y="10177"/>
                      </a:cubicBezTo>
                      <a:cubicBezTo>
                        <a:pt x="11148" y="9969"/>
                        <a:pt x="11148" y="9969"/>
                        <a:pt x="11148" y="9969"/>
                      </a:cubicBezTo>
                      <a:cubicBezTo>
                        <a:pt x="11497" y="10177"/>
                        <a:pt x="11845" y="10177"/>
                        <a:pt x="12194" y="10177"/>
                      </a:cubicBezTo>
                      <a:cubicBezTo>
                        <a:pt x="11845" y="11423"/>
                        <a:pt x="11845" y="12669"/>
                        <a:pt x="11845" y="13915"/>
                      </a:cubicBezTo>
                      <a:cubicBezTo>
                        <a:pt x="11845" y="14331"/>
                        <a:pt x="11845" y="14538"/>
                        <a:pt x="11845" y="14746"/>
                      </a:cubicBezTo>
                      <a:cubicBezTo>
                        <a:pt x="11497" y="14746"/>
                        <a:pt x="11497" y="14746"/>
                        <a:pt x="11148" y="14746"/>
                      </a:cubicBezTo>
                      <a:cubicBezTo>
                        <a:pt x="11148" y="14746"/>
                        <a:pt x="10800" y="14746"/>
                        <a:pt x="10452" y="14746"/>
                      </a:cubicBezTo>
                      <a:cubicBezTo>
                        <a:pt x="10452" y="13292"/>
                        <a:pt x="10452" y="11838"/>
                        <a:pt x="10103" y="10385"/>
                      </a:cubicBezTo>
                      <a:close/>
                      <a:moveTo>
                        <a:pt x="11148" y="7477"/>
                      </a:moveTo>
                      <a:cubicBezTo>
                        <a:pt x="11148" y="6854"/>
                        <a:pt x="11497" y="6438"/>
                        <a:pt x="11497" y="6023"/>
                      </a:cubicBezTo>
                      <a:cubicBezTo>
                        <a:pt x="11497" y="5815"/>
                        <a:pt x="11497" y="5815"/>
                        <a:pt x="11497" y="5815"/>
                      </a:cubicBezTo>
                      <a:cubicBezTo>
                        <a:pt x="11845" y="5608"/>
                        <a:pt x="11845" y="5608"/>
                        <a:pt x="11845" y="5608"/>
                      </a:cubicBezTo>
                      <a:cubicBezTo>
                        <a:pt x="11845" y="5608"/>
                        <a:pt x="12194" y="5608"/>
                        <a:pt x="12194" y="5815"/>
                      </a:cubicBezTo>
                      <a:cubicBezTo>
                        <a:pt x="12194" y="5815"/>
                        <a:pt x="12194" y="6023"/>
                        <a:pt x="12194" y="6023"/>
                      </a:cubicBezTo>
                      <a:cubicBezTo>
                        <a:pt x="12194" y="6231"/>
                        <a:pt x="12194" y="6231"/>
                        <a:pt x="12194" y="6438"/>
                      </a:cubicBezTo>
                      <a:cubicBezTo>
                        <a:pt x="12194" y="7062"/>
                        <a:pt x="11845" y="7685"/>
                        <a:pt x="11497" y="8308"/>
                      </a:cubicBezTo>
                      <a:cubicBezTo>
                        <a:pt x="11148" y="8100"/>
                        <a:pt x="11148" y="7685"/>
                        <a:pt x="11148" y="7477"/>
                      </a:cubicBezTo>
                      <a:close/>
                      <a:moveTo>
                        <a:pt x="15329" y="6023"/>
                      </a:moveTo>
                      <a:cubicBezTo>
                        <a:pt x="15329" y="6231"/>
                        <a:pt x="15329" y="6231"/>
                        <a:pt x="15329" y="6231"/>
                      </a:cubicBezTo>
                      <a:cubicBezTo>
                        <a:pt x="15329" y="7062"/>
                        <a:pt x="14981" y="8100"/>
                        <a:pt x="14284" y="8723"/>
                      </a:cubicBezTo>
                      <a:cubicBezTo>
                        <a:pt x="14284" y="8931"/>
                        <a:pt x="13935" y="9138"/>
                        <a:pt x="13587" y="9346"/>
                      </a:cubicBezTo>
                      <a:cubicBezTo>
                        <a:pt x="13935" y="8308"/>
                        <a:pt x="14284" y="7477"/>
                        <a:pt x="14981" y="6438"/>
                      </a:cubicBezTo>
                      <a:cubicBezTo>
                        <a:pt x="14981" y="6231"/>
                        <a:pt x="15329" y="6231"/>
                        <a:pt x="15329" y="6231"/>
                      </a:cubicBezTo>
                      <a:cubicBezTo>
                        <a:pt x="15329" y="6231"/>
                        <a:pt x="15329" y="6023"/>
                        <a:pt x="15329" y="6023"/>
                      </a:cubicBezTo>
                      <a:close/>
                      <a:moveTo>
                        <a:pt x="12890" y="15577"/>
                      </a:moveTo>
                      <a:cubicBezTo>
                        <a:pt x="12890" y="15577"/>
                        <a:pt x="12890" y="15577"/>
                        <a:pt x="12890" y="15577"/>
                      </a:cubicBezTo>
                      <a:cubicBezTo>
                        <a:pt x="12890" y="15577"/>
                        <a:pt x="12890" y="15577"/>
                        <a:pt x="12890" y="15577"/>
                      </a:cubicBezTo>
                      <a:close/>
                      <a:moveTo>
                        <a:pt x="14632" y="19108"/>
                      </a:moveTo>
                      <a:cubicBezTo>
                        <a:pt x="14632" y="19108"/>
                        <a:pt x="14632" y="19315"/>
                        <a:pt x="14632" y="19315"/>
                      </a:cubicBezTo>
                      <a:cubicBezTo>
                        <a:pt x="14632" y="19315"/>
                        <a:pt x="14284" y="19315"/>
                        <a:pt x="14284" y="19315"/>
                      </a:cubicBezTo>
                      <a:cubicBezTo>
                        <a:pt x="13587" y="19523"/>
                        <a:pt x="12890" y="19523"/>
                        <a:pt x="11845" y="19523"/>
                      </a:cubicBezTo>
                      <a:cubicBezTo>
                        <a:pt x="12890" y="19523"/>
                        <a:pt x="13935" y="19315"/>
                        <a:pt x="14632" y="19108"/>
                      </a:cubicBezTo>
                      <a:cubicBezTo>
                        <a:pt x="14632" y="19108"/>
                        <a:pt x="14632" y="19108"/>
                        <a:pt x="14632" y="19108"/>
                      </a:cubicBezTo>
                      <a:close/>
                      <a:moveTo>
                        <a:pt x="13239" y="15992"/>
                      </a:moveTo>
                      <a:cubicBezTo>
                        <a:pt x="13587" y="15992"/>
                        <a:pt x="14284" y="15992"/>
                        <a:pt x="14632" y="15992"/>
                      </a:cubicBezTo>
                      <a:cubicBezTo>
                        <a:pt x="14632" y="15992"/>
                        <a:pt x="14632" y="16200"/>
                        <a:pt x="14632" y="16200"/>
                      </a:cubicBezTo>
                      <a:cubicBezTo>
                        <a:pt x="12542" y="16200"/>
                        <a:pt x="10452" y="16408"/>
                        <a:pt x="8361" y="16408"/>
                      </a:cubicBezTo>
                      <a:cubicBezTo>
                        <a:pt x="8013" y="16408"/>
                        <a:pt x="8013" y="16408"/>
                        <a:pt x="7665" y="16408"/>
                      </a:cubicBezTo>
                      <a:cubicBezTo>
                        <a:pt x="7316" y="16408"/>
                        <a:pt x="6968" y="16408"/>
                        <a:pt x="6619" y="16408"/>
                      </a:cubicBezTo>
                      <a:cubicBezTo>
                        <a:pt x="6619" y="16200"/>
                        <a:pt x="6619" y="16200"/>
                        <a:pt x="6619" y="16200"/>
                      </a:cubicBezTo>
                      <a:cubicBezTo>
                        <a:pt x="6619" y="16200"/>
                        <a:pt x="6619" y="15992"/>
                        <a:pt x="6619" y="15992"/>
                      </a:cubicBezTo>
                      <a:cubicBezTo>
                        <a:pt x="8013" y="15992"/>
                        <a:pt x="9406" y="16200"/>
                        <a:pt x="10800" y="16200"/>
                      </a:cubicBezTo>
                      <a:cubicBezTo>
                        <a:pt x="11845" y="16200"/>
                        <a:pt x="12542" y="16200"/>
                        <a:pt x="13239" y="15992"/>
                      </a:cubicBezTo>
                      <a:close/>
                      <a:moveTo>
                        <a:pt x="8710" y="19108"/>
                      </a:moveTo>
                      <a:cubicBezTo>
                        <a:pt x="8013" y="19108"/>
                        <a:pt x="7316" y="19108"/>
                        <a:pt x="6619" y="19108"/>
                      </a:cubicBezTo>
                      <a:cubicBezTo>
                        <a:pt x="6619" y="19108"/>
                        <a:pt x="6619" y="19108"/>
                        <a:pt x="6619" y="19108"/>
                      </a:cubicBezTo>
                      <a:cubicBezTo>
                        <a:pt x="6619" y="18900"/>
                        <a:pt x="6619" y="18900"/>
                        <a:pt x="6619" y="18900"/>
                      </a:cubicBezTo>
                      <a:cubicBezTo>
                        <a:pt x="7316" y="18900"/>
                        <a:pt x="8013" y="18900"/>
                        <a:pt x="8710" y="18900"/>
                      </a:cubicBezTo>
                      <a:cubicBezTo>
                        <a:pt x="9755" y="18900"/>
                        <a:pt x="10800" y="18900"/>
                        <a:pt x="11845" y="18900"/>
                      </a:cubicBezTo>
                      <a:cubicBezTo>
                        <a:pt x="12542" y="18692"/>
                        <a:pt x="13239" y="18692"/>
                        <a:pt x="13935" y="18692"/>
                      </a:cubicBezTo>
                      <a:cubicBezTo>
                        <a:pt x="12194" y="18900"/>
                        <a:pt x="10452" y="19108"/>
                        <a:pt x="8710" y="19108"/>
                      </a:cubicBezTo>
                      <a:close/>
                      <a:moveTo>
                        <a:pt x="11497" y="18277"/>
                      </a:moveTo>
                      <a:cubicBezTo>
                        <a:pt x="10452" y="18277"/>
                        <a:pt x="9406" y="18277"/>
                        <a:pt x="8710" y="18277"/>
                      </a:cubicBezTo>
                      <a:cubicBezTo>
                        <a:pt x="8013" y="18277"/>
                        <a:pt x="7316" y="18277"/>
                        <a:pt x="6619" y="18277"/>
                      </a:cubicBezTo>
                      <a:cubicBezTo>
                        <a:pt x="6619" y="18277"/>
                        <a:pt x="6619" y="18277"/>
                        <a:pt x="6619" y="18277"/>
                      </a:cubicBezTo>
                      <a:cubicBezTo>
                        <a:pt x="6619" y="18069"/>
                        <a:pt x="6619" y="18069"/>
                        <a:pt x="6619" y="18069"/>
                      </a:cubicBezTo>
                      <a:cubicBezTo>
                        <a:pt x="6619" y="18069"/>
                        <a:pt x="6968" y="18069"/>
                        <a:pt x="6968" y="18069"/>
                      </a:cubicBezTo>
                      <a:cubicBezTo>
                        <a:pt x="6968" y="18069"/>
                        <a:pt x="6968" y="18069"/>
                        <a:pt x="6968" y="18069"/>
                      </a:cubicBezTo>
                      <a:cubicBezTo>
                        <a:pt x="9406" y="18069"/>
                        <a:pt x="12194" y="17862"/>
                        <a:pt x="14632" y="17654"/>
                      </a:cubicBezTo>
                      <a:cubicBezTo>
                        <a:pt x="14632" y="17654"/>
                        <a:pt x="14284" y="17862"/>
                        <a:pt x="14284" y="17862"/>
                      </a:cubicBezTo>
                      <a:cubicBezTo>
                        <a:pt x="14284" y="17862"/>
                        <a:pt x="14284" y="17862"/>
                        <a:pt x="14284" y="18069"/>
                      </a:cubicBezTo>
                      <a:cubicBezTo>
                        <a:pt x="13587" y="18069"/>
                        <a:pt x="12542" y="18069"/>
                        <a:pt x="11497" y="18277"/>
                      </a:cubicBezTo>
                      <a:close/>
                      <a:moveTo>
                        <a:pt x="6968" y="17446"/>
                      </a:moveTo>
                      <a:cubicBezTo>
                        <a:pt x="6968" y="17446"/>
                        <a:pt x="6619" y="17446"/>
                        <a:pt x="6619" y="17446"/>
                      </a:cubicBezTo>
                      <a:cubicBezTo>
                        <a:pt x="6619" y="17446"/>
                        <a:pt x="6619" y="17238"/>
                        <a:pt x="6619" y="17238"/>
                      </a:cubicBezTo>
                      <a:cubicBezTo>
                        <a:pt x="6619" y="17238"/>
                        <a:pt x="6619" y="17031"/>
                        <a:pt x="6619" y="17031"/>
                      </a:cubicBezTo>
                      <a:cubicBezTo>
                        <a:pt x="6968" y="17031"/>
                        <a:pt x="7316" y="17031"/>
                        <a:pt x="7665" y="17031"/>
                      </a:cubicBezTo>
                      <a:cubicBezTo>
                        <a:pt x="8013" y="17031"/>
                        <a:pt x="8013" y="17031"/>
                        <a:pt x="8361" y="17031"/>
                      </a:cubicBezTo>
                      <a:cubicBezTo>
                        <a:pt x="10452" y="17031"/>
                        <a:pt x="12542" y="16823"/>
                        <a:pt x="14632" y="16823"/>
                      </a:cubicBezTo>
                      <a:cubicBezTo>
                        <a:pt x="14632" y="16823"/>
                        <a:pt x="14632" y="16823"/>
                        <a:pt x="14284" y="17031"/>
                      </a:cubicBezTo>
                      <a:cubicBezTo>
                        <a:pt x="11845" y="17238"/>
                        <a:pt x="9406" y="17446"/>
                        <a:pt x="6968" y="17446"/>
                      </a:cubicBezTo>
                      <a:close/>
                      <a:moveTo>
                        <a:pt x="11845" y="15577"/>
                      </a:moveTo>
                      <a:cubicBezTo>
                        <a:pt x="11497" y="15577"/>
                        <a:pt x="11148" y="15577"/>
                        <a:pt x="10800" y="15577"/>
                      </a:cubicBezTo>
                      <a:cubicBezTo>
                        <a:pt x="10800" y="15577"/>
                        <a:pt x="10800" y="15577"/>
                        <a:pt x="10452" y="15577"/>
                      </a:cubicBezTo>
                      <a:cubicBezTo>
                        <a:pt x="10452" y="15577"/>
                        <a:pt x="10452" y="15369"/>
                        <a:pt x="10452" y="15369"/>
                      </a:cubicBezTo>
                      <a:cubicBezTo>
                        <a:pt x="10800" y="15369"/>
                        <a:pt x="11148" y="15369"/>
                        <a:pt x="11148" y="15369"/>
                      </a:cubicBezTo>
                      <a:cubicBezTo>
                        <a:pt x="11497" y="15369"/>
                        <a:pt x="11497" y="15369"/>
                        <a:pt x="11845" y="15577"/>
                      </a:cubicBezTo>
                      <a:close/>
                      <a:moveTo>
                        <a:pt x="12890" y="20769"/>
                      </a:moveTo>
                      <a:cubicBezTo>
                        <a:pt x="12542" y="20977"/>
                        <a:pt x="11845" y="20977"/>
                        <a:pt x="10800" y="20977"/>
                      </a:cubicBezTo>
                      <a:cubicBezTo>
                        <a:pt x="10452" y="20977"/>
                        <a:pt x="10452" y="20977"/>
                        <a:pt x="10452" y="20977"/>
                      </a:cubicBezTo>
                      <a:cubicBezTo>
                        <a:pt x="9755" y="20977"/>
                        <a:pt x="9058" y="20769"/>
                        <a:pt x="8361" y="20562"/>
                      </a:cubicBezTo>
                      <a:cubicBezTo>
                        <a:pt x="8013" y="20354"/>
                        <a:pt x="7665" y="20146"/>
                        <a:pt x="7316" y="19938"/>
                      </a:cubicBezTo>
                      <a:cubicBezTo>
                        <a:pt x="7316" y="19938"/>
                        <a:pt x="7665" y="19938"/>
                        <a:pt x="7665" y="19938"/>
                      </a:cubicBezTo>
                      <a:cubicBezTo>
                        <a:pt x="8710" y="20146"/>
                        <a:pt x="10103" y="20146"/>
                        <a:pt x="10800" y="20146"/>
                      </a:cubicBezTo>
                      <a:cubicBezTo>
                        <a:pt x="12194" y="20146"/>
                        <a:pt x="13239" y="20146"/>
                        <a:pt x="14284" y="19938"/>
                      </a:cubicBezTo>
                      <a:cubicBezTo>
                        <a:pt x="13935" y="20146"/>
                        <a:pt x="13239" y="20562"/>
                        <a:pt x="12890" y="20769"/>
                      </a:cubicBezTo>
                      <a:close/>
                      <a:moveTo>
                        <a:pt x="18465" y="10592"/>
                      </a:moveTo>
                      <a:cubicBezTo>
                        <a:pt x="17071" y="11631"/>
                        <a:pt x="17071" y="12254"/>
                        <a:pt x="16374" y="13085"/>
                      </a:cubicBezTo>
                      <a:cubicBezTo>
                        <a:pt x="16374" y="13500"/>
                        <a:pt x="16374" y="13915"/>
                        <a:pt x="16026" y="14331"/>
                      </a:cubicBezTo>
                      <a:cubicBezTo>
                        <a:pt x="16026" y="14538"/>
                        <a:pt x="15677" y="14746"/>
                        <a:pt x="15329" y="15162"/>
                      </a:cubicBezTo>
                      <a:cubicBezTo>
                        <a:pt x="15329" y="14954"/>
                        <a:pt x="15329" y="14954"/>
                        <a:pt x="15329" y="14954"/>
                      </a:cubicBezTo>
                      <a:cubicBezTo>
                        <a:pt x="14981" y="14954"/>
                        <a:pt x="14981" y="14954"/>
                        <a:pt x="14981" y="14954"/>
                      </a:cubicBezTo>
                      <a:cubicBezTo>
                        <a:pt x="14284" y="14954"/>
                        <a:pt x="13587" y="14954"/>
                        <a:pt x="12890" y="14954"/>
                      </a:cubicBezTo>
                      <a:cubicBezTo>
                        <a:pt x="12890" y="14538"/>
                        <a:pt x="12890" y="14331"/>
                        <a:pt x="12890" y="13915"/>
                      </a:cubicBezTo>
                      <a:cubicBezTo>
                        <a:pt x="12890" y="12669"/>
                        <a:pt x="12890" y="11423"/>
                        <a:pt x="13239" y="10177"/>
                      </a:cubicBezTo>
                      <a:cubicBezTo>
                        <a:pt x="13587" y="10177"/>
                        <a:pt x="13587" y="9969"/>
                        <a:pt x="13587" y="9969"/>
                      </a:cubicBezTo>
                      <a:cubicBezTo>
                        <a:pt x="14284" y="9762"/>
                        <a:pt x="14981" y="9346"/>
                        <a:pt x="15329" y="9138"/>
                      </a:cubicBezTo>
                      <a:cubicBezTo>
                        <a:pt x="16026" y="8308"/>
                        <a:pt x="16374" y="7269"/>
                        <a:pt x="16374" y="6231"/>
                      </a:cubicBezTo>
                      <a:cubicBezTo>
                        <a:pt x="16374" y="6023"/>
                        <a:pt x="16374" y="5815"/>
                        <a:pt x="16374" y="5608"/>
                      </a:cubicBezTo>
                      <a:cubicBezTo>
                        <a:pt x="16026" y="5608"/>
                        <a:pt x="15677" y="5400"/>
                        <a:pt x="15329" y="5400"/>
                      </a:cubicBezTo>
                      <a:cubicBezTo>
                        <a:pt x="14981" y="5400"/>
                        <a:pt x="14981" y="5608"/>
                        <a:pt x="14632" y="5608"/>
                      </a:cubicBezTo>
                      <a:cubicBezTo>
                        <a:pt x="14284" y="5815"/>
                        <a:pt x="13935" y="6023"/>
                        <a:pt x="13935" y="6231"/>
                      </a:cubicBezTo>
                      <a:cubicBezTo>
                        <a:pt x="13239" y="7269"/>
                        <a:pt x="12890" y="8515"/>
                        <a:pt x="12542" y="9554"/>
                      </a:cubicBezTo>
                      <a:cubicBezTo>
                        <a:pt x="12194" y="9554"/>
                        <a:pt x="12194" y="9554"/>
                        <a:pt x="11845" y="9346"/>
                      </a:cubicBezTo>
                      <a:cubicBezTo>
                        <a:pt x="11845" y="9346"/>
                        <a:pt x="11845" y="9346"/>
                        <a:pt x="11845" y="9346"/>
                      </a:cubicBezTo>
                      <a:cubicBezTo>
                        <a:pt x="12542" y="8515"/>
                        <a:pt x="12890" y="7477"/>
                        <a:pt x="13239" y="6438"/>
                      </a:cubicBezTo>
                      <a:cubicBezTo>
                        <a:pt x="13239" y="6231"/>
                        <a:pt x="13239" y="6231"/>
                        <a:pt x="13239" y="6023"/>
                      </a:cubicBezTo>
                      <a:cubicBezTo>
                        <a:pt x="13239" y="5815"/>
                        <a:pt x="13239" y="5608"/>
                        <a:pt x="13239" y="5608"/>
                      </a:cubicBezTo>
                      <a:cubicBezTo>
                        <a:pt x="12890" y="5192"/>
                        <a:pt x="12542" y="4985"/>
                        <a:pt x="11845" y="4985"/>
                      </a:cubicBezTo>
                      <a:cubicBezTo>
                        <a:pt x="11497" y="4985"/>
                        <a:pt x="11497" y="4985"/>
                        <a:pt x="11497" y="4985"/>
                      </a:cubicBezTo>
                      <a:cubicBezTo>
                        <a:pt x="11148" y="5192"/>
                        <a:pt x="10800" y="5400"/>
                        <a:pt x="10800" y="5400"/>
                      </a:cubicBezTo>
                      <a:cubicBezTo>
                        <a:pt x="10452" y="5608"/>
                        <a:pt x="10452" y="5608"/>
                        <a:pt x="10452" y="5815"/>
                      </a:cubicBezTo>
                      <a:cubicBezTo>
                        <a:pt x="10452" y="6438"/>
                        <a:pt x="10103" y="6854"/>
                        <a:pt x="10103" y="7477"/>
                      </a:cubicBezTo>
                      <a:cubicBezTo>
                        <a:pt x="10103" y="7892"/>
                        <a:pt x="10452" y="8515"/>
                        <a:pt x="10452" y="9138"/>
                      </a:cubicBezTo>
                      <a:cubicBezTo>
                        <a:pt x="10452" y="9138"/>
                        <a:pt x="10452" y="9346"/>
                        <a:pt x="10800" y="9346"/>
                      </a:cubicBezTo>
                      <a:cubicBezTo>
                        <a:pt x="10452" y="9554"/>
                        <a:pt x="10452" y="9554"/>
                        <a:pt x="10452" y="9762"/>
                      </a:cubicBezTo>
                      <a:cubicBezTo>
                        <a:pt x="10103" y="9762"/>
                        <a:pt x="10103" y="9762"/>
                        <a:pt x="9755" y="9969"/>
                      </a:cubicBezTo>
                      <a:cubicBezTo>
                        <a:pt x="9406" y="8723"/>
                        <a:pt x="9058" y="7685"/>
                        <a:pt x="8361" y="6438"/>
                      </a:cubicBezTo>
                      <a:cubicBezTo>
                        <a:pt x="8361" y="6231"/>
                        <a:pt x="8013" y="5608"/>
                        <a:pt x="7316" y="5400"/>
                      </a:cubicBezTo>
                      <a:cubicBezTo>
                        <a:pt x="6968" y="5192"/>
                        <a:pt x="6619" y="5192"/>
                        <a:pt x="6271" y="5192"/>
                      </a:cubicBezTo>
                      <a:cubicBezTo>
                        <a:pt x="5923" y="5192"/>
                        <a:pt x="5574" y="5400"/>
                        <a:pt x="5226" y="5400"/>
                      </a:cubicBezTo>
                      <a:cubicBezTo>
                        <a:pt x="4529" y="5815"/>
                        <a:pt x="4181" y="6231"/>
                        <a:pt x="4181" y="6646"/>
                      </a:cubicBezTo>
                      <a:cubicBezTo>
                        <a:pt x="4181" y="6646"/>
                        <a:pt x="4181" y="6646"/>
                        <a:pt x="4181" y="6646"/>
                      </a:cubicBezTo>
                      <a:cubicBezTo>
                        <a:pt x="4181" y="7062"/>
                        <a:pt x="4529" y="7269"/>
                        <a:pt x="4529" y="7477"/>
                      </a:cubicBezTo>
                      <a:cubicBezTo>
                        <a:pt x="5574" y="8515"/>
                        <a:pt x="6619" y="9346"/>
                        <a:pt x="8013" y="9969"/>
                      </a:cubicBezTo>
                      <a:cubicBezTo>
                        <a:pt x="8013" y="10177"/>
                        <a:pt x="8361" y="10385"/>
                        <a:pt x="9058" y="10385"/>
                      </a:cubicBezTo>
                      <a:cubicBezTo>
                        <a:pt x="9406" y="11838"/>
                        <a:pt x="9406" y="13292"/>
                        <a:pt x="9406" y="14954"/>
                      </a:cubicBezTo>
                      <a:cubicBezTo>
                        <a:pt x="8361" y="14954"/>
                        <a:pt x="7316" y="15162"/>
                        <a:pt x="6619" y="15369"/>
                      </a:cubicBezTo>
                      <a:cubicBezTo>
                        <a:pt x="6271" y="15369"/>
                        <a:pt x="6271" y="15369"/>
                        <a:pt x="6271" y="15369"/>
                      </a:cubicBezTo>
                      <a:cubicBezTo>
                        <a:pt x="6271" y="15369"/>
                        <a:pt x="6271" y="15369"/>
                        <a:pt x="6271" y="15369"/>
                      </a:cubicBezTo>
                      <a:cubicBezTo>
                        <a:pt x="6271" y="15369"/>
                        <a:pt x="6271" y="15369"/>
                        <a:pt x="6271" y="15162"/>
                      </a:cubicBezTo>
                      <a:cubicBezTo>
                        <a:pt x="5574" y="14746"/>
                        <a:pt x="5226" y="14538"/>
                        <a:pt x="5226" y="14123"/>
                      </a:cubicBezTo>
                      <a:cubicBezTo>
                        <a:pt x="5226" y="13915"/>
                        <a:pt x="5226" y="13500"/>
                        <a:pt x="5226" y="13292"/>
                      </a:cubicBezTo>
                      <a:cubicBezTo>
                        <a:pt x="4877" y="12669"/>
                        <a:pt x="4181" y="12046"/>
                        <a:pt x="3832" y="11631"/>
                      </a:cubicBezTo>
                      <a:cubicBezTo>
                        <a:pt x="3135" y="11008"/>
                        <a:pt x="2787" y="10385"/>
                        <a:pt x="2090" y="9969"/>
                      </a:cubicBezTo>
                      <a:cubicBezTo>
                        <a:pt x="1394" y="8931"/>
                        <a:pt x="1045" y="7892"/>
                        <a:pt x="1045" y="7062"/>
                      </a:cubicBezTo>
                      <a:cubicBezTo>
                        <a:pt x="1045" y="5400"/>
                        <a:pt x="2090" y="3738"/>
                        <a:pt x="3484" y="2700"/>
                      </a:cubicBezTo>
                      <a:cubicBezTo>
                        <a:pt x="5226" y="1454"/>
                        <a:pt x="7665" y="623"/>
                        <a:pt x="10452" y="623"/>
                      </a:cubicBezTo>
                      <a:cubicBezTo>
                        <a:pt x="10452" y="623"/>
                        <a:pt x="10800" y="623"/>
                        <a:pt x="10800" y="623"/>
                      </a:cubicBezTo>
                      <a:cubicBezTo>
                        <a:pt x="14632" y="831"/>
                        <a:pt x="17071" y="1454"/>
                        <a:pt x="18465" y="2700"/>
                      </a:cubicBezTo>
                      <a:cubicBezTo>
                        <a:pt x="19858" y="3738"/>
                        <a:pt x="20555" y="4985"/>
                        <a:pt x="20555" y="6438"/>
                      </a:cubicBezTo>
                      <a:cubicBezTo>
                        <a:pt x="20555" y="8100"/>
                        <a:pt x="19510" y="9762"/>
                        <a:pt x="18465" y="10592"/>
                      </a:cubicBezTo>
                      <a:close/>
                      <a:moveTo>
                        <a:pt x="8710" y="9554"/>
                      </a:moveTo>
                      <a:cubicBezTo>
                        <a:pt x="8710" y="9554"/>
                        <a:pt x="8710" y="9554"/>
                        <a:pt x="8710" y="9554"/>
                      </a:cubicBezTo>
                      <a:cubicBezTo>
                        <a:pt x="7316" y="8931"/>
                        <a:pt x="6271" y="8100"/>
                        <a:pt x="5574" y="7269"/>
                      </a:cubicBezTo>
                      <a:cubicBezTo>
                        <a:pt x="5226" y="7062"/>
                        <a:pt x="5226" y="6854"/>
                        <a:pt x="5226" y="6646"/>
                      </a:cubicBezTo>
                      <a:cubicBezTo>
                        <a:pt x="5226" y="6231"/>
                        <a:pt x="5574" y="6023"/>
                        <a:pt x="5574" y="6023"/>
                      </a:cubicBezTo>
                      <a:cubicBezTo>
                        <a:pt x="5923" y="5815"/>
                        <a:pt x="5923" y="5815"/>
                        <a:pt x="6271" y="5815"/>
                      </a:cubicBezTo>
                      <a:cubicBezTo>
                        <a:pt x="6619" y="5815"/>
                        <a:pt x="6619" y="5815"/>
                        <a:pt x="6619" y="6023"/>
                      </a:cubicBezTo>
                      <a:cubicBezTo>
                        <a:pt x="6968" y="6023"/>
                        <a:pt x="7316" y="6438"/>
                        <a:pt x="7665" y="6646"/>
                      </a:cubicBezTo>
                      <a:cubicBezTo>
                        <a:pt x="8013" y="7685"/>
                        <a:pt x="8361" y="8515"/>
                        <a:pt x="8710" y="9554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34" name="Freeform 12"/>
                <p:cNvSpPr/>
                <p:nvPr/>
              </p:nvSpPr>
              <p:spPr>
                <a:xfrm rot="10800000">
                  <a:off x="365950" y="638709"/>
                  <a:ext cx="31672" cy="1559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131" fill="norm" stroke="1" extrusionOk="0">
                      <a:moveTo>
                        <a:pt x="8640" y="0"/>
                      </a:moveTo>
                      <a:cubicBezTo>
                        <a:pt x="4320" y="0"/>
                        <a:pt x="0" y="0"/>
                        <a:pt x="0" y="800"/>
                      </a:cubicBezTo>
                      <a:cubicBezTo>
                        <a:pt x="0" y="2400"/>
                        <a:pt x="0" y="3200"/>
                        <a:pt x="0" y="4800"/>
                      </a:cubicBezTo>
                      <a:cubicBezTo>
                        <a:pt x="0" y="9600"/>
                        <a:pt x="4320" y="15200"/>
                        <a:pt x="8640" y="20000"/>
                      </a:cubicBezTo>
                      <a:cubicBezTo>
                        <a:pt x="8640" y="20800"/>
                        <a:pt x="12960" y="21600"/>
                        <a:pt x="12960" y="20800"/>
                      </a:cubicBezTo>
                      <a:cubicBezTo>
                        <a:pt x="17280" y="20800"/>
                        <a:pt x="21600" y="20800"/>
                        <a:pt x="21600" y="20000"/>
                      </a:cubicBezTo>
                      <a:cubicBezTo>
                        <a:pt x="17280" y="14400"/>
                        <a:pt x="12960" y="9600"/>
                        <a:pt x="12960" y="4800"/>
                      </a:cubicBezTo>
                      <a:cubicBezTo>
                        <a:pt x="12960" y="3200"/>
                        <a:pt x="12960" y="2400"/>
                        <a:pt x="12960" y="800"/>
                      </a:cubicBezTo>
                      <a:cubicBezTo>
                        <a:pt x="12960" y="0"/>
                        <a:pt x="12960" y="0"/>
                        <a:pt x="8640" y="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35" name="Freeform 13"/>
                <p:cNvSpPr/>
                <p:nvPr/>
              </p:nvSpPr>
              <p:spPr>
                <a:xfrm rot="10800000">
                  <a:off x="74564" y="613511"/>
                  <a:ext cx="111915" cy="782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00" h="21214" fill="norm" stroke="1" extrusionOk="0">
                      <a:moveTo>
                        <a:pt x="18000" y="1157"/>
                      </a:moveTo>
                      <a:cubicBezTo>
                        <a:pt x="12000" y="5785"/>
                        <a:pt x="6000" y="11957"/>
                        <a:pt x="0" y="16585"/>
                      </a:cubicBezTo>
                      <a:cubicBezTo>
                        <a:pt x="0" y="18128"/>
                        <a:pt x="0" y="19671"/>
                        <a:pt x="0" y="19671"/>
                      </a:cubicBezTo>
                      <a:cubicBezTo>
                        <a:pt x="1200" y="21214"/>
                        <a:pt x="1200" y="21214"/>
                        <a:pt x="2400" y="21214"/>
                      </a:cubicBezTo>
                      <a:cubicBezTo>
                        <a:pt x="8400" y="15043"/>
                        <a:pt x="14400" y="10414"/>
                        <a:pt x="20400" y="4243"/>
                      </a:cubicBezTo>
                      <a:cubicBezTo>
                        <a:pt x="21600" y="4243"/>
                        <a:pt x="21600" y="2700"/>
                        <a:pt x="20400" y="1157"/>
                      </a:cubicBezTo>
                      <a:cubicBezTo>
                        <a:pt x="20400" y="-386"/>
                        <a:pt x="19200" y="-386"/>
                        <a:pt x="18000" y="1157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36" name="Freeform 14"/>
                <p:cNvSpPr/>
                <p:nvPr/>
              </p:nvSpPr>
              <p:spPr>
                <a:xfrm rot="10800000">
                  <a:off x="0" y="449265"/>
                  <a:ext cx="117858" cy="410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68" h="21600" fill="norm" stroke="1" extrusionOk="0">
                      <a:moveTo>
                        <a:pt x="20463" y="3086"/>
                      </a:moveTo>
                      <a:cubicBezTo>
                        <a:pt x="20463" y="0"/>
                        <a:pt x="19326" y="0"/>
                        <a:pt x="18189" y="0"/>
                      </a:cubicBezTo>
                      <a:cubicBezTo>
                        <a:pt x="13642" y="6171"/>
                        <a:pt x="6821" y="12343"/>
                        <a:pt x="1137" y="12343"/>
                      </a:cubicBezTo>
                      <a:cubicBezTo>
                        <a:pt x="0" y="12343"/>
                        <a:pt x="0" y="12343"/>
                        <a:pt x="0" y="15429"/>
                      </a:cubicBezTo>
                      <a:cubicBezTo>
                        <a:pt x="0" y="18514"/>
                        <a:pt x="0" y="21600"/>
                        <a:pt x="1137" y="21600"/>
                      </a:cubicBezTo>
                      <a:cubicBezTo>
                        <a:pt x="7958" y="21600"/>
                        <a:pt x="14779" y="15429"/>
                        <a:pt x="20463" y="9257"/>
                      </a:cubicBezTo>
                      <a:cubicBezTo>
                        <a:pt x="20463" y="6171"/>
                        <a:pt x="21600" y="3086"/>
                        <a:pt x="20463" y="3086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37" name="Freeform 15"/>
                <p:cNvSpPr/>
                <p:nvPr/>
              </p:nvSpPr>
              <p:spPr>
                <a:xfrm rot="10800000">
                  <a:off x="35008" y="247793"/>
                  <a:ext cx="99717" cy="768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25" h="20829" fill="norm" stroke="1" extrusionOk="0">
                      <a:moveTo>
                        <a:pt x="17212" y="19671"/>
                      </a:moveTo>
                      <a:cubicBezTo>
                        <a:pt x="18562" y="21214"/>
                        <a:pt x="19912" y="21214"/>
                        <a:pt x="19912" y="19671"/>
                      </a:cubicBezTo>
                      <a:cubicBezTo>
                        <a:pt x="21262" y="18128"/>
                        <a:pt x="21262" y="16585"/>
                        <a:pt x="19912" y="16585"/>
                      </a:cubicBezTo>
                      <a:cubicBezTo>
                        <a:pt x="14512" y="10414"/>
                        <a:pt x="9112" y="5785"/>
                        <a:pt x="3712" y="1157"/>
                      </a:cubicBezTo>
                      <a:cubicBezTo>
                        <a:pt x="2362" y="-386"/>
                        <a:pt x="1012" y="-386"/>
                        <a:pt x="1012" y="1157"/>
                      </a:cubicBezTo>
                      <a:cubicBezTo>
                        <a:pt x="-338" y="1157"/>
                        <a:pt x="-338" y="2700"/>
                        <a:pt x="1012" y="4243"/>
                      </a:cubicBezTo>
                      <a:cubicBezTo>
                        <a:pt x="6412" y="8871"/>
                        <a:pt x="11812" y="15043"/>
                        <a:pt x="17212" y="19671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38" name="Freeform 16"/>
                <p:cNvSpPr/>
                <p:nvPr/>
              </p:nvSpPr>
              <p:spPr>
                <a:xfrm rot="10800000">
                  <a:off x="558619" y="606266"/>
                  <a:ext cx="93432" cy="8695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40" h="21600" fill="norm" stroke="1" extrusionOk="0">
                      <a:moveTo>
                        <a:pt x="19800" y="21600"/>
                      </a:moveTo>
                      <a:cubicBezTo>
                        <a:pt x="21240" y="20160"/>
                        <a:pt x="21240" y="18720"/>
                        <a:pt x="21240" y="18720"/>
                      </a:cubicBezTo>
                      <a:cubicBezTo>
                        <a:pt x="16920" y="11520"/>
                        <a:pt x="9720" y="5760"/>
                        <a:pt x="3960" y="0"/>
                      </a:cubicBezTo>
                      <a:cubicBezTo>
                        <a:pt x="2520" y="0"/>
                        <a:pt x="1080" y="0"/>
                        <a:pt x="1080" y="1440"/>
                      </a:cubicBezTo>
                      <a:cubicBezTo>
                        <a:pt x="-360" y="2880"/>
                        <a:pt x="-360" y="4320"/>
                        <a:pt x="1080" y="4320"/>
                      </a:cubicBezTo>
                      <a:cubicBezTo>
                        <a:pt x="6840" y="8640"/>
                        <a:pt x="12600" y="14400"/>
                        <a:pt x="16920" y="20160"/>
                      </a:cubicBezTo>
                      <a:cubicBezTo>
                        <a:pt x="18360" y="21600"/>
                        <a:pt x="19800" y="21600"/>
                        <a:pt x="19800" y="2160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39" name="Freeform 17"/>
                <p:cNvSpPr/>
                <p:nvPr/>
              </p:nvSpPr>
              <p:spPr>
                <a:xfrm rot="10800000">
                  <a:off x="608767" y="447870"/>
                  <a:ext cx="112350" cy="376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97" h="19792" fill="norm" stroke="1" extrusionOk="0">
                      <a:moveTo>
                        <a:pt x="20897" y="15429"/>
                      </a:moveTo>
                      <a:cubicBezTo>
                        <a:pt x="20897" y="15429"/>
                        <a:pt x="20897" y="12343"/>
                        <a:pt x="19697" y="9257"/>
                      </a:cubicBezTo>
                      <a:cubicBezTo>
                        <a:pt x="13697" y="6171"/>
                        <a:pt x="7697" y="0"/>
                        <a:pt x="1697" y="0"/>
                      </a:cubicBezTo>
                      <a:cubicBezTo>
                        <a:pt x="497" y="0"/>
                        <a:pt x="497" y="0"/>
                        <a:pt x="497" y="3086"/>
                      </a:cubicBezTo>
                      <a:cubicBezTo>
                        <a:pt x="-703" y="6171"/>
                        <a:pt x="497" y="9257"/>
                        <a:pt x="1697" y="9257"/>
                      </a:cubicBezTo>
                      <a:cubicBezTo>
                        <a:pt x="7697" y="9257"/>
                        <a:pt x="13697" y="12343"/>
                        <a:pt x="18497" y="18514"/>
                      </a:cubicBezTo>
                      <a:cubicBezTo>
                        <a:pt x="19697" y="21600"/>
                        <a:pt x="20897" y="18514"/>
                        <a:pt x="20897" y="15429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40" name="Freeform 18"/>
                <p:cNvSpPr/>
                <p:nvPr/>
              </p:nvSpPr>
              <p:spPr>
                <a:xfrm rot="10800000">
                  <a:off x="585013" y="211589"/>
                  <a:ext cx="100294" cy="840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0" fill="norm" stroke="1" extrusionOk="0">
                      <a:moveTo>
                        <a:pt x="2700" y="19800"/>
                      </a:moveTo>
                      <a:cubicBezTo>
                        <a:pt x="6750" y="15480"/>
                        <a:pt x="9450" y="14040"/>
                        <a:pt x="12150" y="12600"/>
                      </a:cubicBezTo>
                      <a:cubicBezTo>
                        <a:pt x="14850" y="9720"/>
                        <a:pt x="17550" y="6840"/>
                        <a:pt x="21600" y="3960"/>
                      </a:cubicBezTo>
                      <a:cubicBezTo>
                        <a:pt x="21600" y="2520"/>
                        <a:pt x="21600" y="1080"/>
                        <a:pt x="21600" y="1080"/>
                      </a:cubicBezTo>
                      <a:cubicBezTo>
                        <a:pt x="20250" y="-360"/>
                        <a:pt x="18900" y="-360"/>
                        <a:pt x="17550" y="1080"/>
                      </a:cubicBezTo>
                      <a:cubicBezTo>
                        <a:pt x="14850" y="3960"/>
                        <a:pt x="12150" y="6840"/>
                        <a:pt x="9450" y="8280"/>
                      </a:cubicBezTo>
                      <a:cubicBezTo>
                        <a:pt x="6750" y="11160"/>
                        <a:pt x="4050" y="12600"/>
                        <a:pt x="0" y="16920"/>
                      </a:cubicBezTo>
                      <a:cubicBezTo>
                        <a:pt x="0" y="18360"/>
                        <a:pt x="0" y="19800"/>
                        <a:pt x="0" y="19800"/>
                      </a:cubicBezTo>
                      <a:cubicBezTo>
                        <a:pt x="1350" y="21240"/>
                        <a:pt x="2700" y="21240"/>
                        <a:pt x="2700" y="1980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642" name="直接连接符 31"/>
              <p:cNvSpPr/>
              <p:nvPr/>
            </p:nvSpPr>
            <p:spPr>
              <a:xfrm flipH="1">
                <a:off x="360673" y="0"/>
                <a:ext cx="1" cy="1943101"/>
              </a:xfrm>
              <a:prstGeom prst="line">
                <a:avLst/>
              </a:prstGeom>
              <a:noFill/>
              <a:ln w="19050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649" name="组合 45"/>
          <p:cNvGrpSpPr/>
          <p:nvPr/>
        </p:nvGrpSpPr>
        <p:grpSpPr>
          <a:xfrm>
            <a:off x="9884486" y="1712781"/>
            <a:ext cx="1853692" cy="1309589"/>
            <a:chOff x="0" y="0"/>
            <a:chExt cx="1853691" cy="1309588"/>
          </a:xfrm>
        </p:grpSpPr>
        <p:sp>
          <p:nvSpPr>
            <p:cNvPr id="645" name="Freeform 27"/>
            <p:cNvSpPr/>
            <p:nvPr/>
          </p:nvSpPr>
          <p:spPr>
            <a:xfrm>
              <a:off x="0" y="0"/>
              <a:ext cx="1853692" cy="880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358" fill="norm" stroke="1" extrusionOk="0">
                  <a:moveTo>
                    <a:pt x="9937" y="460"/>
                  </a:moveTo>
                  <a:cubicBezTo>
                    <a:pt x="10442" y="-130"/>
                    <a:pt x="11085" y="-152"/>
                    <a:pt x="11591" y="395"/>
                  </a:cubicBezTo>
                  <a:cubicBezTo>
                    <a:pt x="14826" y="3608"/>
                    <a:pt x="18060" y="6800"/>
                    <a:pt x="21284" y="9992"/>
                  </a:cubicBezTo>
                  <a:cubicBezTo>
                    <a:pt x="21432" y="10123"/>
                    <a:pt x="21590" y="10364"/>
                    <a:pt x="21579" y="10714"/>
                  </a:cubicBezTo>
                  <a:cubicBezTo>
                    <a:pt x="21558" y="11042"/>
                    <a:pt x="21421" y="11238"/>
                    <a:pt x="21295" y="11348"/>
                  </a:cubicBezTo>
                  <a:cubicBezTo>
                    <a:pt x="18018" y="14583"/>
                    <a:pt x="14741" y="17819"/>
                    <a:pt x="11475" y="21054"/>
                  </a:cubicBezTo>
                  <a:cubicBezTo>
                    <a:pt x="11064" y="21448"/>
                    <a:pt x="10579" y="21448"/>
                    <a:pt x="10168" y="21120"/>
                  </a:cubicBezTo>
                  <a:cubicBezTo>
                    <a:pt x="9009" y="19983"/>
                    <a:pt x="7861" y="18846"/>
                    <a:pt x="6702" y="17710"/>
                  </a:cubicBezTo>
                  <a:cubicBezTo>
                    <a:pt x="6481" y="17469"/>
                    <a:pt x="6249" y="17272"/>
                    <a:pt x="6027" y="16988"/>
                  </a:cubicBezTo>
                  <a:cubicBezTo>
                    <a:pt x="5964" y="16835"/>
                    <a:pt x="5996" y="16595"/>
                    <a:pt x="6091" y="16529"/>
                  </a:cubicBezTo>
                  <a:cubicBezTo>
                    <a:pt x="7471" y="15042"/>
                    <a:pt x="8851" y="13556"/>
                    <a:pt x="10232" y="12069"/>
                  </a:cubicBezTo>
                  <a:cubicBezTo>
                    <a:pt x="10664" y="12353"/>
                    <a:pt x="11159" y="12310"/>
                    <a:pt x="11570" y="11872"/>
                  </a:cubicBezTo>
                  <a:cubicBezTo>
                    <a:pt x="11770" y="11654"/>
                    <a:pt x="11960" y="11282"/>
                    <a:pt x="11981" y="10779"/>
                  </a:cubicBezTo>
                  <a:cubicBezTo>
                    <a:pt x="12012" y="10320"/>
                    <a:pt x="11854" y="9905"/>
                    <a:pt x="11686" y="9642"/>
                  </a:cubicBezTo>
                  <a:cubicBezTo>
                    <a:pt x="11338" y="9161"/>
                    <a:pt x="10895" y="9052"/>
                    <a:pt x="10484" y="9183"/>
                  </a:cubicBezTo>
                  <a:cubicBezTo>
                    <a:pt x="10189" y="9293"/>
                    <a:pt x="9894" y="9533"/>
                    <a:pt x="9705" y="10036"/>
                  </a:cubicBezTo>
                  <a:cubicBezTo>
                    <a:pt x="9589" y="10342"/>
                    <a:pt x="9557" y="10757"/>
                    <a:pt x="9642" y="11129"/>
                  </a:cubicBezTo>
                  <a:cubicBezTo>
                    <a:pt x="8251" y="12616"/>
                    <a:pt x="6860" y="14102"/>
                    <a:pt x="5480" y="15611"/>
                  </a:cubicBezTo>
                  <a:cubicBezTo>
                    <a:pt x="5353" y="15698"/>
                    <a:pt x="5258" y="15939"/>
                    <a:pt x="5258" y="16223"/>
                  </a:cubicBezTo>
                  <a:cubicBezTo>
                    <a:pt x="4436" y="15480"/>
                    <a:pt x="3636" y="14649"/>
                    <a:pt x="2824" y="13862"/>
                  </a:cubicBezTo>
                  <a:cubicBezTo>
                    <a:pt x="1981" y="13009"/>
                    <a:pt x="1128" y="12178"/>
                    <a:pt x="285" y="11348"/>
                  </a:cubicBezTo>
                  <a:cubicBezTo>
                    <a:pt x="148" y="11216"/>
                    <a:pt x="-10" y="10976"/>
                    <a:pt x="1" y="10626"/>
                  </a:cubicBezTo>
                  <a:cubicBezTo>
                    <a:pt x="22" y="10298"/>
                    <a:pt x="180" y="10101"/>
                    <a:pt x="317" y="9970"/>
                  </a:cubicBezTo>
                  <a:cubicBezTo>
                    <a:pt x="3520" y="6800"/>
                    <a:pt x="6733" y="3630"/>
                    <a:pt x="9937" y="460"/>
                  </a:cubicBez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222524"/>
                  </a:solidFill>
                </a:defRPr>
              </a:pPr>
            </a:p>
          </p:txBody>
        </p:sp>
        <p:sp>
          <p:nvSpPr>
            <p:cNvPr id="646" name="Freeform 28"/>
            <p:cNvSpPr/>
            <p:nvPr/>
          </p:nvSpPr>
          <p:spPr>
            <a:xfrm>
              <a:off x="342107" y="672782"/>
              <a:ext cx="78741" cy="323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842"/>
                    <a:pt x="14400" y="1685"/>
                    <a:pt x="21600" y="2527"/>
                  </a:cubicBezTo>
                  <a:cubicBezTo>
                    <a:pt x="18372" y="8905"/>
                    <a:pt x="15145" y="15222"/>
                    <a:pt x="11917" y="21600"/>
                  </a:cubicBezTo>
                  <a:cubicBezTo>
                    <a:pt x="5710" y="19735"/>
                    <a:pt x="0" y="17629"/>
                    <a:pt x="0" y="15162"/>
                  </a:cubicBezTo>
                  <a:cubicBezTo>
                    <a:pt x="248" y="10108"/>
                    <a:pt x="0" y="5054"/>
                    <a:pt x="0" y="0"/>
                  </a:cubicBez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222524"/>
                  </a:solidFill>
                </a:defRPr>
              </a:pPr>
            </a:p>
          </p:txBody>
        </p:sp>
        <p:sp>
          <p:nvSpPr>
            <p:cNvPr id="647" name="Freeform 29"/>
            <p:cNvSpPr/>
            <p:nvPr/>
          </p:nvSpPr>
          <p:spPr>
            <a:xfrm>
              <a:off x="538693" y="675424"/>
              <a:ext cx="965494" cy="543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5" fill="norm" stroke="1" extrusionOk="0">
                  <a:moveTo>
                    <a:pt x="10041" y="9504"/>
                  </a:moveTo>
                  <a:cubicBezTo>
                    <a:pt x="13887" y="6359"/>
                    <a:pt x="17733" y="3180"/>
                    <a:pt x="21600" y="0"/>
                  </a:cubicBezTo>
                  <a:cubicBezTo>
                    <a:pt x="21580" y="2938"/>
                    <a:pt x="21600" y="5841"/>
                    <a:pt x="21600" y="8744"/>
                  </a:cubicBezTo>
                  <a:cubicBezTo>
                    <a:pt x="21560" y="10057"/>
                    <a:pt x="21134" y="11197"/>
                    <a:pt x="20689" y="12200"/>
                  </a:cubicBezTo>
                  <a:cubicBezTo>
                    <a:pt x="19839" y="13962"/>
                    <a:pt x="18766" y="15379"/>
                    <a:pt x="17632" y="16554"/>
                  </a:cubicBezTo>
                  <a:cubicBezTo>
                    <a:pt x="14110" y="20148"/>
                    <a:pt x="9838" y="21600"/>
                    <a:pt x="5769" y="20425"/>
                  </a:cubicBezTo>
                  <a:cubicBezTo>
                    <a:pt x="4130" y="19976"/>
                    <a:pt x="2551" y="19077"/>
                    <a:pt x="1053" y="17902"/>
                  </a:cubicBezTo>
                  <a:cubicBezTo>
                    <a:pt x="688" y="13098"/>
                    <a:pt x="344" y="8294"/>
                    <a:pt x="0" y="3491"/>
                  </a:cubicBezTo>
                  <a:cubicBezTo>
                    <a:pt x="2389" y="5495"/>
                    <a:pt x="4818" y="7465"/>
                    <a:pt x="7207" y="9435"/>
                  </a:cubicBezTo>
                  <a:cubicBezTo>
                    <a:pt x="8097" y="10195"/>
                    <a:pt x="9150" y="10264"/>
                    <a:pt x="10041" y="9504"/>
                  </a:cubicBez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222524"/>
                  </a:solidFill>
                </a:defRPr>
              </a:pPr>
            </a:p>
          </p:txBody>
        </p:sp>
        <p:sp>
          <p:nvSpPr>
            <p:cNvPr id="648" name="Freeform 30"/>
            <p:cNvSpPr/>
            <p:nvPr/>
          </p:nvSpPr>
          <p:spPr>
            <a:xfrm>
              <a:off x="409221" y="737782"/>
              <a:ext cx="134758" cy="571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2" fill="norm" stroke="1" extrusionOk="0">
                  <a:moveTo>
                    <a:pt x="0" y="19230"/>
                  </a:moveTo>
                  <a:cubicBezTo>
                    <a:pt x="3479" y="12831"/>
                    <a:pt x="7103" y="6433"/>
                    <a:pt x="10728" y="0"/>
                  </a:cubicBezTo>
                  <a:cubicBezTo>
                    <a:pt x="14207" y="6094"/>
                    <a:pt x="17541" y="12154"/>
                    <a:pt x="21020" y="18214"/>
                  </a:cubicBezTo>
                  <a:cubicBezTo>
                    <a:pt x="21165" y="18587"/>
                    <a:pt x="21455" y="18959"/>
                    <a:pt x="21600" y="19366"/>
                  </a:cubicBezTo>
                  <a:cubicBezTo>
                    <a:pt x="20585" y="20178"/>
                    <a:pt x="18266" y="20991"/>
                    <a:pt x="14642" y="21295"/>
                  </a:cubicBezTo>
                  <a:cubicBezTo>
                    <a:pt x="11162" y="21600"/>
                    <a:pt x="6813" y="21498"/>
                    <a:pt x="3914" y="20889"/>
                  </a:cubicBezTo>
                  <a:cubicBezTo>
                    <a:pt x="1885" y="20483"/>
                    <a:pt x="290" y="19873"/>
                    <a:pt x="0" y="19230"/>
                  </a:cubicBez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222524"/>
                  </a:solidFill>
                </a:defRPr>
              </a:pPr>
            </a:p>
          </p:txBody>
        </p:sp>
      </p:grpSp>
      <p:sp>
        <p:nvSpPr>
          <p:cNvPr id="650" name="文本框 51"/>
          <p:cNvSpPr txBox="1"/>
          <p:nvPr/>
        </p:nvSpPr>
        <p:spPr>
          <a:xfrm>
            <a:off x="6318065" y="4565570"/>
            <a:ext cx="5375255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44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歡迎各位老師指導</a:t>
            </a:r>
          </a:p>
        </p:txBody>
      </p:sp>
      <p:sp>
        <p:nvSpPr>
          <p:cNvPr id="651" name="文本框 19"/>
          <p:cNvSpPr txBox="1"/>
          <p:nvPr/>
        </p:nvSpPr>
        <p:spPr>
          <a:xfrm>
            <a:off x="5030726" y="3138906"/>
            <a:ext cx="666259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组合 50"/>
          <p:cNvGrpSpPr/>
          <p:nvPr/>
        </p:nvGrpSpPr>
        <p:grpSpPr>
          <a:xfrm>
            <a:off x="0" y="-776898"/>
            <a:ext cx="8000265" cy="7634898"/>
            <a:chOff x="0" y="0"/>
            <a:chExt cx="8000264" cy="7634897"/>
          </a:xfrm>
        </p:grpSpPr>
        <p:pic>
          <p:nvPicPr>
            <p:cNvPr id="140" name="图片 3" descr="图片 3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0651" t="0" r="0" b="0"/>
            <a:stretch>
              <a:fillRect/>
            </a:stretch>
          </p:blipFill>
          <p:spPr>
            <a:xfrm>
              <a:off x="-1" y="776896"/>
              <a:ext cx="8000266" cy="6858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51" name="组合 16"/>
            <p:cNvGrpSpPr/>
            <p:nvPr/>
          </p:nvGrpSpPr>
          <p:grpSpPr>
            <a:xfrm>
              <a:off x="1582426" y="-1"/>
              <a:ext cx="721117" cy="2702385"/>
              <a:chOff x="0" y="0"/>
              <a:chExt cx="721116" cy="2702384"/>
            </a:xfrm>
          </p:grpSpPr>
          <p:grpSp>
            <p:nvGrpSpPr>
              <p:cNvPr id="149" name="组合 4"/>
              <p:cNvGrpSpPr/>
              <p:nvPr/>
            </p:nvGrpSpPr>
            <p:grpSpPr>
              <a:xfrm>
                <a:off x="0" y="1907716"/>
                <a:ext cx="721117" cy="794669"/>
                <a:chOff x="0" y="0"/>
                <a:chExt cx="721116" cy="794668"/>
              </a:xfrm>
            </p:grpSpPr>
            <p:sp>
              <p:nvSpPr>
                <p:cNvPr id="141" name="Freeform 11"/>
                <p:cNvSpPr/>
                <p:nvPr/>
              </p:nvSpPr>
              <p:spPr>
                <a:xfrm rot="10800000">
                  <a:off x="168005" y="0"/>
                  <a:ext cx="395894" cy="6062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cubicBezTo>
                        <a:pt x="10800" y="0"/>
                        <a:pt x="10452" y="0"/>
                        <a:pt x="10452" y="0"/>
                      </a:cubicBezTo>
                      <a:cubicBezTo>
                        <a:pt x="7316" y="0"/>
                        <a:pt x="4529" y="1038"/>
                        <a:pt x="2787" y="2285"/>
                      </a:cubicBezTo>
                      <a:cubicBezTo>
                        <a:pt x="1045" y="3531"/>
                        <a:pt x="0" y="5192"/>
                        <a:pt x="0" y="7062"/>
                      </a:cubicBezTo>
                      <a:cubicBezTo>
                        <a:pt x="0" y="8100"/>
                        <a:pt x="348" y="9138"/>
                        <a:pt x="1394" y="10177"/>
                      </a:cubicBezTo>
                      <a:cubicBezTo>
                        <a:pt x="1742" y="10800"/>
                        <a:pt x="2439" y="11423"/>
                        <a:pt x="2787" y="11838"/>
                      </a:cubicBezTo>
                      <a:cubicBezTo>
                        <a:pt x="3484" y="12462"/>
                        <a:pt x="3832" y="12877"/>
                        <a:pt x="4181" y="13500"/>
                      </a:cubicBezTo>
                      <a:cubicBezTo>
                        <a:pt x="4181" y="13500"/>
                        <a:pt x="4181" y="13915"/>
                        <a:pt x="4181" y="14123"/>
                      </a:cubicBezTo>
                      <a:cubicBezTo>
                        <a:pt x="4181" y="14746"/>
                        <a:pt x="4877" y="15162"/>
                        <a:pt x="5226" y="15577"/>
                      </a:cubicBezTo>
                      <a:cubicBezTo>
                        <a:pt x="5574" y="15785"/>
                        <a:pt x="5574" y="15992"/>
                        <a:pt x="5574" y="16200"/>
                      </a:cubicBezTo>
                      <a:cubicBezTo>
                        <a:pt x="5574" y="16408"/>
                        <a:pt x="5574" y="16408"/>
                        <a:pt x="5574" y="16408"/>
                      </a:cubicBezTo>
                      <a:cubicBezTo>
                        <a:pt x="5574" y="16615"/>
                        <a:pt x="5574" y="16823"/>
                        <a:pt x="5574" y="16823"/>
                      </a:cubicBezTo>
                      <a:cubicBezTo>
                        <a:pt x="5574" y="17031"/>
                        <a:pt x="5574" y="17238"/>
                        <a:pt x="5574" y="17238"/>
                      </a:cubicBezTo>
                      <a:cubicBezTo>
                        <a:pt x="5574" y="17446"/>
                        <a:pt x="5574" y="17446"/>
                        <a:pt x="5574" y="17654"/>
                      </a:cubicBezTo>
                      <a:cubicBezTo>
                        <a:pt x="5574" y="17654"/>
                        <a:pt x="5923" y="17654"/>
                        <a:pt x="5923" y="17862"/>
                      </a:cubicBezTo>
                      <a:cubicBezTo>
                        <a:pt x="5574" y="17862"/>
                        <a:pt x="5574" y="18069"/>
                        <a:pt x="5574" y="18277"/>
                      </a:cubicBezTo>
                      <a:cubicBezTo>
                        <a:pt x="5574" y="18485"/>
                        <a:pt x="5574" y="18485"/>
                        <a:pt x="5574" y="18485"/>
                      </a:cubicBezTo>
                      <a:cubicBezTo>
                        <a:pt x="5574" y="18485"/>
                        <a:pt x="5574" y="18485"/>
                        <a:pt x="5923" y="18692"/>
                      </a:cubicBezTo>
                      <a:cubicBezTo>
                        <a:pt x="5574" y="18692"/>
                        <a:pt x="5574" y="18900"/>
                        <a:pt x="5574" y="19108"/>
                      </a:cubicBezTo>
                      <a:cubicBezTo>
                        <a:pt x="5574" y="19108"/>
                        <a:pt x="5574" y="19315"/>
                        <a:pt x="5923" y="19523"/>
                      </a:cubicBezTo>
                      <a:cubicBezTo>
                        <a:pt x="5923" y="19523"/>
                        <a:pt x="5923" y="19523"/>
                        <a:pt x="5923" y="19523"/>
                      </a:cubicBezTo>
                      <a:cubicBezTo>
                        <a:pt x="5923" y="19523"/>
                        <a:pt x="5923" y="19523"/>
                        <a:pt x="5923" y="19523"/>
                      </a:cubicBezTo>
                      <a:cubicBezTo>
                        <a:pt x="6271" y="20354"/>
                        <a:pt x="6968" y="20769"/>
                        <a:pt x="7665" y="20977"/>
                      </a:cubicBezTo>
                      <a:cubicBezTo>
                        <a:pt x="8710" y="21392"/>
                        <a:pt x="9406" y="21600"/>
                        <a:pt x="10452" y="21600"/>
                      </a:cubicBezTo>
                      <a:cubicBezTo>
                        <a:pt x="10800" y="21600"/>
                        <a:pt x="10800" y="21600"/>
                        <a:pt x="10800" y="21600"/>
                      </a:cubicBezTo>
                      <a:cubicBezTo>
                        <a:pt x="11845" y="21600"/>
                        <a:pt x="12890" y="21600"/>
                        <a:pt x="13587" y="21185"/>
                      </a:cubicBezTo>
                      <a:cubicBezTo>
                        <a:pt x="13935" y="20977"/>
                        <a:pt x="14632" y="20769"/>
                        <a:pt x="14981" y="20354"/>
                      </a:cubicBezTo>
                      <a:cubicBezTo>
                        <a:pt x="14981" y="20354"/>
                        <a:pt x="15329" y="20146"/>
                        <a:pt x="15329" y="19938"/>
                      </a:cubicBezTo>
                      <a:cubicBezTo>
                        <a:pt x="15677" y="19731"/>
                        <a:pt x="15677" y="19731"/>
                        <a:pt x="15677" y="19523"/>
                      </a:cubicBezTo>
                      <a:cubicBezTo>
                        <a:pt x="15677" y="19523"/>
                        <a:pt x="15677" y="19523"/>
                        <a:pt x="15677" y="19523"/>
                      </a:cubicBezTo>
                      <a:cubicBezTo>
                        <a:pt x="15677" y="19315"/>
                        <a:pt x="15677" y="19315"/>
                        <a:pt x="15677" y="19108"/>
                      </a:cubicBezTo>
                      <a:cubicBezTo>
                        <a:pt x="15677" y="19108"/>
                        <a:pt x="15677" y="19108"/>
                        <a:pt x="15677" y="18900"/>
                      </a:cubicBezTo>
                      <a:cubicBezTo>
                        <a:pt x="16026" y="18900"/>
                        <a:pt x="16026" y="18692"/>
                        <a:pt x="16026" y="18692"/>
                      </a:cubicBezTo>
                      <a:cubicBezTo>
                        <a:pt x="16026" y="18485"/>
                        <a:pt x="16026" y="18485"/>
                        <a:pt x="15677" y="18485"/>
                      </a:cubicBezTo>
                      <a:cubicBezTo>
                        <a:pt x="15677" y="18485"/>
                        <a:pt x="16026" y="18277"/>
                        <a:pt x="16026" y="18277"/>
                      </a:cubicBezTo>
                      <a:cubicBezTo>
                        <a:pt x="15677" y="18069"/>
                        <a:pt x="15677" y="18069"/>
                        <a:pt x="15677" y="18069"/>
                      </a:cubicBezTo>
                      <a:cubicBezTo>
                        <a:pt x="15677" y="18069"/>
                        <a:pt x="15329" y="17862"/>
                        <a:pt x="15329" y="17862"/>
                      </a:cubicBezTo>
                      <a:cubicBezTo>
                        <a:pt x="15677" y="17862"/>
                        <a:pt x="15677" y="17862"/>
                        <a:pt x="16026" y="17654"/>
                      </a:cubicBezTo>
                      <a:cubicBezTo>
                        <a:pt x="16026" y="17446"/>
                        <a:pt x="16026" y="17446"/>
                        <a:pt x="16026" y="17446"/>
                      </a:cubicBezTo>
                      <a:cubicBezTo>
                        <a:pt x="16026" y="17238"/>
                        <a:pt x="15677" y="17238"/>
                        <a:pt x="15677" y="17031"/>
                      </a:cubicBezTo>
                      <a:cubicBezTo>
                        <a:pt x="15677" y="17031"/>
                        <a:pt x="15677" y="17031"/>
                        <a:pt x="15677" y="16823"/>
                      </a:cubicBezTo>
                      <a:cubicBezTo>
                        <a:pt x="15677" y="16823"/>
                        <a:pt x="15677" y="16823"/>
                        <a:pt x="15677" y="16823"/>
                      </a:cubicBezTo>
                      <a:cubicBezTo>
                        <a:pt x="15677" y="16615"/>
                        <a:pt x="15677" y="16615"/>
                        <a:pt x="15677" y="16615"/>
                      </a:cubicBezTo>
                      <a:cubicBezTo>
                        <a:pt x="15677" y="16615"/>
                        <a:pt x="15677" y="16615"/>
                        <a:pt x="15677" y="16615"/>
                      </a:cubicBezTo>
                      <a:cubicBezTo>
                        <a:pt x="15677" y="16408"/>
                        <a:pt x="15677" y="16200"/>
                        <a:pt x="15677" y="15992"/>
                      </a:cubicBezTo>
                      <a:cubicBezTo>
                        <a:pt x="15677" y="15992"/>
                        <a:pt x="15677" y="15992"/>
                        <a:pt x="15677" y="15992"/>
                      </a:cubicBezTo>
                      <a:cubicBezTo>
                        <a:pt x="16374" y="15577"/>
                        <a:pt x="16723" y="14954"/>
                        <a:pt x="17071" y="14538"/>
                      </a:cubicBezTo>
                      <a:cubicBezTo>
                        <a:pt x="17071" y="14123"/>
                        <a:pt x="17419" y="13708"/>
                        <a:pt x="17419" y="13292"/>
                      </a:cubicBezTo>
                      <a:cubicBezTo>
                        <a:pt x="18116" y="12462"/>
                        <a:pt x="18116" y="11838"/>
                        <a:pt x="19510" y="10800"/>
                      </a:cubicBezTo>
                      <a:cubicBezTo>
                        <a:pt x="20555" y="9969"/>
                        <a:pt x="21600" y="8308"/>
                        <a:pt x="21600" y="6438"/>
                      </a:cubicBezTo>
                      <a:cubicBezTo>
                        <a:pt x="21600" y="4985"/>
                        <a:pt x="20903" y="3323"/>
                        <a:pt x="19161" y="2285"/>
                      </a:cubicBezTo>
                      <a:cubicBezTo>
                        <a:pt x="17419" y="1038"/>
                        <a:pt x="14981" y="208"/>
                        <a:pt x="10800" y="0"/>
                      </a:cubicBezTo>
                      <a:close/>
                      <a:moveTo>
                        <a:pt x="10103" y="10385"/>
                      </a:moveTo>
                      <a:cubicBezTo>
                        <a:pt x="10452" y="10385"/>
                        <a:pt x="10800" y="10177"/>
                        <a:pt x="11148" y="10177"/>
                      </a:cubicBezTo>
                      <a:cubicBezTo>
                        <a:pt x="11148" y="9969"/>
                        <a:pt x="11148" y="9969"/>
                        <a:pt x="11148" y="9969"/>
                      </a:cubicBezTo>
                      <a:cubicBezTo>
                        <a:pt x="11497" y="10177"/>
                        <a:pt x="11845" y="10177"/>
                        <a:pt x="12194" y="10177"/>
                      </a:cubicBezTo>
                      <a:cubicBezTo>
                        <a:pt x="11845" y="11423"/>
                        <a:pt x="11845" y="12669"/>
                        <a:pt x="11845" y="13915"/>
                      </a:cubicBezTo>
                      <a:cubicBezTo>
                        <a:pt x="11845" y="14331"/>
                        <a:pt x="11845" y="14538"/>
                        <a:pt x="11845" y="14746"/>
                      </a:cubicBezTo>
                      <a:cubicBezTo>
                        <a:pt x="11497" y="14746"/>
                        <a:pt x="11497" y="14746"/>
                        <a:pt x="11148" y="14746"/>
                      </a:cubicBezTo>
                      <a:cubicBezTo>
                        <a:pt x="11148" y="14746"/>
                        <a:pt x="10800" y="14746"/>
                        <a:pt x="10452" y="14746"/>
                      </a:cubicBezTo>
                      <a:cubicBezTo>
                        <a:pt x="10452" y="13292"/>
                        <a:pt x="10452" y="11838"/>
                        <a:pt x="10103" y="10385"/>
                      </a:cubicBezTo>
                      <a:close/>
                      <a:moveTo>
                        <a:pt x="11148" y="7477"/>
                      </a:moveTo>
                      <a:cubicBezTo>
                        <a:pt x="11148" y="6854"/>
                        <a:pt x="11497" y="6438"/>
                        <a:pt x="11497" y="6023"/>
                      </a:cubicBezTo>
                      <a:cubicBezTo>
                        <a:pt x="11497" y="5815"/>
                        <a:pt x="11497" y="5815"/>
                        <a:pt x="11497" y="5815"/>
                      </a:cubicBezTo>
                      <a:cubicBezTo>
                        <a:pt x="11845" y="5608"/>
                        <a:pt x="11845" y="5608"/>
                        <a:pt x="11845" y="5608"/>
                      </a:cubicBezTo>
                      <a:cubicBezTo>
                        <a:pt x="11845" y="5608"/>
                        <a:pt x="12194" y="5608"/>
                        <a:pt x="12194" y="5815"/>
                      </a:cubicBezTo>
                      <a:cubicBezTo>
                        <a:pt x="12194" y="5815"/>
                        <a:pt x="12194" y="6023"/>
                        <a:pt x="12194" y="6023"/>
                      </a:cubicBezTo>
                      <a:cubicBezTo>
                        <a:pt x="12194" y="6231"/>
                        <a:pt x="12194" y="6231"/>
                        <a:pt x="12194" y="6438"/>
                      </a:cubicBezTo>
                      <a:cubicBezTo>
                        <a:pt x="12194" y="7062"/>
                        <a:pt x="11845" y="7685"/>
                        <a:pt x="11497" y="8308"/>
                      </a:cubicBezTo>
                      <a:cubicBezTo>
                        <a:pt x="11148" y="8100"/>
                        <a:pt x="11148" y="7685"/>
                        <a:pt x="11148" y="7477"/>
                      </a:cubicBezTo>
                      <a:close/>
                      <a:moveTo>
                        <a:pt x="15329" y="6023"/>
                      </a:moveTo>
                      <a:cubicBezTo>
                        <a:pt x="15329" y="6231"/>
                        <a:pt x="15329" y="6231"/>
                        <a:pt x="15329" y="6231"/>
                      </a:cubicBezTo>
                      <a:cubicBezTo>
                        <a:pt x="15329" y="7062"/>
                        <a:pt x="14981" y="8100"/>
                        <a:pt x="14284" y="8723"/>
                      </a:cubicBezTo>
                      <a:cubicBezTo>
                        <a:pt x="14284" y="8931"/>
                        <a:pt x="13935" y="9138"/>
                        <a:pt x="13587" y="9346"/>
                      </a:cubicBezTo>
                      <a:cubicBezTo>
                        <a:pt x="13935" y="8308"/>
                        <a:pt x="14284" y="7477"/>
                        <a:pt x="14981" y="6438"/>
                      </a:cubicBezTo>
                      <a:cubicBezTo>
                        <a:pt x="14981" y="6231"/>
                        <a:pt x="15329" y="6231"/>
                        <a:pt x="15329" y="6231"/>
                      </a:cubicBezTo>
                      <a:cubicBezTo>
                        <a:pt x="15329" y="6231"/>
                        <a:pt x="15329" y="6023"/>
                        <a:pt x="15329" y="6023"/>
                      </a:cubicBezTo>
                      <a:close/>
                      <a:moveTo>
                        <a:pt x="12890" y="15577"/>
                      </a:moveTo>
                      <a:cubicBezTo>
                        <a:pt x="12890" y="15577"/>
                        <a:pt x="12890" y="15577"/>
                        <a:pt x="12890" y="15577"/>
                      </a:cubicBezTo>
                      <a:cubicBezTo>
                        <a:pt x="12890" y="15577"/>
                        <a:pt x="12890" y="15577"/>
                        <a:pt x="12890" y="15577"/>
                      </a:cubicBezTo>
                      <a:close/>
                      <a:moveTo>
                        <a:pt x="14632" y="19108"/>
                      </a:moveTo>
                      <a:cubicBezTo>
                        <a:pt x="14632" y="19108"/>
                        <a:pt x="14632" y="19315"/>
                        <a:pt x="14632" y="19315"/>
                      </a:cubicBezTo>
                      <a:cubicBezTo>
                        <a:pt x="14632" y="19315"/>
                        <a:pt x="14284" y="19315"/>
                        <a:pt x="14284" y="19315"/>
                      </a:cubicBezTo>
                      <a:cubicBezTo>
                        <a:pt x="13587" y="19523"/>
                        <a:pt x="12890" y="19523"/>
                        <a:pt x="11845" y="19523"/>
                      </a:cubicBezTo>
                      <a:cubicBezTo>
                        <a:pt x="12890" y="19523"/>
                        <a:pt x="13935" y="19315"/>
                        <a:pt x="14632" y="19108"/>
                      </a:cubicBezTo>
                      <a:cubicBezTo>
                        <a:pt x="14632" y="19108"/>
                        <a:pt x="14632" y="19108"/>
                        <a:pt x="14632" y="19108"/>
                      </a:cubicBezTo>
                      <a:close/>
                      <a:moveTo>
                        <a:pt x="13239" y="15992"/>
                      </a:moveTo>
                      <a:cubicBezTo>
                        <a:pt x="13587" y="15992"/>
                        <a:pt x="14284" y="15992"/>
                        <a:pt x="14632" y="15992"/>
                      </a:cubicBezTo>
                      <a:cubicBezTo>
                        <a:pt x="14632" y="15992"/>
                        <a:pt x="14632" y="16200"/>
                        <a:pt x="14632" y="16200"/>
                      </a:cubicBezTo>
                      <a:cubicBezTo>
                        <a:pt x="12542" y="16200"/>
                        <a:pt x="10452" y="16408"/>
                        <a:pt x="8361" y="16408"/>
                      </a:cubicBezTo>
                      <a:cubicBezTo>
                        <a:pt x="8013" y="16408"/>
                        <a:pt x="8013" y="16408"/>
                        <a:pt x="7665" y="16408"/>
                      </a:cubicBezTo>
                      <a:cubicBezTo>
                        <a:pt x="7316" y="16408"/>
                        <a:pt x="6968" y="16408"/>
                        <a:pt x="6619" y="16408"/>
                      </a:cubicBezTo>
                      <a:cubicBezTo>
                        <a:pt x="6619" y="16200"/>
                        <a:pt x="6619" y="16200"/>
                        <a:pt x="6619" y="16200"/>
                      </a:cubicBezTo>
                      <a:cubicBezTo>
                        <a:pt x="6619" y="16200"/>
                        <a:pt x="6619" y="15992"/>
                        <a:pt x="6619" y="15992"/>
                      </a:cubicBezTo>
                      <a:cubicBezTo>
                        <a:pt x="8013" y="15992"/>
                        <a:pt x="9406" y="16200"/>
                        <a:pt x="10800" y="16200"/>
                      </a:cubicBezTo>
                      <a:cubicBezTo>
                        <a:pt x="11845" y="16200"/>
                        <a:pt x="12542" y="16200"/>
                        <a:pt x="13239" y="15992"/>
                      </a:cubicBezTo>
                      <a:close/>
                      <a:moveTo>
                        <a:pt x="8710" y="19108"/>
                      </a:moveTo>
                      <a:cubicBezTo>
                        <a:pt x="8013" y="19108"/>
                        <a:pt x="7316" y="19108"/>
                        <a:pt x="6619" y="19108"/>
                      </a:cubicBezTo>
                      <a:cubicBezTo>
                        <a:pt x="6619" y="19108"/>
                        <a:pt x="6619" y="19108"/>
                        <a:pt x="6619" y="19108"/>
                      </a:cubicBezTo>
                      <a:cubicBezTo>
                        <a:pt x="6619" y="18900"/>
                        <a:pt x="6619" y="18900"/>
                        <a:pt x="6619" y="18900"/>
                      </a:cubicBezTo>
                      <a:cubicBezTo>
                        <a:pt x="7316" y="18900"/>
                        <a:pt x="8013" y="18900"/>
                        <a:pt x="8710" y="18900"/>
                      </a:cubicBezTo>
                      <a:cubicBezTo>
                        <a:pt x="9755" y="18900"/>
                        <a:pt x="10800" y="18900"/>
                        <a:pt x="11845" y="18900"/>
                      </a:cubicBezTo>
                      <a:cubicBezTo>
                        <a:pt x="12542" y="18692"/>
                        <a:pt x="13239" y="18692"/>
                        <a:pt x="13935" y="18692"/>
                      </a:cubicBezTo>
                      <a:cubicBezTo>
                        <a:pt x="12194" y="18900"/>
                        <a:pt x="10452" y="19108"/>
                        <a:pt x="8710" y="19108"/>
                      </a:cubicBezTo>
                      <a:close/>
                      <a:moveTo>
                        <a:pt x="11497" y="18277"/>
                      </a:moveTo>
                      <a:cubicBezTo>
                        <a:pt x="10452" y="18277"/>
                        <a:pt x="9406" y="18277"/>
                        <a:pt x="8710" y="18277"/>
                      </a:cubicBezTo>
                      <a:cubicBezTo>
                        <a:pt x="8013" y="18277"/>
                        <a:pt x="7316" y="18277"/>
                        <a:pt x="6619" y="18277"/>
                      </a:cubicBezTo>
                      <a:cubicBezTo>
                        <a:pt x="6619" y="18277"/>
                        <a:pt x="6619" y="18277"/>
                        <a:pt x="6619" y="18277"/>
                      </a:cubicBezTo>
                      <a:cubicBezTo>
                        <a:pt x="6619" y="18069"/>
                        <a:pt x="6619" y="18069"/>
                        <a:pt x="6619" y="18069"/>
                      </a:cubicBezTo>
                      <a:cubicBezTo>
                        <a:pt x="6619" y="18069"/>
                        <a:pt x="6968" y="18069"/>
                        <a:pt x="6968" y="18069"/>
                      </a:cubicBezTo>
                      <a:cubicBezTo>
                        <a:pt x="6968" y="18069"/>
                        <a:pt x="6968" y="18069"/>
                        <a:pt x="6968" y="18069"/>
                      </a:cubicBezTo>
                      <a:cubicBezTo>
                        <a:pt x="9406" y="18069"/>
                        <a:pt x="12194" y="17862"/>
                        <a:pt x="14632" y="17654"/>
                      </a:cubicBezTo>
                      <a:cubicBezTo>
                        <a:pt x="14632" y="17654"/>
                        <a:pt x="14284" y="17862"/>
                        <a:pt x="14284" y="17862"/>
                      </a:cubicBezTo>
                      <a:cubicBezTo>
                        <a:pt x="14284" y="17862"/>
                        <a:pt x="14284" y="17862"/>
                        <a:pt x="14284" y="18069"/>
                      </a:cubicBezTo>
                      <a:cubicBezTo>
                        <a:pt x="13587" y="18069"/>
                        <a:pt x="12542" y="18069"/>
                        <a:pt x="11497" y="18277"/>
                      </a:cubicBezTo>
                      <a:close/>
                      <a:moveTo>
                        <a:pt x="6968" y="17446"/>
                      </a:moveTo>
                      <a:cubicBezTo>
                        <a:pt x="6968" y="17446"/>
                        <a:pt x="6619" y="17446"/>
                        <a:pt x="6619" y="17446"/>
                      </a:cubicBezTo>
                      <a:cubicBezTo>
                        <a:pt x="6619" y="17446"/>
                        <a:pt x="6619" y="17238"/>
                        <a:pt x="6619" y="17238"/>
                      </a:cubicBezTo>
                      <a:cubicBezTo>
                        <a:pt x="6619" y="17238"/>
                        <a:pt x="6619" y="17031"/>
                        <a:pt x="6619" y="17031"/>
                      </a:cubicBezTo>
                      <a:cubicBezTo>
                        <a:pt x="6968" y="17031"/>
                        <a:pt x="7316" y="17031"/>
                        <a:pt x="7665" y="17031"/>
                      </a:cubicBezTo>
                      <a:cubicBezTo>
                        <a:pt x="8013" y="17031"/>
                        <a:pt x="8013" y="17031"/>
                        <a:pt x="8361" y="17031"/>
                      </a:cubicBezTo>
                      <a:cubicBezTo>
                        <a:pt x="10452" y="17031"/>
                        <a:pt x="12542" y="16823"/>
                        <a:pt x="14632" y="16823"/>
                      </a:cubicBezTo>
                      <a:cubicBezTo>
                        <a:pt x="14632" y="16823"/>
                        <a:pt x="14632" y="16823"/>
                        <a:pt x="14284" y="17031"/>
                      </a:cubicBezTo>
                      <a:cubicBezTo>
                        <a:pt x="11845" y="17238"/>
                        <a:pt x="9406" y="17446"/>
                        <a:pt x="6968" y="17446"/>
                      </a:cubicBezTo>
                      <a:close/>
                      <a:moveTo>
                        <a:pt x="11845" y="15577"/>
                      </a:moveTo>
                      <a:cubicBezTo>
                        <a:pt x="11497" y="15577"/>
                        <a:pt x="11148" y="15577"/>
                        <a:pt x="10800" y="15577"/>
                      </a:cubicBezTo>
                      <a:cubicBezTo>
                        <a:pt x="10800" y="15577"/>
                        <a:pt x="10800" y="15577"/>
                        <a:pt x="10452" y="15577"/>
                      </a:cubicBezTo>
                      <a:cubicBezTo>
                        <a:pt x="10452" y="15577"/>
                        <a:pt x="10452" y="15369"/>
                        <a:pt x="10452" y="15369"/>
                      </a:cubicBezTo>
                      <a:cubicBezTo>
                        <a:pt x="10800" y="15369"/>
                        <a:pt x="11148" y="15369"/>
                        <a:pt x="11148" y="15369"/>
                      </a:cubicBezTo>
                      <a:cubicBezTo>
                        <a:pt x="11497" y="15369"/>
                        <a:pt x="11497" y="15369"/>
                        <a:pt x="11845" y="15577"/>
                      </a:cubicBezTo>
                      <a:close/>
                      <a:moveTo>
                        <a:pt x="12890" y="20769"/>
                      </a:moveTo>
                      <a:cubicBezTo>
                        <a:pt x="12542" y="20977"/>
                        <a:pt x="11845" y="20977"/>
                        <a:pt x="10800" y="20977"/>
                      </a:cubicBezTo>
                      <a:cubicBezTo>
                        <a:pt x="10452" y="20977"/>
                        <a:pt x="10452" y="20977"/>
                        <a:pt x="10452" y="20977"/>
                      </a:cubicBezTo>
                      <a:cubicBezTo>
                        <a:pt x="9755" y="20977"/>
                        <a:pt x="9058" y="20769"/>
                        <a:pt x="8361" y="20562"/>
                      </a:cubicBezTo>
                      <a:cubicBezTo>
                        <a:pt x="8013" y="20354"/>
                        <a:pt x="7665" y="20146"/>
                        <a:pt x="7316" y="19938"/>
                      </a:cubicBezTo>
                      <a:cubicBezTo>
                        <a:pt x="7316" y="19938"/>
                        <a:pt x="7665" y="19938"/>
                        <a:pt x="7665" y="19938"/>
                      </a:cubicBezTo>
                      <a:cubicBezTo>
                        <a:pt x="8710" y="20146"/>
                        <a:pt x="10103" y="20146"/>
                        <a:pt x="10800" y="20146"/>
                      </a:cubicBezTo>
                      <a:cubicBezTo>
                        <a:pt x="12194" y="20146"/>
                        <a:pt x="13239" y="20146"/>
                        <a:pt x="14284" y="19938"/>
                      </a:cubicBezTo>
                      <a:cubicBezTo>
                        <a:pt x="13935" y="20146"/>
                        <a:pt x="13239" y="20562"/>
                        <a:pt x="12890" y="20769"/>
                      </a:cubicBezTo>
                      <a:close/>
                      <a:moveTo>
                        <a:pt x="18465" y="10592"/>
                      </a:moveTo>
                      <a:cubicBezTo>
                        <a:pt x="17071" y="11631"/>
                        <a:pt x="17071" y="12254"/>
                        <a:pt x="16374" y="13085"/>
                      </a:cubicBezTo>
                      <a:cubicBezTo>
                        <a:pt x="16374" y="13500"/>
                        <a:pt x="16374" y="13915"/>
                        <a:pt x="16026" y="14331"/>
                      </a:cubicBezTo>
                      <a:cubicBezTo>
                        <a:pt x="16026" y="14538"/>
                        <a:pt x="15677" y="14746"/>
                        <a:pt x="15329" y="15162"/>
                      </a:cubicBezTo>
                      <a:cubicBezTo>
                        <a:pt x="15329" y="14954"/>
                        <a:pt x="15329" y="14954"/>
                        <a:pt x="15329" y="14954"/>
                      </a:cubicBezTo>
                      <a:cubicBezTo>
                        <a:pt x="14981" y="14954"/>
                        <a:pt x="14981" y="14954"/>
                        <a:pt x="14981" y="14954"/>
                      </a:cubicBezTo>
                      <a:cubicBezTo>
                        <a:pt x="14284" y="14954"/>
                        <a:pt x="13587" y="14954"/>
                        <a:pt x="12890" y="14954"/>
                      </a:cubicBezTo>
                      <a:cubicBezTo>
                        <a:pt x="12890" y="14538"/>
                        <a:pt x="12890" y="14331"/>
                        <a:pt x="12890" y="13915"/>
                      </a:cubicBezTo>
                      <a:cubicBezTo>
                        <a:pt x="12890" y="12669"/>
                        <a:pt x="12890" y="11423"/>
                        <a:pt x="13239" y="10177"/>
                      </a:cubicBezTo>
                      <a:cubicBezTo>
                        <a:pt x="13587" y="10177"/>
                        <a:pt x="13587" y="9969"/>
                        <a:pt x="13587" y="9969"/>
                      </a:cubicBezTo>
                      <a:cubicBezTo>
                        <a:pt x="14284" y="9762"/>
                        <a:pt x="14981" y="9346"/>
                        <a:pt x="15329" y="9138"/>
                      </a:cubicBezTo>
                      <a:cubicBezTo>
                        <a:pt x="16026" y="8308"/>
                        <a:pt x="16374" y="7269"/>
                        <a:pt x="16374" y="6231"/>
                      </a:cubicBezTo>
                      <a:cubicBezTo>
                        <a:pt x="16374" y="6023"/>
                        <a:pt x="16374" y="5815"/>
                        <a:pt x="16374" y="5608"/>
                      </a:cubicBezTo>
                      <a:cubicBezTo>
                        <a:pt x="16026" y="5608"/>
                        <a:pt x="15677" y="5400"/>
                        <a:pt x="15329" y="5400"/>
                      </a:cubicBezTo>
                      <a:cubicBezTo>
                        <a:pt x="14981" y="5400"/>
                        <a:pt x="14981" y="5608"/>
                        <a:pt x="14632" y="5608"/>
                      </a:cubicBezTo>
                      <a:cubicBezTo>
                        <a:pt x="14284" y="5815"/>
                        <a:pt x="13935" y="6023"/>
                        <a:pt x="13935" y="6231"/>
                      </a:cubicBezTo>
                      <a:cubicBezTo>
                        <a:pt x="13239" y="7269"/>
                        <a:pt x="12890" y="8515"/>
                        <a:pt x="12542" y="9554"/>
                      </a:cubicBezTo>
                      <a:cubicBezTo>
                        <a:pt x="12194" y="9554"/>
                        <a:pt x="12194" y="9554"/>
                        <a:pt x="11845" y="9346"/>
                      </a:cubicBezTo>
                      <a:cubicBezTo>
                        <a:pt x="11845" y="9346"/>
                        <a:pt x="11845" y="9346"/>
                        <a:pt x="11845" y="9346"/>
                      </a:cubicBezTo>
                      <a:cubicBezTo>
                        <a:pt x="12542" y="8515"/>
                        <a:pt x="12890" y="7477"/>
                        <a:pt x="13239" y="6438"/>
                      </a:cubicBezTo>
                      <a:cubicBezTo>
                        <a:pt x="13239" y="6231"/>
                        <a:pt x="13239" y="6231"/>
                        <a:pt x="13239" y="6023"/>
                      </a:cubicBezTo>
                      <a:cubicBezTo>
                        <a:pt x="13239" y="5815"/>
                        <a:pt x="13239" y="5608"/>
                        <a:pt x="13239" y="5608"/>
                      </a:cubicBezTo>
                      <a:cubicBezTo>
                        <a:pt x="12890" y="5192"/>
                        <a:pt x="12542" y="4985"/>
                        <a:pt x="11845" y="4985"/>
                      </a:cubicBezTo>
                      <a:cubicBezTo>
                        <a:pt x="11497" y="4985"/>
                        <a:pt x="11497" y="4985"/>
                        <a:pt x="11497" y="4985"/>
                      </a:cubicBezTo>
                      <a:cubicBezTo>
                        <a:pt x="11148" y="5192"/>
                        <a:pt x="10800" y="5400"/>
                        <a:pt x="10800" y="5400"/>
                      </a:cubicBezTo>
                      <a:cubicBezTo>
                        <a:pt x="10452" y="5608"/>
                        <a:pt x="10452" y="5608"/>
                        <a:pt x="10452" y="5815"/>
                      </a:cubicBezTo>
                      <a:cubicBezTo>
                        <a:pt x="10452" y="6438"/>
                        <a:pt x="10103" y="6854"/>
                        <a:pt x="10103" y="7477"/>
                      </a:cubicBezTo>
                      <a:cubicBezTo>
                        <a:pt x="10103" y="7892"/>
                        <a:pt x="10452" y="8515"/>
                        <a:pt x="10452" y="9138"/>
                      </a:cubicBezTo>
                      <a:cubicBezTo>
                        <a:pt x="10452" y="9138"/>
                        <a:pt x="10452" y="9346"/>
                        <a:pt x="10800" y="9346"/>
                      </a:cubicBezTo>
                      <a:cubicBezTo>
                        <a:pt x="10452" y="9554"/>
                        <a:pt x="10452" y="9554"/>
                        <a:pt x="10452" y="9762"/>
                      </a:cubicBezTo>
                      <a:cubicBezTo>
                        <a:pt x="10103" y="9762"/>
                        <a:pt x="10103" y="9762"/>
                        <a:pt x="9755" y="9969"/>
                      </a:cubicBezTo>
                      <a:cubicBezTo>
                        <a:pt x="9406" y="8723"/>
                        <a:pt x="9058" y="7685"/>
                        <a:pt x="8361" y="6438"/>
                      </a:cubicBezTo>
                      <a:cubicBezTo>
                        <a:pt x="8361" y="6231"/>
                        <a:pt x="8013" y="5608"/>
                        <a:pt x="7316" y="5400"/>
                      </a:cubicBezTo>
                      <a:cubicBezTo>
                        <a:pt x="6968" y="5192"/>
                        <a:pt x="6619" y="5192"/>
                        <a:pt x="6271" y="5192"/>
                      </a:cubicBezTo>
                      <a:cubicBezTo>
                        <a:pt x="5923" y="5192"/>
                        <a:pt x="5574" y="5400"/>
                        <a:pt x="5226" y="5400"/>
                      </a:cubicBezTo>
                      <a:cubicBezTo>
                        <a:pt x="4529" y="5815"/>
                        <a:pt x="4181" y="6231"/>
                        <a:pt x="4181" y="6646"/>
                      </a:cubicBezTo>
                      <a:cubicBezTo>
                        <a:pt x="4181" y="6646"/>
                        <a:pt x="4181" y="6646"/>
                        <a:pt x="4181" y="6646"/>
                      </a:cubicBezTo>
                      <a:cubicBezTo>
                        <a:pt x="4181" y="7062"/>
                        <a:pt x="4529" y="7269"/>
                        <a:pt x="4529" y="7477"/>
                      </a:cubicBezTo>
                      <a:cubicBezTo>
                        <a:pt x="5574" y="8515"/>
                        <a:pt x="6619" y="9346"/>
                        <a:pt x="8013" y="9969"/>
                      </a:cubicBezTo>
                      <a:cubicBezTo>
                        <a:pt x="8013" y="10177"/>
                        <a:pt x="8361" y="10385"/>
                        <a:pt x="9058" y="10385"/>
                      </a:cubicBezTo>
                      <a:cubicBezTo>
                        <a:pt x="9406" y="11838"/>
                        <a:pt x="9406" y="13292"/>
                        <a:pt x="9406" y="14954"/>
                      </a:cubicBezTo>
                      <a:cubicBezTo>
                        <a:pt x="8361" y="14954"/>
                        <a:pt x="7316" y="15162"/>
                        <a:pt x="6619" y="15369"/>
                      </a:cubicBezTo>
                      <a:cubicBezTo>
                        <a:pt x="6271" y="15369"/>
                        <a:pt x="6271" y="15369"/>
                        <a:pt x="6271" y="15369"/>
                      </a:cubicBezTo>
                      <a:cubicBezTo>
                        <a:pt x="6271" y="15369"/>
                        <a:pt x="6271" y="15369"/>
                        <a:pt x="6271" y="15369"/>
                      </a:cubicBezTo>
                      <a:cubicBezTo>
                        <a:pt x="6271" y="15369"/>
                        <a:pt x="6271" y="15369"/>
                        <a:pt x="6271" y="15162"/>
                      </a:cubicBezTo>
                      <a:cubicBezTo>
                        <a:pt x="5574" y="14746"/>
                        <a:pt x="5226" y="14538"/>
                        <a:pt x="5226" y="14123"/>
                      </a:cubicBezTo>
                      <a:cubicBezTo>
                        <a:pt x="5226" y="13915"/>
                        <a:pt x="5226" y="13500"/>
                        <a:pt x="5226" y="13292"/>
                      </a:cubicBezTo>
                      <a:cubicBezTo>
                        <a:pt x="4877" y="12669"/>
                        <a:pt x="4181" y="12046"/>
                        <a:pt x="3832" y="11631"/>
                      </a:cubicBezTo>
                      <a:cubicBezTo>
                        <a:pt x="3135" y="11008"/>
                        <a:pt x="2787" y="10385"/>
                        <a:pt x="2090" y="9969"/>
                      </a:cubicBezTo>
                      <a:cubicBezTo>
                        <a:pt x="1394" y="8931"/>
                        <a:pt x="1045" y="7892"/>
                        <a:pt x="1045" y="7062"/>
                      </a:cubicBezTo>
                      <a:cubicBezTo>
                        <a:pt x="1045" y="5400"/>
                        <a:pt x="2090" y="3738"/>
                        <a:pt x="3484" y="2700"/>
                      </a:cubicBezTo>
                      <a:cubicBezTo>
                        <a:pt x="5226" y="1454"/>
                        <a:pt x="7665" y="623"/>
                        <a:pt x="10452" y="623"/>
                      </a:cubicBezTo>
                      <a:cubicBezTo>
                        <a:pt x="10452" y="623"/>
                        <a:pt x="10800" y="623"/>
                        <a:pt x="10800" y="623"/>
                      </a:cubicBezTo>
                      <a:cubicBezTo>
                        <a:pt x="14632" y="831"/>
                        <a:pt x="17071" y="1454"/>
                        <a:pt x="18465" y="2700"/>
                      </a:cubicBezTo>
                      <a:cubicBezTo>
                        <a:pt x="19858" y="3738"/>
                        <a:pt x="20555" y="4985"/>
                        <a:pt x="20555" y="6438"/>
                      </a:cubicBezTo>
                      <a:cubicBezTo>
                        <a:pt x="20555" y="8100"/>
                        <a:pt x="19510" y="9762"/>
                        <a:pt x="18465" y="10592"/>
                      </a:cubicBezTo>
                      <a:close/>
                      <a:moveTo>
                        <a:pt x="8710" y="9554"/>
                      </a:moveTo>
                      <a:cubicBezTo>
                        <a:pt x="8710" y="9554"/>
                        <a:pt x="8710" y="9554"/>
                        <a:pt x="8710" y="9554"/>
                      </a:cubicBezTo>
                      <a:cubicBezTo>
                        <a:pt x="7316" y="8931"/>
                        <a:pt x="6271" y="8100"/>
                        <a:pt x="5574" y="7269"/>
                      </a:cubicBezTo>
                      <a:cubicBezTo>
                        <a:pt x="5226" y="7062"/>
                        <a:pt x="5226" y="6854"/>
                        <a:pt x="5226" y="6646"/>
                      </a:cubicBezTo>
                      <a:cubicBezTo>
                        <a:pt x="5226" y="6231"/>
                        <a:pt x="5574" y="6023"/>
                        <a:pt x="5574" y="6023"/>
                      </a:cubicBezTo>
                      <a:cubicBezTo>
                        <a:pt x="5923" y="5815"/>
                        <a:pt x="5923" y="5815"/>
                        <a:pt x="6271" y="5815"/>
                      </a:cubicBezTo>
                      <a:cubicBezTo>
                        <a:pt x="6619" y="5815"/>
                        <a:pt x="6619" y="5815"/>
                        <a:pt x="6619" y="6023"/>
                      </a:cubicBezTo>
                      <a:cubicBezTo>
                        <a:pt x="6968" y="6023"/>
                        <a:pt x="7316" y="6438"/>
                        <a:pt x="7665" y="6646"/>
                      </a:cubicBezTo>
                      <a:cubicBezTo>
                        <a:pt x="8013" y="7685"/>
                        <a:pt x="8361" y="8515"/>
                        <a:pt x="8710" y="9554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42" name="Freeform 12"/>
                <p:cNvSpPr/>
                <p:nvPr/>
              </p:nvSpPr>
              <p:spPr>
                <a:xfrm rot="10800000">
                  <a:off x="365950" y="638709"/>
                  <a:ext cx="31672" cy="1559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131" fill="norm" stroke="1" extrusionOk="0">
                      <a:moveTo>
                        <a:pt x="8640" y="0"/>
                      </a:moveTo>
                      <a:cubicBezTo>
                        <a:pt x="4320" y="0"/>
                        <a:pt x="0" y="0"/>
                        <a:pt x="0" y="800"/>
                      </a:cubicBezTo>
                      <a:cubicBezTo>
                        <a:pt x="0" y="2400"/>
                        <a:pt x="0" y="3200"/>
                        <a:pt x="0" y="4800"/>
                      </a:cubicBezTo>
                      <a:cubicBezTo>
                        <a:pt x="0" y="9600"/>
                        <a:pt x="4320" y="15200"/>
                        <a:pt x="8640" y="20000"/>
                      </a:cubicBezTo>
                      <a:cubicBezTo>
                        <a:pt x="8640" y="20800"/>
                        <a:pt x="12960" y="21600"/>
                        <a:pt x="12960" y="20800"/>
                      </a:cubicBezTo>
                      <a:cubicBezTo>
                        <a:pt x="17280" y="20800"/>
                        <a:pt x="21600" y="20800"/>
                        <a:pt x="21600" y="20000"/>
                      </a:cubicBezTo>
                      <a:cubicBezTo>
                        <a:pt x="17280" y="14400"/>
                        <a:pt x="12960" y="9600"/>
                        <a:pt x="12960" y="4800"/>
                      </a:cubicBezTo>
                      <a:cubicBezTo>
                        <a:pt x="12960" y="3200"/>
                        <a:pt x="12960" y="2400"/>
                        <a:pt x="12960" y="800"/>
                      </a:cubicBezTo>
                      <a:cubicBezTo>
                        <a:pt x="12960" y="0"/>
                        <a:pt x="12960" y="0"/>
                        <a:pt x="8640" y="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43" name="Freeform 13"/>
                <p:cNvSpPr/>
                <p:nvPr/>
              </p:nvSpPr>
              <p:spPr>
                <a:xfrm rot="10800000">
                  <a:off x="74564" y="613511"/>
                  <a:ext cx="111915" cy="782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00" h="21214" fill="norm" stroke="1" extrusionOk="0">
                      <a:moveTo>
                        <a:pt x="18000" y="1157"/>
                      </a:moveTo>
                      <a:cubicBezTo>
                        <a:pt x="12000" y="5785"/>
                        <a:pt x="6000" y="11957"/>
                        <a:pt x="0" y="16585"/>
                      </a:cubicBezTo>
                      <a:cubicBezTo>
                        <a:pt x="0" y="18128"/>
                        <a:pt x="0" y="19671"/>
                        <a:pt x="0" y="19671"/>
                      </a:cubicBezTo>
                      <a:cubicBezTo>
                        <a:pt x="1200" y="21214"/>
                        <a:pt x="1200" y="21214"/>
                        <a:pt x="2400" y="21214"/>
                      </a:cubicBezTo>
                      <a:cubicBezTo>
                        <a:pt x="8400" y="15043"/>
                        <a:pt x="14400" y="10414"/>
                        <a:pt x="20400" y="4243"/>
                      </a:cubicBezTo>
                      <a:cubicBezTo>
                        <a:pt x="21600" y="4243"/>
                        <a:pt x="21600" y="2700"/>
                        <a:pt x="20400" y="1157"/>
                      </a:cubicBezTo>
                      <a:cubicBezTo>
                        <a:pt x="20400" y="-386"/>
                        <a:pt x="19200" y="-386"/>
                        <a:pt x="18000" y="1157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44" name="Freeform 14"/>
                <p:cNvSpPr/>
                <p:nvPr/>
              </p:nvSpPr>
              <p:spPr>
                <a:xfrm rot="10800000">
                  <a:off x="0" y="449265"/>
                  <a:ext cx="117858" cy="410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68" h="21600" fill="norm" stroke="1" extrusionOk="0">
                      <a:moveTo>
                        <a:pt x="20463" y="3086"/>
                      </a:moveTo>
                      <a:cubicBezTo>
                        <a:pt x="20463" y="0"/>
                        <a:pt x="19326" y="0"/>
                        <a:pt x="18189" y="0"/>
                      </a:cubicBezTo>
                      <a:cubicBezTo>
                        <a:pt x="13642" y="6171"/>
                        <a:pt x="6821" y="12343"/>
                        <a:pt x="1137" y="12343"/>
                      </a:cubicBezTo>
                      <a:cubicBezTo>
                        <a:pt x="0" y="12343"/>
                        <a:pt x="0" y="12343"/>
                        <a:pt x="0" y="15429"/>
                      </a:cubicBezTo>
                      <a:cubicBezTo>
                        <a:pt x="0" y="18514"/>
                        <a:pt x="0" y="21600"/>
                        <a:pt x="1137" y="21600"/>
                      </a:cubicBezTo>
                      <a:cubicBezTo>
                        <a:pt x="7958" y="21600"/>
                        <a:pt x="14779" y="15429"/>
                        <a:pt x="20463" y="9257"/>
                      </a:cubicBezTo>
                      <a:cubicBezTo>
                        <a:pt x="20463" y="6171"/>
                        <a:pt x="21600" y="3086"/>
                        <a:pt x="20463" y="3086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45" name="Freeform 15"/>
                <p:cNvSpPr/>
                <p:nvPr/>
              </p:nvSpPr>
              <p:spPr>
                <a:xfrm rot="10800000">
                  <a:off x="35008" y="247793"/>
                  <a:ext cx="99717" cy="768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25" h="20829" fill="norm" stroke="1" extrusionOk="0">
                      <a:moveTo>
                        <a:pt x="17212" y="19671"/>
                      </a:moveTo>
                      <a:cubicBezTo>
                        <a:pt x="18562" y="21214"/>
                        <a:pt x="19912" y="21214"/>
                        <a:pt x="19912" y="19671"/>
                      </a:cubicBezTo>
                      <a:cubicBezTo>
                        <a:pt x="21262" y="18128"/>
                        <a:pt x="21262" y="16585"/>
                        <a:pt x="19912" y="16585"/>
                      </a:cubicBezTo>
                      <a:cubicBezTo>
                        <a:pt x="14512" y="10414"/>
                        <a:pt x="9112" y="5785"/>
                        <a:pt x="3712" y="1157"/>
                      </a:cubicBezTo>
                      <a:cubicBezTo>
                        <a:pt x="2362" y="-386"/>
                        <a:pt x="1012" y="-386"/>
                        <a:pt x="1012" y="1157"/>
                      </a:cubicBezTo>
                      <a:cubicBezTo>
                        <a:pt x="-338" y="1157"/>
                        <a:pt x="-338" y="2700"/>
                        <a:pt x="1012" y="4243"/>
                      </a:cubicBezTo>
                      <a:cubicBezTo>
                        <a:pt x="6412" y="8871"/>
                        <a:pt x="11812" y="15043"/>
                        <a:pt x="17212" y="19671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46" name="Freeform 16"/>
                <p:cNvSpPr/>
                <p:nvPr/>
              </p:nvSpPr>
              <p:spPr>
                <a:xfrm rot="10800000">
                  <a:off x="558619" y="606266"/>
                  <a:ext cx="93432" cy="8695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40" h="21600" fill="norm" stroke="1" extrusionOk="0">
                      <a:moveTo>
                        <a:pt x="19800" y="21600"/>
                      </a:moveTo>
                      <a:cubicBezTo>
                        <a:pt x="21240" y="20160"/>
                        <a:pt x="21240" y="18720"/>
                        <a:pt x="21240" y="18720"/>
                      </a:cubicBezTo>
                      <a:cubicBezTo>
                        <a:pt x="16920" y="11520"/>
                        <a:pt x="9720" y="5760"/>
                        <a:pt x="3960" y="0"/>
                      </a:cubicBezTo>
                      <a:cubicBezTo>
                        <a:pt x="2520" y="0"/>
                        <a:pt x="1080" y="0"/>
                        <a:pt x="1080" y="1440"/>
                      </a:cubicBezTo>
                      <a:cubicBezTo>
                        <a:pt x="-360" y="2880"/>
                        <a:pt x="-360" y="4320"/>
                        <a:pt x="1080" y="4320"/>
                      </a:cubicBezTo>
                      <a:cubicBezTo>
                        <a:pt x="6840" y="8640"/>
                        <a:pt x="12600" y="14400"/>
                        <a:pt x="16920" y="20160"/>
                      </a:cubicBezTo>
                      <a:cubicBezTo>
                        <a:pt x="18360" y="21600"/>
                        <a:pt x="19800" y="21600"/>
                        <a:pt x="19800" y="2160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47" name="Freeform 17"/>
                <p:cNvSpPr/>
                <p:nvPr/>
              </p:nvSpPr>
              <p:spPr>
                <a:xfrm rot="10800000">
                  <a:off x="608767" y="447870"/>
                  <a:ext cx="112350" cy="376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97" h="19792" fill="norm" stroke="1" extrusionOk="0">
                      <a:moveTo>
                        <a:pt x="20897" y="15429"/>
                      </a:moveTo>
                      <a:cubicBezTo>
                        <a:pt x="20897" y="15429"/>
                        <a:pt x="20897" y="12343"/>
                        <a:pt x="19697" y="9257"/>
                      </a:cubicBezTo>
                      <a:cubicBezTo>
                        <a:pt x="13697" y="6171"/>
                        <a:pt x="7697" y="0"/>
                        <a:pt x="1697" y="0"/>
                      </a:cubicBezTo>
                      <a:cubicBezTo>
                        <a:pt x="497" y="0"/>
                        <a:pt x="497" y="0"/>
                        <a:pt x="497" y="3086"/>
                      </a:cubicBezTo>
                      <a:cubicBezTo>
                        <a:pt x="-703" y="6171"/>
                        <a:pt x="497" y="9257"/>
                        <a:pt x="1697" y="9257"/>
                      </a:cubicBezTo>
                      <a:cubicBezTo>
                        <a:pt x="7697" y="9257"/>
                        <a:pt x="13697" y="12343"/>
                        <a:pt x="18497" y="18514"/>
                      </a:cubicBezTo>
                      <a:cubicBezTo>
                        <a:pt x="19697" y="21600"/>
                        <a:pt x="20897" y="18514"/>
                        <a:pt x="20897" y="15429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48" name="Freeform 18"/>
                <p:cNvSpPr/>
                <p:nvPr/>
              </p:nvSpPr>
              <p:spPr>
                <a:xfrm rot="10800000">
                  <a:off x="585013" y="211589"/>
                  <a:ext cx="100294" cy="840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0" fill="norm" stroke="1" extrusionOk="0">
                      <a:moveTo>
                        <a:pt x="2700" y="19800"/>
                      </a:moveTo>
                      <a:cubicBezTo>
                        <a:pt x="6750" y="15480"/>
                        <a:pt x="9450" y="14040"/>
                        <a:pt x="12150" y="12600"/>
                      </a:cubicBezTo>
                      <a:cubicBezTo>
                        <a:pt x="14850" y="9720"/>
                        <a:pt x="17550" y="6840"/>
                        <a:pt x="21600" y="3960"/>
                      </a:cubicBezTo>
                      <a:cubicBezTo>
                        <a:pt x="21600" y="2520"/>
                        <a:pt x="21600" y="1080"/>
                        <a:pt x="21600" y="1080"/>
                      </a:cubicBezTo>
                      <a:cubicBezTo>
                        <a:pt x="20250" y="-360"/>
                        <a:pt x="18900" y="-360"/>
                        <a:pt x="17550" y="1080"/>
                      </a:cubicBezTo>
                      <a:cubicBezTo>
                        <a:pt x="14850" y="3960"/>
                        <a:pt x="12150" y="6840"/>
                        <a:pt x="9450" y="8280"/>
                      </a:cubicBezTo>
                      <a:cubicBezTo>
                        <a:pt x="6750" y="11160"/>
                        <a:pt x="4050" y="12600"/>
                        <a:pt x="0" y="16920"/>
                      </a:cubicBezTo>
                      <a:cubicBezTo>
                        <a:pt x="0" y="18360"/>
                        <a:pt x="0" y="19800"/>
                        <a:pt x="0" y="19800"/>
                      </a:cubicBezTo>
                      <a:cubicBezTo>
                        <a:pt x="1350" y="21240"/>
                        <a:pt x="2700" y="21240"/>
                        <a:pt x="2700" y="1980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50" name="直接连接符 15"/>
              <p:cNvSpPr/>
              <p:nvPr/>
            </p:nvSpPr>
            <p:spPr>
              <a:xfrm flipH="1">
                <a:off x="360673" y="0"/>
                <a:ext cx="1" cy="1943101"/>
              </a:xfrm>
              <a:prstGeom prst="line">
                <a:avLst/>
              </a:prstGeom>
              <a:noFill/>
              <a:ln w="19050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62" name="组合 18"/>
            <p:cNvGrpSpPr/>
            <p:nvPr/>
          </p:nvGrpSpPr>
          <p:grpSpPr>
            <a:xfrm>
              <a:off x="2744476" y="548296"/>
              <a:ext cx="721117" cy="2702385"/>
              <a:chOff x="0" y="0"/>
              <a:chExt cx="721116" cy="2702384"/>
            </a:xfrm>
          </p:grpSpPr>
          <p:grpSp>
            <p:nvGrpSpPr>
              <p:cNvPr id="160" name="组合 19"/>
              <p:cNvGrpSpPr/>
              <p:nvPr/>
            </p:nvGrpSpPr>
            <p:grpSpPr>
              <a:xfrm>
                <a:off x="0" y="1907716"/>
                <a:ext cx="721117" cy="794669"/>
                <a:chOff x="0" y="0"/>
                <a:chExt cx="721116" cy="794668"/>
              </a:xfrm>
            </p:grpSpPr>
            <p:sp>
              <p:nvSpPr>
                <p:cNvPr id="152" name="Freeform 11"/>
                <p:cNvSpPr/>
                <p:nvPr/>
              </p:nvSpPr>
              <p:spPr>
                <a:xfrm rot="10800000">
                  <a:off x="168005" y="0"/>
                  <a:ext cx="395894" cy="6062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cubicBezTo>
                        <a:pt x="10800" y="0"/>
                        <a:pt x="10452" y="0"/>
                        <a:pt x="10452" y="0"/>
                      </a:cubicBezTo>
                      <a:cubicBezTo>
                        <a:pt x="7316" y="0"/>
                        <a:pt x="4529" y="1038"/>
                        <a:pt x="2787" y="2285"/>
                      </a:cubicBezTo>
                      <a:cubicBezTo>
                        <a:pt x="1045" y="3531"/>
                        <a:pt x="0" y="5192"/>
                        <a:pt x="0" y="7062"/>
                      </a:cubicBezTo>
                      <a:cubicBezTo>
                        <a:pt x="0" y="8100"/>
                        <a:pt x="348" y="9138"/>
                        <a:pt x="1394" y="10177"/>
                      </a:cubicBezTo>
                      <a:cubicBezTo>
                        <a:pt x="1742" y="10800"/>
                        <a:pt x="2439" y="11423"/>
                        <a:pt x="2787" y="11838"/>
                      </a:cubicBezTo>
                      <a:cubicBezTo>
                        <a:pt x="3484" y="12462"/>
                        <a:pt x="3832" y="12877"/>
                        <a:pt x="4181" y="13500"/>
                      </a:cubicBezTo>
                      <a:cubicBezTo>
                        <a:pt x="4181" y="13500"/>
                        <a:pt x="4181" y="13915"/>
                        <a:pt x="4181" y="14123"/>
                      </a:cubicBezTo>
                      <a:cubicBezTo>
                        <a:pt x="4181" y="14746"/>
                        <a:pt x="4877" y="15162"/>
                        <a:pt x="5226" y="15577"/>
                      </a:cubicBezTo>
                      <a:cubicBezTo>
                        <a:pt x="5574" y="15785"/>
                        <a:pt x="5574" y="15992"/>
                        <a:pt x="5574" y="16200"/>
                      </a:cubicBezTo>
                      <a:cubicBezTo>
                        <a:pt x="5574" y="16408"/>
                        <a:pt x="5574" y="16408"/>
                        <a:pt x="5574" y="16408"/>
                      </a:cubicBezTo>
                      <a:cubicBezTo>
                        <a:pt x="5574" y="16615"/>
                        <a:pt x="5574" y="16823"/>
                        <a:pt x="5574" y="16823"/>
                      </a:cubicBezTo>
                      <a:cubicBezTo>
                        <a:pt x="5574" y="17031"/>
                        <a:pt x="5574" y="17238"/>
                        <a:pt x="5574" y="17238"/>
                      </a:cubicBezTo>
                      <a:cubicBezTo>
                        <a:pt x="5574" y="17446"/>
                        <a:pt x="5574" y="17446"/>
                        <a:pt x="5574" y="17654"/>
                      </a:cubicBezTo>
                      <a:cubicBezTo>
                        <a:pt x="5574" y="17654"/>
                        <a:pt x="5923" y="17654"/>
                        <a:pt x="5923" y="17862"/>
                      </a:cubicBezTo>
                      <a:cubicBezTo>
                        <a:pt x="5574" y="17862"/>
                        <a:pt x="5574" y="18069"/>
                        <a:pt x="5574" y="18277"/>
                      </a:cubicBezTo>
                      <a:cubicBezTo>
                        <a:pt x="5574" y="18485"/>
                        <a:pt x="5574" y="18485"/>
                        <a:pt x="5574" y="18485"/>
                      </a:cubicBezTo>
                      <a:cubicBezTo>
                        <a:pt x="5574" y="18485"/>
                        <a:pt x="5574" y="18485"/>
                        <a:pt x="5923" y="18692"/>
                      </a:cubicBezTo>
                      <a:cubicBezTo>
                        <a:pt x="5574" y="18692"/>
                        <a:pt x="5574" y="18900"/>
                        <a:pt x="5574" y="19108"/>
                      </a:cubicBezTo>
                      <a:cubicBezTo>
                        <a:pt x="5574" y="19108"/>
                        <a:pt x="5574" y="19315"/>
                        <a:pt x="5923" y="19523"/>
                      </a:cubicBezTo>
                      <a:cubicBezTo>
                        <a:pt x="5923" y="19523"/>
                        <a:pt x="5923" y="19523"/>
                        <a:pt x="5923" y="19523"/>
                      </a:cubicBezTo>
                      <a:cubicBezTo>
                        <a:pt x="5923" y="19523"/>
                        <a:pt x="5923" y="19523"/>
                        <a:pt x="5923" y="19523"/>
                      </a:cubicBezTo>
                      <a:cubicBezTo>
                        <a:pt x="6271" y="20354"/>
                        <a:pt x="6968" y="20769"/>
                        <a:pt x="7665" y="20977"/>
                      </a:cubicBezTo>
                      <a:cubicBezTo>
                        <a:pt x="8710" y="21392"/>
                        <a:pt x="9406" y="21600"/>
                        <a:pt x="10452" y="21600"/>
                      </a:cubicBezTo>
                      <a:cubicBezTo>
                        <a:pt x="10800" y="21600"/>
                        <a:pt x="10800" y="21600"/>
                        <a:pt x="10800" y="21600"/>
                      </a:cubicBezTo>
                      <a:cubicBezTo>
                        <a:pt x="11845" y="21600"/>
                        <a:pt x="12890" y="21600"/>
                        <a:pt x="13587" y="21185"/>
                      </a:cubicBezTo>
                      <a:cubicBezTo>
                        <a:pt x="13935" y="20977"/>
                        <a:pt x="14632" y="20769"/>
                        <a:pt x="14981" y="20354"/>
                      </a:cubicBezTo>
                      <a:cubicBezTo>
                        <a:pt x="14981" y="20354"/>
                        <a:pt x="15329" y="20146"/>
                        <a:pt x="15329" y="19938"/>
                      </a:cubicBezTo>
                      <a:cubicBezTo>
                        <a:pt x="15677" y="19731"/>
                        <a:pt x="15677" y="19731"/>
                        <a:pt x="15677" y="19523"/>
                      </a:cubicBezTo>
                      <a:cubicBezTo>
                        <a:pt x="15677" y="19523"/>
                        <a:pt x="15677" y="19523"/>
                        <a:pt x="15677" y="19523"/>
                      </a:cubicBezTo>
                      <a:cubicBezTo>
                        <a:pt x="15677" y="19315"/>
                        <a:pt x="15677" y="19315"/>
                        <a:pt x="15677" y="19108"/>
                      </a:cubicBezTo>
                      <a:cubicBezTo>
                        <a:pt x="15677" y="19108"/>
                        <a:pt x="15677" y="19108"/>
                        <a:pt x="15677" y="18900"/>
                      </a:cubicBezTo>
                      <a:cubicBezTo>
                        <a:pt x="16026" y="18900"/>
                        <a:pt x="16026" y="18692"/>
                        <a:pt x="16026" y="18692"/>
                      </a:cubicBezTo>
                      <a:cubicBezTo>
                        <a:pt x="16026" y="18485"/>
                        <a:pt x="16026" y="18485"/>
                        <a:pt x="15677" y="18485"/>
                      </a:cubicBezTo>
                      <a:cubicBezTo>
                        <a:pt x="15677" y="18485"/>
                        <a:pt x="16026" y="18277"/>
                        <a:pt x="16026" y="18277"/>
                      </a:cubicBezTo>
                      <a:cubicBezTo>
                        <a:pt x="15677" y="18069"/>
                        <a:pt x="15677" y="18069"/>
                        <a:pt x="15677" y="18069"/>
                      </a:cubicBezTo>
                      <a:cubicBezTo>
                        <a:pt x="15677" y="18069"/>
                        <a:pt x="15329" y="17862"/>
                        <a:pt x="15329" y="17862"/>
                      </a:cubicBezTo>
                      <a:cubicBezTo>
                        <a:pt x="15677" y="17862"/>
                        <a:pt x="15677" y="17862"/>
                        <a:pt x="16026" y="17654"/>
                      </a:cubicBezTo>
                      <a:cubicBezTo>
                        <a:pt x="16026" y="17446"/>
                        <a:pt x="16026" y="17446"/>
                        <a:pt x="16026" y="17446"/>
                      </a:cubicBezTo>
                      <a:cubicBezTo>
                        <a:pt x="16026" y="17238"/>
                        <a:pt x="15677" y="17238"/>
                        <a:pt x="15677" y="17031"/>
                      </a:cubicBezTo>
                      <a:cubicBezTo>
                        <a:pt x="15677" y="17031"/>
                        <a:pt x="15677" y="17031"/>
                        <a:pt x="15677" y="16823"/>
                      </a:cubicBezTo>
                      <a:cubicBezTo>
                        <a:pt x="15677" y="16823"/>
                        <a:pt x="15677" y="16823"/>
                        <a:pt x="15677" y="16823"/>
                      </a:cubicBezTo>
                      <a:cubicBezTo>
                        <a:pt x="15677" y="16615"/>
                        <a:pt x="15677" y="16615"/>
                        <a:pt x="15677" y="16615"/>
                      </a:cubicBezTo>
                      <a:cubicBezTo>
                        <a:pt x="15677" y="16615"/>
                        <a:pt x="15677" y="16615"/>
                        <a:pt x="15677" y="16615"/>
                      </a:cubicBezTo>
                      <a:cubicBezTo>
                        <a:pt x="15677" y="16408"/>
                        <a:pt x="15677" y="16200"/>
                        <a:pt x="15677" y="15992"/>
                      </a:cubicBezTo>
                      <a:cubicBezTo>
                        <a:pt x="15677" y="15992"/>
                        <a:pt x="15677" y="15992"/>
                        <a:pt x="15677" y="15992"/>
                      </a:cubicBezTo>
                      <a:cubicBezTo>
                        <a:pt x="16374" y="15577"/>
                        <a:pt x="16723" y="14954"/>
                        <a:pt x="17071" y="14538"/>
                      </a:cubicBezTo>
                      <a:cubicBezTo>
                        <a:pt x="17071" y="14123"/>
                        <a:pt x="17419" y="13708"/>
                        <a:pt x="17419" y="13292"/>
                      </a:cubicBezTo>
                      <a:cubicBezTo>
                        <a:pt x="18116" y="12462"/>
                        <a:pt x="18116" y="11838"/>
                        <a:pt x="19510" y="10800"/>
                      </a:cubicBezTo>
                      <a:cubicBezTo>
                        <a:pt x="20555" y="9969"/>
                        <a:pt x="21600" y="8308"/>
                        <a:pt x="21600" y="6438"/>
                      </a:cubicBezTo>
                      <a:cubicBezTo>
                        <a:pt x="21600" y="4985"/>
                        <a:pt x="20903" y="3323"/>
                        <a:pt x="19161" y="2285"/>
                      </a:cubicBezTo>
                      <a:cubicBezTo>
                        <a:pt x="17419" y="1038"/>
                        <a:pt x="14981" y="208"/>
                        <a:pt x="10800" y="0"/>
                      </a:cubicBezTo>
                      <a:close/>
                      <a:moveTo>
                        <a:pt x="10103" y="10385"/>
                      </a:moveTo>
                      <a:cubicBezTo>
                        <a:pt x="10452" y="10385"/>
                        <a:pt x="10800" y="10177"/>
                        <a:pt x="11148" y="10177"/>
                      </a:cubicBezTo>
                      <a:cubicBezTo>
                        <a:pt x="11148" y="9969"/>
                        <a:pt x="11148" y="9969"/>
                        <a:pt x="11148" y="9969"/>
                      </a:cubicBezTo>
                      <a:cubicBezTo>
                        <a:pt x="11497" y="10177"/>
                        <a:pt x="11845" y="10177"/>
                        <a:pt x="12194" y="10177"/>
                      </a:cubicBezTo>
                      <a:cubicBezTo>
                        <a:pt x="11845" y="11423"/>
                        <a:pt x="11845" y="12669"/>
                        <a:pt x="11845" y="13915"/>
                      </a:cubicBezTo>
                      <a:cubicBezTo>
                        <a:pt x="11845" y="14331"/>
                        <a:pt x="11845" y="14538"/>
                        <a:pt x="11845" y="14746"/>
                      </a:cubicBezTo>
                      <a:cubicBezTo>
                        <a:pt x="11497" y="14746"/>
                        <a:pt x="11497" y="14746"/>
                        <a:pt x="11148" y="14746"/>
                      </a:cubicBezTo>
                      <a:cubicBezTo>
                        <a:pt x="11148" y="14746"/>
                        <a:pt x="10800" y="14746"/>
                        <a:pt x="10452" y="14746"/>
                      </a:cubicBezTo>
                      <a:cubicBezTo>
                        <a:pt x="10452" y="13292"/>
                        <a:pt x="10452" y="11838"/>
                        <a:pt x="10103" y="10385"/>
                      </a:cubicBezTo>
                      <a:close/>
                      <a:moveTo>
                        <a:pt x="11148" y="7477"/>
                      </a:moveTo>
                      <a:cubicBezTo>
                        <a:pt x="11148" y="6854"/>
                        <a:pt x="11497" y="6438"/>
                        <a:pt x="11497" y="6023"/>
                      </a:cubicBezTo>
                      <a:cubicBezTo>
                        <a:pt x="11497" y="5815"/>
                        <a:pt x="11497" y="5815"/>
                        <a:pt x="11497" y="5815"/>
                      </a:cubicBezTo>
                      <a:cubicBezTo>
                        <a:pt x="11845" y="5608"/>
                        <a:pt x="11845" y="5608"/>
                        <a:pt x="11845" y="5608"/>
                      </a:cubicBezTo>
                      <a:cubicBezTo>
                        <a:pt x="11845" y="5608"/>
                        <a:pt x="12194" y="5608"/>
                        <a:pt x="12194" y="5815"/>
                      </a:cubicBezTo>
                      <a:cubicBezTo>
                        <a:pt x="12194" y="5815"/>
                        <a:pt x="12194" y="6023"/>
                        <a:pt x="12194" y="6023"/>
                      </a:cubicBezTo>
                      <a:cubicBezTo>
                        <a:pt x="12194" y="6231"/>
                        <a:pt x="12194" y="6231"/>
                        <a:pt x="12194" y="6438"/>
                      </a:cubicBezTo>
                      <a:cubicBezTo>
                        <a:pt x="12194" y="7062"/>
                        <a:pt x="11845" y="7685"/>
                        <a:pt x="11497" y="8308"/>
                      </a:cubicBezTo>
                      <a:cubicBezTo>
                        <a:pt x="11148" y="8100"/>
                        <a:pt x="11148" y="7685"/>
                        <a:pt x="11148" y="7477"/>
                      </a:cubicBezTo>
                      <a:close/>
                      <a:moveTo>
                        <a:pt x="15329" y="6023"/>
                      </a:moveTo>
                      <a:cubicBezTo>
                        <a:pt x="15329" y="6231"/>
                        <a:pt x="15329" y="6231"/>
                        <a:pt x="15329" y="6231"/>
                      </a:cubicBezTo>
                      <a:cubicBezTo>
                        <a:pt x="15329" y="7062"/>
                        <a:pt x="14981" y="8100"/>
                        <a:pt x="14284" y="8723"/>
                      </a:cubicBezTo>
                      <a:cubicBezTo>
                        <a:pt x="14284" y="8931"/>
                        <a:pt x="13935" y="9138"/>
                        <a:pt x="13587" y="9346"/>
                      </a:cubicBezTo>
                      <a:cubicBezTo>
                        <a:pt x="13935" y="8308"/>
                        <a:pt x="14284" y="7477"/>
                        <a:pt x="14981" y="6438"/>
                      </a:cubicBezTo>
                      <a:cubicBezTo>
                        <a:pt x="14981" y="6231"/>
                        <a:pt x="15329" y="6231"/>
                        <a:pt x="15329" y="6231"/>
                      </a:cubicBezTo>
                      <a:cubicBezTo>
                        <a:pt x="15329" y="6231"/>
                        <a:pt x="15329" y="6023"/>
                        <a:pt x="15329" y="6023"/>
                      </a:cubicBezTo>
                      <a:close/>
                      <a:moveTo>
                        <a:pt x="12890" y="15577"/>
                      </a:moveTo>
                      <a:cubicBezTo>
                        <a:pt x="12890" y="15577"/>
                        <a:pt x="12890" y="15577"/>
                        <a:pt x="12890" y="15577"/>
                      </a:cubicBezTo>
                      <a:cubicBezTo>
                        <a:pt x="12890" y="15577"/>
                        <a:pt x="12890" y="15577"/>
                        <a:pt x="12890" y="15577"/>
                      </a:cubicBezTo>
                      <a:close/>
                      <a:moveTo>
                        <a:pt x="14632" y="19108"/>
                      </a:moveTo>
                      <a:cubicBezTo>
                        <a:pt x="14632" y="19108"/>
                        <a:pt x="14632" y="19315"/>
                        <a:pt x="14632" y="19315"/>
                      </a:cubicBezTo>
                      <a:cubicBezTo>
                        <a:pt x="14632" y="19315"/>
                        <a:pt x="14284" y="19315"/>
                        <a:pt x="14284" y="19315"/>
                      </a:cubicBezTo>
                      <a:cubicBezTo>
                        <a:pt x="13587" y="19523"/>
                        <a:pt x="12890" y="19523"/>
                        <a:pt x="11845" y="19523"/>
                      </a:cubicBezTo>
                      <a:cubicBezTo>
                        <a:pt x="12890" y="19523"/>
                        <a:pt x="13935" y="19315"/>
                        <a:pt x="14632" y="19108"/>
                      </a:cubicBezTo>
                      <a:cubicBezTo>
                        <a:pt x="14632" y="19108"/>
                        <a:pt x="14632" y="19108"/>
                        <a:pt x="14632" y="19108"/>
                      </a:cubicBezTo>
                      <a:close/>
                      <a:moveTo>
                        <a:pt x="13239" y="15992"/>
                      </a:moveTo>
                      <a:cubicBezTo>
                        <a:pt x="13587" y="15992"/>
                        <a:pt x="14284" y="15992"/>
                        <a:pt x="14632" y="15992"/>
                      </a:cubicBezTo>
                      <a:cubicBezTo>
                        <a:pt x="14632" y="15992"/>
                        <a:pt x="14632" y="16200"/>
                        <a:pt x="14632" y="16200"/>
                      </a:cubicBezTo>
                      <a:cubicBezTo>
                        <a:pt x="12542" y="16200"/>
                        <a:pt x="10452" y="16408"/>
                        <a:pt x="8361" y="16408"/>
                      </a:cubicBezTo>
                      <a:cubicBezTo>
                        <a:pt x="8013" y="16408"/>
                        <a:pt x="8013" y="16408"/>
                        <a:pt x="7665" y="16408"/>
                      </a:cubicBezTo>
                      <a:cubicBezTo>
                        <a:pt x="7316" y="16408"/>
                        <a:pt x="6968" y="16408"/>
                        <a:pt x="6619" y="16408"/>
                      </a:cubicBezTo>
                      <a:cubicBezTo>
                        <a:pt x="6619" y="16200"/>
                        <a:pt x="6619" y="16200"/>
                        <a:pt x="6619" y="16200"/>
                      </a:cubicBezTo>
                      <a:cubicBezTo>
                        <a:pt x="6619" y="16200"/>
                        <a:pt x="6619" y="15992"/>
                        <a:pt x="6619" y="15992"/>
                      </a:cubicBezTo>
                      <a:cubicBezTo>
                        <a:pt x="8013" y="15992"/>
                        <a:pt x="9406" y="16200"/>
                        <a:pt x="10800" y="16200"/>
                      </a:cubicBezTo>
                      <a:cubicBezTo>
                        <a:pt x="11845" y="16200"/>
                        <a:pt x="12542" y="16200"/>
                        <a:pt x="13239" y="15992"/>
                      </a:cubicBezTo>
                      <a:close/>
                      <a:moveTo>
                        <a:pt x="8710" y="19108"/>
                      </a:moveTo>
                      <a:cubicBezTo>
                        <a:pt x="8013" y="19108"/>
                        <a:pt x="7316" y="19108"/>
                        <a:pt x="6619" y="19108"/>
                      </a:cubicBezTo>
                      <a:cubicBezTo>
                        <a:pt x="6619" y="19108"/>
                        <a:pt x="6619" y="19108"/>
                        <a:pt x="6619" y="19108"/>
                      </a:cubicBezTo>
                      <a:cubicBezTo>
                        <a:pt x="6619" y="18900"/>
                        <a:pt x="6619" y="18900"/>
                        <a:pt x="6619" y="18900"/>
                      </a:cubicBezTo>
                      <a:cubicBezTo>
                        <a:pt x="7316" y="18900"/>
                        <a:pt x="8013" y="18900"/>
                        <a:pt x="8710" y="18900"/>
                      </a:cubicBezTo>
                      <a:cubicBezTo>
                        <a:pt x="9755" y="18900"/>
                        <a:pt x="10800" y="18900"/>
                        <a:pt x="11845" y="18900"/>
                      </a:cubicBezTo>
                      <a:cubicBezTo>
                        <a:pt x="12542" y="18692"/>
                        <a:pt x="13239" y="18692"/>
                        <a:pt x="13935" y="18692"/>
                      </a:cubicBezTo>
                      <a:cubicBezTo>
                        <a:pt x="12194" y="18900"/>
                        <a:pt x="10452" y="19108"/>
                        <a:pt x="8710" y="19108"/>
                      </a:cubicBezTo>
                      <a:close/>
                      <a:moveTo>
                        <a:pt x="11497" y="18277"/>
                      </a:moveTo>
                      <a:cubicBezTo>
                        <a:pt x="10452" y="18277"/>
                        <a:pt x="9406" y="18277"/>
                        <a:pt x="8710" y="18277"/>
                      </a:cubicBezTo>
                      <a:cubicBezTo>
                        <a:pt x="8013" y="18277"/>
                        <a:pt x="7316" y="18277"/>
                        <a:pt x="6619" y="18277"/>
                      </a:cubicBezTo>
                      <a:cubicBezTo>
                        <a:pt x="6619" y="18277"/>
                        <a:pt x="6619" y="18277"/>
                        <a:pt x="6619" y="18277"/>
                      </a:cubicBezTo>
                      <a:cubicBezTo>
                        <a:pt x="6619" y="18069"/>
                        <a:pt x="6619" y="18069"/>
                        <a:pt x="6619" y="18069"/>
                      </a:cubicBezTo>
                      <a:cubicBezTo>
                        <a:pt x="6619" y="18069"/>
                        <a:pt x="6968" y="18069"/>
                        <a:pt x="6968" y="18069"/>
                      </a:cubicBezTo>
                      <a:cubicBezTo>
                        <a:pt x="6968" y="18069"/>
                        <a:pt x="6968" y="18069"/>
                        <a:pt x="6968" y="18069"/>
                      </a:cubicBezTo>
                      <a:cubicBezTo>
                        <a:pt x="9406" y="18069"/>
                        <a:pt x="12194" y="17862"/>
                        <a:pt x="14632" y="17654"/>
                      </a:cubicBezTo>
                      <a:cubicBezTo>
                        <a:pt x="14632" y="17654"/>
                        <a:pt x="14284" y="17862"/>
                        <a:pt x="14284" y="17862"/>
                      </a:cubicBezTo>
                      <a:cubicBezTo>
                        <a:pt x="14284" y="17862"/>
                        <a:pt x="14284" y="17862"/>
                        <a:pt x="14284" y="18069"/>
                      </a:cubicBezTo>
                      <a:cubicBezTo>
                        <a:pt x="13587" y="18069"/>
                        <a:pt x="12542" y="18069"/>
                        <a:pt x="11497" y="18277"/>
                      </a:cubicBezTo>
                      <a:close/>
                      <a:moveTo>
                        <a:pt x="6968" y="17446"/>
                      </a:moveTo>
                      <a:cubicBezTo>
                        <a:pt x="6968" y="17446"/>
                        <a:pt x="6619" y="17446"/>
                        <a:pt x="6619" y="17446"/>
                      </a:cubicBezTo>
                      <a:cubicBezTo>
                        <a:pt x="6619" y="17446"/>
                        <a:pt x="6619" y="17238"/>
                        <a:pt x="6619" y="17238"/>
                      </a:cubicBezTo>
                      <a:cubicBezTo>
                        <a:pt x="6619" y="17238"/>
                        <a:pt x="6619" y="17031"/>
                        <a:pt x="6619" y="17031"/>
                      </a:cubicBezTo>
                      <a:cubicBezTo>
                        <a:pt x="6968" y="17031"/>
                        <a:pt x="7316" y="17031"/>
                        <a:pt x="7665" y="17031"/>
                      </a:cubicBezTo>
                      <a:cubicBezTo>
                        <a:pt x="8013" y="17031"/>
                        <a:pt x="8013" y="17031"/>
                        <a:pt x="8361" y="17031"/>
                      </a:cubicBezTo>
                      <a:cubicBezTo>
                        <a:pt x="10452" y="17031"/>
                        <a:pt x="12542" y="16823"/>
                        <a:pt x="14632" y="16823"/>
                      </a:cubicBezTo>
                      <a:cubicBezTo>
                        <a:pt x="14632" y="16823"/>
                        <a:pt x="14632" y="16823"/>
                        <a:pt x="14284" y="17031"/>
                      </a:cubicBezTo>
                      <a:cubicBezTo>
                        <a:pt x="11845" y="17238"/>
                        <a:pt x="9406" y="17446"/>
                        <a:pt x="6968" y="17446"/>
                      </a:cubicBezTo>
                      <a:close/>
                      <a:moveTo>
                        <a:pt x="11845" y="15577"/>
                      </a:moveTo>
                      <a:cubicBezTo>
                        <a:pt x="11497" y="15577"/>
                        <a:pt x="11148" y="15577"/>
                        <a:pt x="10800" y="15577"/>
                      </a:cubicBezTo>
                      <a:cubicBezTo>
                        <a:pt x="10800" y="15577"/>
                        <a:pt x="10800" y="15577"/>
                        <a:pt x="10452" y="15577"/>
                      </a:cubicBezTo>
                      <a:cubicBezTo>
                        <a:pt x="10452" y="15577"/>
                        <a:pt x="10452" y="15369"/>
                        <a:pt x="10452" y="15369"/>
                      </a:cubicBezTo>
                      <a:cubicBezTo>
                        <a:pt x="10800" y="15369"/>
                        <a:pt x="11148" y="15369"/>
                        <a:pt x="11148" y="15369"/>
                      </a:cubicBezTo>
                      <a:cubicBezTo>
                        <a:pt x="11497" y="15369"/>
                        <a:pt x="11497" y="15369"/>
                        <a:pt x="11845" y="15577"/>
                      </a:cubicBezTo>
                      <a:close/>
                      <a:moveTo>
                        <a:pt x="12890" y="20769"/>
                      </a:moveTo>
                      <a:cubicBezTo>
                        <a:pt x="12542" y="20977"/>
                        <a:pt x="11845" y="20977"/>
                        <a:pt x="10800" y="20977"/>
                      </a:cubicBezTo>
                      <a:cubicBezTo>
                        <a:pt x="10452" y="20977"/>
                        <a:pt x="10452" y="20977"/>
                        <a:pt x="10452" y="20977"/>
                      </a:cubicBezTo>
                      <a:cubicBezTo>
                        <a:pt x="9755" y="20977"/>
                        <a:pt x="9058" y="20769"/>
                        <a:pt x="8361" y="20562"/>
                      </a:cubicBezTo>
                      <a:cubicBezTo>
                        <a:pt x="8013" y="20354"/>
                        <a:pt x="7665" y="20146"/>
                        <a:pt x="7316" y="19938"/>
                      </a:cubicBezTo>
                      <a:cubicBezTo>
                        <a:pt x="7316" y="19938"/>
                        <a:pt x="7665" y="19938"/>
                        <a:pt x="7665" y="19938"/>
                      </a:cubicBezTo>
                      <a:cubicBezTo>
                        <a:pt x="8710" y="20146"/>
                        <a:pt x="10103" y="20146"/>
                        <a:pt x="10800" y="20146"/>
                      </a:cubicBezTo>
                      <a:cubicBezTo>
                        <a:pt x="12194" y="20146"/>
                        <a:pt x="13239" y="20146"/>
                        <a:pt x="14284" y="19938"/>
                      </a:cubicBezTo>
                      <a:cubicBezTo>
                        <a:pt x="13935" y="20146"/>
                        <a:pt x="13239" y="20562"/>
                        <a:pt x="12890" y="20769"/>
                      </a:cubicBezTo>
                      <a:close/>
                      <a:moveTo>
                        <a:pt x="18465" y="10592"/>
                      </a:moveTo>
                      <a:cubicBezTo>
                        <a:pt x="17071" y="11631"/>
                        <a:pt x="17071" y="12254"/>
                        <a:pt x="16374" y="13085"/>
                      </a:cubicBezTo>
                      <a:cubicBezTo>
                        <a:pt x="16374" y="13500"/>
                        <a:pt x="16374" y="13915"/>
                        <a:pt x="16026" y="14331"/>
                      </a:cubicBezTo>
                      <a:cubicBezTo>
                        <a:pt x="16026" y="14538"/>
                        <a:pt x="15677" y="14746"/>
                        <a:pt x="15329" y="15162"/>
                      </a:cubicBezTo>
                      <a:cubicBezTo>
                        <a:pt x="15329" y="14954"/>
                        <a:pt x="15329" y="14954"/>
                        <a:pt x="15329" y="14954"/>
                      </a:cubicBezTo>
                      <a:cubicBezTo>
                        <a:pt x="14981" y="14954"/>
                        <a:pt x="14981" y="14954"/>
                        <a:pt x="14981" y="14954"/>
                      </a:cubicBezTo>
                      <a:cubicBezTo>
                        <a:pt x="14284" y="14954"/>
                        <a:pt x="13587" y="14954"/>
                        <a:pt x="12890" y="14954"/>
                      </a:cubicBezTo>
                      <a:cubicBezTo>
                        <a:pt x="12890" y="14538"/>
                        <a:pt x="12890" y="14331"/>
                        <a:pt x="12890" y="13915"/>
                      </a:cubicBezTo>
                      <a:cubicBezTo>
                        <a:pt x="12890" y="12669"/>
                        <a:pt x="12890" y="11423"/>
                        <a:pt x="13239" y="10177"/>
                      </a:cubicBezTo>
                      <a:cubicBezTo>
                        <a:pt x="13587" y="10177"/>
                        <a:pt x="13587" y="9969"/>
                        <a:pt x="13587" y="9969"/>
                      </a:cubicBezTo>
                      <a:cubicBezTo>
                        <a:pt x="14284" y="9762"/>
                        <a:pt x="14981" y="9346"/>
                        <a:pt x="15329" y="9138"/>
                      </a:cubicBezTo>
                      <a:cubicBezTo>
                        <a:pt x="16026" y="8308"/>
                        <a:pt x="16374" y="7269"/>
                        <a:pt x="16374" y="6231"/>
                      </a:cubicBezTo>
                      <a:cubicBezTo>
                        <a:pt x="16374" y="6023"/>
                        <a:pt x="16374" y="5815"/>
                        <a:pt x="16374" y="5608"/>
                      </a:cubicBezTo>
                      <a:cubicBezTo>
                        <a:pt x="16026" y="5608"/>
                        <a:pt x="15677" y="5400"/>
                        <a:pt x="15329" y="5400"/>
                      </a:cubicBezTo>
                      <a:cubicBezTo>
                        <a:pt x="14981" y="5400"/>
                        <a:pt x="14981" y="5608"/>
                        <a:pt x="14632" y="5608"/>
                      </a:cubicBezTo>
                      <a:cubicBezTo>
                        <a:pt x="14284" y="5815"/>
                        <a:pt x="13935" y="6023"/>
                        <a:pt x="13935" y="6231"/>
                      </a:cubicBezTo>
                      <a:cubicBezTo>
                        <a:pt x="13239" y="7269"/>
                        <a:pt x="12890" y="8515"/>
                        <a:pt x="12542" y="9554"/>
                      </a:cubicBezTo>
                      <a:cubicBezTo>
                        <a:pt x="12194" y="9554"/>
                        <a:pt x="12194" y="9554"/>
                        <a:pt x="11845" y="9346"/>
                      </a:cubicBezTo>
                      <a:cubicBezTo>
                        <a:pt x="11845" y="9346"/>
                        <a:pt x="11845" y="9346"/>
                        <a:pt x="11845" y="9346"/>
                      </a:cubicBezTo>
                      <a:cubicBezTo>
                        <a:pt x="12542" y="8515"/>
                        <a:pt x="12890" y="7477"/>
                        <a:pt x="13239" y="6438"/>
                      </a:cubicBezTo>
                      <a:cubicBezTo>
                        <a:pt x="13239" y="6231"/>
                        <a:pt x="13239" y="6231"/>
                        <a:pt x="13239" y="6023"/>
                      </a:cubicBezTo>
                      <a:cubicBezTo>
                        <a:pt x="13239" y="5815"/>
                        <a:pt x="13239" y="5608"/>
                        <a:pt x="13239" y="5608"/>
                      </a:cubicBezTo>
                      <a:cubicBezTo>
                        <a:pt x="12890" y="5192"/>
                        <a:pt x="12542" y="4985"/>
                        <a:pt x="11845" y="4985"/>
                      </a:cubicBezTo>
                      <a:cubicBezTo>
                        <a:pt x="11497" y="4985"/>
                        <a:pt x="11497" y="4985"/>
                        <a:pt x="11497" y="4985"/>
                      </a:cubicBezTo>
                      <a:cubicBezTo>
                        <a:pt x="11148" y="5192"/>
                        <a:pt x="10800" y="5400"/>
                        <a:pt x="10800" y="5400"/>
                      </a:cubicBezTo>
                      <a:cubicBezTo>
                        <a:pt x="10452" y="5608"/>
                        <a:pt x="10452" y="5608"/>
                        <a:pt x="10452" y="5815"/>
                      </a:cubicBezTo>
                      <a:cubicBezTo>
                        <a:pt x="10452" y="6438"/>
                        <a:pt x="10103" y="6854"/>
                        <a:pt x="10103" y="7477"/>
                      </a:cubicBezTo>
                      <a:cubicBezTo>
                        <a:pt x="10103" y="7892"/>
                        <a:pt x="10452" y="8515"/>
                        <a:pt x="10452" y="9138"/>
                      </a:cubicBezTo>
                      <a:cubicBezTo>
                        <a:pt x="10452" y="9138"/>
                        <a:pt x="10452" y="9346"/>
                        <a:pt x="10800" y="9346"/>
                      </a:cubicBezTo>
                      <a:cubicBezTo>
                        <a:pt x="10452" y="9554"/>
                        <a:pt x="10452" y="9554"/>
                        <a:pt x="10452" y="9762"/>
                      </a:cubicBezTo>
                      <a:cubicBezTo>
                        <a:pt x="10103" y="9762"/>
                        <a:pt x="10103" y="9762"/>
                        <a:pt x="9755" y="9969"/>
                      </a:cubicBezTo>
                      <a:cubicBezTo>
                        <a:pt x="9406" y="8723"/>
                        <a:pt x="9058" y="7685"/>
                        <a:pt x="8361" y="6438"/>
                      </a:cubicBezTo>
                      <a:cubicBezTo>
                        <a:pt x="8361" y="6231"/>
                        <a:pt x="8013" y="5608"/>
                        <a:pt x="7316" y="5400"/>
                      </a:cubicBezTo>
                      <a:cubicBezTo>
                        <a:pt x="6968" y="5192"/>
                        <a:pt x="6619" y="5192"/>
                        <a:pt x="6271" y="5192"/>
                      </a:cubicBezTo>
                      <a:cubicBezTo>
                        <a:pt x="5923" y="5192"/>
                        <a:pt x="5574" y="5400"/>
                        <a:pt x="5226" y="5400"/>
                      </a:cubicBezTo>
                      <a:cubicBezTo>
                        <a:pt x="4529" y="5815"/>
                        <a:pt x="4181" y="6231"/>
                        <a:pt x="4181" y="6646"/>
                      </a:cubicBezTo>
                      <a:cubicBezTo>
                        <a:pt x="4181" y="6646"/>
                        <a:pt x="4181" y="6646"/>
                        <a:pt x="4181" y="6646"/>
                      </a:cubicBezTo>
                      <a:cubicBezTo>
                        <a:pt x="4181" y="7062"/>
                        <a:pt x="4529" y="7269"/>
                        <a:pt x="4529" y="7477"/>
                      </a:cubicBezTo>
                      <a:cubicBezTo>
                        <a:pt x="5574" y="8515"/>
                        <a:pt x="6619" y="9346"/>
                        <a:pt x="8013" y="9969"/>
                      </a:cubicBezTo>
                      <a:cubicBezTo>
                        <a:pt x="8013" y="10177"/>
                        <a:pt x="8361" y="10385"/>
                        <a:pt x="9058" y="10385"/>
                      </a:cubicBezTo>
                      <a:cubicBezTo>
                        <a:pt x="9406" y="11838"/>
                        <a:pt x="9406" y="13292"/>
                        <a:pt x="9406" y="14954"/>
                      </a:cubicBezTo>
                      <a:cubicBezTo>
                        <a:pt x="8361" y="14954"/>
                        <a:pt x="7316" y="15162"/>
                        <a:pt x="6619" y="15369"/>
                      </a:cubicBezTo>
                      <a:cubicBezTo>
                        <a:pt x="6271" y="15369"/>
                        <a:pt x="6271" y="15369"/>
                        <a:pt x="6271" y="15369"/>
                      </a:cubicBezTo>
                      <a:cubicBezTo>
                        <a:pt x="6271" y="15369"/>
                        <a:pt x="6271" y="15369"/>
                        <a:pt x="6271" y="15369"/>
                      </a:cubicBezTo>
                      <a:cubicBezTo>
                        <a:pt x="6271" y="15369"/>
                        <a:pt x="6271" y="15369"/>
                        <a:pt x="6271" y="15162"/>
                      </a:cubicBezTo>
                      <a:cubicBezTo>
                        <a:pt x="5574" y="14746"/>
                        <a:pt x="5226" y="14538"/>
                        <a:pt x="5226" y="14123"/>
                      </a:cubicBezTo>
                      <a:cubicBezTo>
                        <a:pt x="5226" y="13915"/>
                        <a:pt x="5226" y="13500"/>
                        <a:pt x="5226" y="13292"/>
                      </a:cubicBezTo>
                      <a:cubicBezTo>
                        <a:pt x="4877" y="12669"/>
                        <a:pt x="4181" y="12046"/>
                        <a:pt x="3832" y="11631"/>
                      </a:cubicBezTo>
                      <a:cubicBezTo>
                        <a:pt x="3135" y="11008"/>
                        <a:pt x="2787" y="10385"/>
                        <a:pt x="2090" y="9969"/>
                      </a:cubicBezTo>
                      <a:cubicBezTo>
                        <a:pt x="1394" y="8931"/>
                        <a:pt x="1045" y="7892"/>
                        <a:pt x="1045" y="7062"/>
                      </a:cubicBezTo>
                      <a:cubicBezTo>
                        <a:pt x="1045" y="5400"/>
                        <a:pt x="2090" y="3738"/>
                        <a:pt x="3484" y="2700"/>
                      </a:cubicBezTo>
                      <a:cubicBezTo>
                        <a:pt x="5226" y="1454"/>
                        <a:pt x="7665" y="623"/>
                        <a:pt x="10452" y="623"/>
                      </a:cubicBezTo>
                      <a:cubicBezTo>
                        <a:pt x="10452" y="623"/>
                        <a:pt x="10800" y="623"/>
                        <a:pt x="10800" y="623"/>
                      </a:cubicBezTo>
                      <a:cubicBezTo>
                        <a:pt x="14632" y="831"/>
                        <a:pt x="17071" y="1454"/>
                        <a:pt x="18465" y="2700"/>
                      </a:cubicBezTo>
                      <a:cubicBezTo>
                        <a:pt x="19858" y="3738"/>
                        <a:pt x="20555" y="4985"/>
                        <a:pt x="20555" y="6438"/>
                      </a:cubicBezTo>
                      <a:cubicBezTo>
                        <a:pt x="20555" y="8100"/>
                        <a:pt x="19510" y="9762"/>
                        <a:pt x="18465" y="10592"/>
                      </a:cubicBezTo>
                      <a:close/>
                      <a:moveTo>
                        <a:pt x="8710" y="9554"/>
                      </a:moveTo>
                      <a:cubicBezTo>
                        <a:pt x="8710" y="9554"/>
                        <a:pt x="8710" y="9554"/>
                        <a:pt x="8710" y="9554"/>
                      </a:cubicBezTo>
                      <a:cubicBezTo>
                        <a:pt x="7316" y="8931"/>
                        <a:pt x="6271" y="8100"/>
                        <a:pt x="5574" y="7269"/>
                      </a:cubicBezTo>
                      <a:cubicBezTo>
                        <a:pt x="5226" y="7062"/>
                        <a:pt x="5226" y="6854"/>
                        <a:pt x="5226" y="6646"/>
                      </a:cubicBezTo>
                      <a:cubicBezTo>
                        <a:pt x="5226" y="6231"/>
                        <a:pt x="5574" y="6023"/>
                        <a:pt x="5574" y="6023"/>
                      </a:cubicBezTo>
                      <a:cubicBezTo>
                        <a:pt x="5923" y="5815"/>
                        <a:pt x="5923" y="5815"/>
                        <a:pt x="6271" y="5815"/>
                      </a:cubicBezTo>
                      <a:cubicBezTo>
                        <a:pt x="6619" y="5815"/>
                        <a:pt x="6619" y="5815"/>
                        <a:pt x="6619" y="6023"/>
                      </a:cubicBezTo>
                      <a:cubicBezTo>
                        <a:pt x="6968" y="6023"/>
                        <a:pt x="7316" y="6438"/>
                        <a:pt x="7665" y="6646"/>
                      </a:cubicBezTo>
                      <a:cubicBezTo>
                        <a:pt x="8013" y="7685"/>
                        <a:pt x="8361" y="8515"/>
                        <a:pt x="8710" y="9554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53" name="Freeform 12"/>
                <p:cNvSpPr/>
                <p:nvPr/>
              </p:nvSpPr>
              <p:spPr>
                <a:xfrm rot="10800000">
                  <a:off x="365950" y="638709"/>
                  <a:ext cx="31672" cy="1559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131" fill="norm" stroke="1" extrusionOk="0">
                      <a:moveTo>
                        <a:pt x="8640" y="0"/>
                      </a:moveTo>
                      <a:cubicBezTo>
                        <a:pt x="4320" y="0"/>
                        <a:pt x="0" y="0"/>
                        <a:pt x="0" y="800"/>
                      </a:cubicBezTo>
                      <a:cubicBezTo>
                        <a:pt x="0" y="2400"/>
                        <a:pt x="0" y="3200"/>
                        <a:pt x="0" y="4800"/>
                      </a:cubicBezTo>
                      <a:cubicBezTo>
                        <a:pt x="0" y="9600"/>
                        <a:pt x="4320" y="15200"/>
                        <a:pt x="8640" y="20000"/>
                      </a:cubicBezTo>
                      <a:cubicBezTo>
                        <a:pt x="8640" y="20800"/>
                        <a:pt x="12960" y="21600"/>
                        <a:pt x="12960" y="20800"/>
                      </a:cubicBezTo>
                      <a:cubicBezTo>
                        <a:pt x="17280" y="20800"/>
                        <a:pt x="21600" y="20800"/>
                        <a:pt x="21600" y="20000"/>
                      </a:cubicBezTo>
                      <a:cubicBezTo>
                        <a:pt x="17280" y="14400"/>
                        <a:pt x="12960" y="9600"/>
                        <a:pt x="12960" y="4800"/>
                      </a:cubicBezTo>
                      <a:cubicBezTo>
                        <a:pt x="12960" y="3200"/>
                        <a:pt x="12960" y="2400"/>
                        <a:pt x="12960" y="800"/>
                      </a:cubicBezTo>
                      <a:cubicBezTo>
                        <a:pt x="12960" y="0"/>
                        <a:pt x="12960" y="0"/>
                        <a:pt x="8640" y="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54" name="Freeform 13"/>
                <p:cNvSpPr/>
                <p:nvPr/>
              </p:nvSpPr>
              <p:spPr>
                <a:xfrm rot="10800000">
                  <a:off x="74564" y="613511"/>
                  <a:ext cx="111915" cy="782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00" h="21214" fill="norm" stroke="1" extrusionOk="0">
                      <a:moveTo>
                        <a:pt x="18000" y="1157"/>
                      </a:moveTo>
                      <a:cubicBezTo>
                        <a:pt x="12000" y="5785"/>
                        <a:pt x="6000" y="11957"/>
                        <a:pt x="0" y="16585"/>
                      </a:cubicBezTo>
                      <a:cubicBezTo>
                        <a:pt x="0" y="18128"/>
                        <a:pt x="0" y="19671"/>
                        <a:pt x="0" y="19671"/>
                      </a:cubicBezTo>
                      <a:cubicBezTo>
                        <a:pt x="1200" y="21214"/>
                        <a:pt x="1200" y="21214"/>
                        <a:pt x="2400" y="21214"/>
                      </a:cubicBezTo>
                      <a:cubicBezTo>
                        <a:pt x="8400" y="15043"/>
                        <a:pt x="14400" y="10414"/>
                        <a:pt x="20400" y="4243"/>
                      </a:cubicBezTo>
                      <a:cubicBezTo>
                        <a:pt x="21600" y="4243"/>
                        <a:pt x="21600" y="2700"/>
                        <a:pt x="20400" y="1157"/>
                      </a:cubicBezTo>
                      <a:cubicBezTo>
                        <a:pt x="20400" y="-386"/>
                        <a:pt x="19200" y="-386"/>
                        <a:pt x="18000" y="1157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55" name="Freeform 14"/>
                <p:cNvSpPr/>
                <p:nvPr/>
              </p:nvSpPr>
              <p:spPr>
                <a:xfrm rot="10800000">
                  <a:off x="-1" y="449265"/>
                  <a:ext cx="117859" cy="410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68" h="21600" fill="norm" stroke="1" extrusionOk="0">
                      <a:moveTo>
                        <a:pt x="20463" y="3086"/>
                      </a:moveTo>
                      <a:cubicBezTo>
                        <a:pt x="20463" y="0"/>
                        <a:pt x="19326" y="0"/>
                        <a:pt x="18189" y="0"/>
                      </a:cubicBezTo>
                      <a:cubicBezTo>
                        <a:pt x="13642" y="6171"/>
                        <a:pt x="6821" y="12343"/>
                        <a:pt x="1137" y="12343"/>
                      </a:cubicBezTo>
                      <a:cubicBezTo>
                        <a:pt x="0" y="12343"/>
                        <a:pt x="0" y="12343"/>
                        <a:pt x="0" y="15429"/>
                      </a:cubicBezTo>
                      <a:cubicBezTo>
                        <a:pt x="0" y="18514"/>
                        <a:pt x="0" y="21600"/>
                        <a:pt x="1137" y="21600"/>
                      </a:cubicBezTo>
                      <a:cubicBezTo>
                        <a:pt x="7958" y="21600"/>
                        <a:pt x="14779" y="15429"/>
                        <a:pt x="20463" y="9257"/>
                      </a:cubicBezTo>
                      <a:cubicBezTo>
                        <a:pt x="20463" y="6171"/>
                        <a:pt x="21600" y="3086"/>
                        <a:pt x="20463" y="3086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56" name="Freeform 15"/>
                <p:cNvSpPr/>
                <p:nvPr/>
              </p:nvSpPr>
              <p:spPr>
                <a:xfrm rot="10800000">
                  <a:off x="35008" y="247793"/>
                  <a:ext cx="99717" cy="768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25" h="20829" fill="norm" stroke="1" extrusionOk="0">
                      <a:moveTo>
                        <a:pt x="17212" y="19671"/>
                      </a:moveTo>
                      <a:cubicBezTo>
                        <a:pt x="18562" y="21214"/>
                        <a:pt x="19912" y="21214"/>
                        <a:pt x="19912" y="19671"/>
                      </a:cubicBezTo>
                      <a:cubicBezTo>
                        <a:pt x="21262" y="18128"/>
                        <a:pt x="21262" y="16585"/>
                        <a:pt x="19912" y="16585"/>
                      </a:cubicBezTo>
                      <a:cubicBezTo>
                        <a:pt x="14512" y="10414"/>
                        <a:pt x="9112" y="5785"/>
                        <a:pt x="3712" y="1157"/>
                      </a:cubicBezTo>
                      <a:cubicBezTo>
                        <a:pt x="2362" y="-386"/>
                        <a:pt x="1012" y="-386"/>
                        <a:pt x="1012" y="1157"/>
                      </a:cubicBezTo>
                      <a:cubicBezTo>
                        <a:pt x="-338" y="1157"/>
                        <a:pt x="-338" y="2700"/>
                        <a:pt x="1012" y="4243"/>
                      </a:cubicBezTo>
                      <a:cubicBezTo>
                        <a:pt x="6412" y="8871"/>
                        <a:pt x="11812" y="15043"/>
                        <a:pt x="17212" y="19671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57" name="Freeform 16"/>
                <p:cNvSpPr/>
                <p:nvPr/>
              </p:nvSpPr>
              <p:spPr>
                <a:xfrm rot="10800000">
                  <a:off x="558619" y="606266"/>
                  <a:ext cx="93432" cy="8695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40" h="21600" fill="norm" stroke="1" extrusionOk="0">
                      <a:moveTo>
                        <a:pt x="19800" y="21600"/>
                      </a:moveTo>
                      <a:cubicBezTo>
                        <a:pt x="21240" y="20160"/>
                        <a:pt x="21240" y="18720"/>
                        <a:pt x="21240" y="18720"/>
                      </a:cubicBezTo>
                      <a:cubicBezTo>
                        <a:pt x="16920" y="11520"/>
                        <a:pt x="9720" y="5760"/>
                        <a:pt x="3960" y="0"/>
                      </a:cubicBezTo>
                      <a:cubicBezTo>
                        <a:pt x="2520" y="0"/>
                        <a:pt x="1080" y="0"/>
                        <a:pt x="1080" y="1440"/>
                      </a:cubicBezTo>
                      <a:cubicBezTo>
                        <a:pt x="-360" y="2880"/>
                        <a:pt x="-360" y="4320"/>
                        <a:pt x="1080" y="4320"/>
                      </a:cubicBezTo>
                      <a:cubicBezTo>
                        <a:pt x="6840" y="8640"/>
                        <a:pt x="12600" y="14400"/>
                        <a:pt x="16920" y="20160"/>
                      </a:cubicBezTo>
                      <a:cubicBezTo>
                        <a:pt x="18360" y="21600"/>
                        <a:pt x="19800" y="21600"/>
                        <a:pt x="19800" y="2160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58" name="Freeform 17"/>
                <p:cNvSpPr/>
                <p:nvPr/>
              </p:nvSpPr>
              <p:spPr>
                <a:xfrm rot="10800000">
                  <a:off x="608767" y="447870"/>
                  <a:ext cx="112350" cy="376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97" h="19792" fill="norm" stroke="1" extrusionOk="0">
                      <a:moveTo>
                        <a:pt x="20897" y="15429"/>
                      </a:moveTo>
                      <a:cubicBezTo>
                        <a:pt x="20897" y="15429"/>
                        <a:pt x="20897" y="12343"/>
                        <a:pt x="19697" y="9257"/>
                      </a:cubicBezTo>
                      <a:cubicBezTo>
                        <a:pt x="13697" y="6171"/>
                        <a:pt x="7697" y="0"/>
                        <a:pt x="1697" y="0"/>
                      </a:cubicBezTo>
                      <a:cubicBezTo>
                        <a:pt x="497" y="0"/>
                        <a:pt x="497" y="0"/>
                        <a:pt x="497" y="3086"/>
                      </a:cubicBezTo>
                      <a:cubicBezTo>
                        <a:pt x="-703" y="6171"/>
                        <a:pt x="497" y="9257"/>
                        <a:pt x="1697" y="9257"/>
                      </a:cubicBezTo>
                      <a:cubicBezTo>
                        <a:pt x="7697" y="9257"/>
                        <a:pt x="13697" y="12343"/>
                        <a:pt x="18497" y="18514"/>
                      </a:cubicBezTo>
                      <a:cubicBezTo>
                        <a:pt x="19697" y="21600"/>
                        <a:pt x="20897" y="18514"/>
                        <a:pt x="20897" y="15429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59" name="Freeform 18"/>
                <p:cNvSpPr/>
                <p:nvPr/>
              </p:nvSpPr>
              <p:spPr>
                <a:xfrm rot="10800000">
                  <a:off x="585013" y="211589"/>
                  <a:ext cx="100294" cy="840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0" fill="norm" stroke="1" extrusionOk="0">
                      <a:moveTo>
                        <a:pt x="2700" y="19800"/>
                      </a:moveTo>
                      <a:cubicBezTo>
                        <a:pt x="6750" y="15480"/>
                        <a:pt x="9450" y="14040"/>
                        <a:pt x="12150" y="12600"/>
                      </a:cubicBezTo>
                      <a:cubicBezTo>
                        <a:pt x="14850" y="9720"/>
                        <a:pt x="17550" y="6840"/>
                        <a:pt x="21600" y="3960"/>
                      </a:cubicBezTo>
                      <a:cubicBezTo>
                        <a:pt x="21600" y="2520"/>
                        <a:pt x="21600" y="1080"/>
                        <a:pt x="21600" y="1080"/>
                      </a:cubicBezTo>
                      <a:cubicBezTo>
                        <a:pt x="20250" y="-360"/>
                        <a:pt x="18900" y="-360"/>
                        <a:pt x="17550" y="1080"/>
                      </a:cubicBezTo>
                      <a:cubicBezTo>
                        <a:pt x="14850" y="3960"/>
                        <a:pt x="12150" y="6840"/>
                        <a:pt x="9450" y="8280"/>
                      </a:cubicBezTo>
                      <a:cubicBezTo>
                        <a:pt x="6750" y="11160"/>
                        <a:pt x="4050" y="12600"/>
                        <a:pt x="0" y="16920"/>
                      </a:cubicBezTo>
                      <a:cubicBezTo>
                        <a:pt x="0" y="18360"/>
                        <a:pt x="0" y="19800"/>
                        <a:pt x="0" y="19800"/>
                      </a:cubicBezTo>
                      <a:cubicBezTo>
                        <a:pt x="1350" y="21240"/>
                        <a:pt x="2700" y="21240"/>
                        <a:pt x="2700" y="1980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61" name="直接连接符 20"/>
              <p:cNvSpPr/>
              <p:nvPr/>
            </p:nvSpPr>
            <p:spPr>
              <a:xfrm flipH="1">
                <a:off x="360673" y="0"/>
                <a:ext cx="1" cy="1943101"/>
              </a:xfrm>
              <a:prstGeom prst="line">
                <a:avLst/>
              </a:prstGeom>
              <a:noFill/>
              <a:ln w="19050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73" name="组合 29"/>
            <p:cNvGrpSpPr/>
            <p:nvPr/>
          </p:nvGrpSpPr>
          <p:grpSpPr>
            <a:xfrm>
              <a:off x="3948255" y="-1"/>
              <a:ext cx="721117" cy="2702385"/>
              <a:chOff x="0" y="0"/>
              <a:chExt cx="721116" cy="2702384"/>
            </a:xfrm>
          </p:grpSpPr>
          <p:grpSp>
            <p:nvGrpSpPr>
              <p:cNvPr id="171" name="组合 30"/>
              <p:cNvGrpSpPr/>
              <p:nvPr/>
            </p:nvGrpSpPr>
            <p:grpSpPr>
              <a:xfrm>
                <a:off x="0" y="1907716"/>
                <a:ext cx="721117" cy="794669"/>
                <a:chOff x="0" y="0"/>
                <a:chExt cx="721116" cy="794668"/>
              </a:xfrm>
            </p:grpSpPr>
            <p:sp>
              <p:nvSpPr>
                <p:cNvPr id="163" name="Freeform 11"/>
                <p:cNvSpPr/>
                <p:nvPr/>
              </p:nvSpPr>
              <p:spPr>
                <a:xfrm rot="10800000">
                  <a:off x="168005" y="0"/>
                  <a:ext cx="395894" cy="6062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cubicBezTo>
                        <a:pt x="10800" y="0"/>
                        <a:pt x="10452" y="0"/>
                        <a:pt x="10452" y="0"/>
                      </a:cubicBezTo>
                      <a:cubicBezTo>
                        <a:pt x="7316" y="0"/>
                        <a:pt x="4529" y="1038"/>
                        <a:pt x="2787" y="2285"/>
                      </a:cubicBezTo>
                      <a:cubicBezTo>
                        <a:pt x="1045" y="3531"/>
                        <a:pt x="0" y="5192"/>
                        <a:pt x="0" y="7062"/>
                      </a:cubicBezTo>
                      <a:cubicBezTo>
                        <a:pt x="0" y="8100"/>
                        <a:pt x="348" y="9138"/>
                        <a:pt x="1394" y="10177"/>
                      </a:cubicBezTo>
                      <a:cubicBezTo>
                        <a:pt x="1742" y="10800"/>
                        <a:pt x="2439" y="11423"/>
                        <a:pt x="2787" y="11838"/>
                      </a:cubicBezTo>
                      <a:cubicBezTo>
                        <a:pt x="3484" y="12462"/>
                        <a:pt x="3832" y="12877"/>
                        <a:pt x="4181" y="13500"/>
                      </a:cubicBezTo>
                      <a:cubicBezTo>
                        <a:pt x="4181" y="13500"/>
                        <a:pt x="4181" y="13915"/>
                        <a:pt x="4181" y="14123"/>
                      </a:cubicBezTo>
                      <a:cubicBezTo>
                        <a:pt x="4181" y="14746"/>
                        <a:pt x="4877" y="15162"/>
                        <a:pt x="5226" y="15577"/>
                      </a:cubicBezTo>
                      <a:cubicBezTo>
                        <a:pt x="5574" y="15785"/>
                        <a:pt x="5574" y="15992"/>
                        <a:pt x="5574" y="16200"/>
                      </a:cubicBezTo>
                      <a:cubicBezTo>
                        <a:pt x="5574" y="16408"/>
                        <a:pt x="5574" y="16408"/>
                        <a:pt x="5574" y="16408"/>
                      </a:cubicBezTo>
                      <a:cubicBezTo>
                        <a:pt x="5574" y="16615"/>
                        <a:pt x="5574" y="16823"/>
                        <a:pt x="5574" y="16823"/>
                      </a:cubicBezTo>
                      <a:cubicBezTo>
                        <a:pt x="5574" y="17031"/>
                        <a:pt x="5574" y="17238"/>
                        <a:pt x="5574" y="17238"/>
                      </a:cubicBezTo>
                      <a:cubicBezTo>
                        <a:pt x="5574" y="17446"/>
                        <a:pt x="5574" y="17446"/>
                        <a:pt x="5574" y="17654"/>
                      </a:cubicBezTo>
                      <a:cubicBezTo>
                        <a:pt x="5574" y="17654"/>
                        <a:pt x="5923" y="17654"/>
                        <a:pt x="5923" y="17862"/>
                      </a:cubicBezTo>
                      <a:cubicBezTo>
                        <a:pt x="5574" y="17862"/>
                        <a:pt x="5574" y="18069"/>
                        <a:pt x="5574" y="18277"/>
                      </a:cubicBezTo>
                      <a:cubicBezTo>
                        <a:pt x="5574" y="18485"/>
                        <a:pt x="5574" y="18485"/>
                        <a:pt x="5574" y="18485"/>
                      </a:cubicBezTo>
                      <a:cubicBezTo>
                        <a:pt x="5574" y="18485"/>
                        <a:pt x="5574" y="18485"/>
                        <a:pt x="5923" y="18692"/>
                      </a:cubicBezTo>
                      <a:cubicBezTo>
                        <a:pt x="5574" y="18692"/>
                        <a:pt x="5574" y="18900"/>
                        <a:pt x="5574" y="19108"/>
                      </a:cubicBezTo>
                      <a:cubicBezTo>
                        <a:pt x="5574" y="19108"/>
                        <a:pt x="5574" y="19315"/>
                        <a:pt x="5923" y="19523"/>
                      </a:cubicBezTo>
                      <a:cubicBezTo>
                        <a:pt x="5923" y="19523"/>
                        <a:pt x="5923" y="19523"/>
                        <a:pt x="5923" y="19523"/>
                      </a:cubicBezTo>
                      <a:cubicBezTo>
                        <a:pt x="5923" y="19523"/>
                        <a:pt x="5923" y="19523"/>
                        <a:pt x="5923" y="19523"/>
                      </a:cubicBezTo>
                      <a:cubicBezTo>
                        <a:pt x="6271" y="20354"/>
                        <a:pt x="6968" y="20769"/>
                        <a:pt x="7665" y="20977"/>
                      </a:cubicBezTo>
                      <a:cubicBezTo>
                        <a:pt x="8710" y="21392"/>
                        <a:pt x="9406" y="21600"/>
                        <a:pt x="10452" y="21600"/>
                      </a:cubicBezTo>
                      <a:cubicBezTo>
                        <a:pt x="10800" y="21600"/>
                        <a:pt x="10800" y="21600"/>
                        <a:pt x="10800" y="21600"/>
                      </a:cubicBezTo>
                      <a:cubicBezTo>
                        <a:pt x="11845" y="21600"/>
                        <a:pt x="12890" y="21600"/>
                        <a:pt x="13587" y="21185"/>
                      </a:cubicBezTo>
                      <a:cubicBezTo>
                        <a:pt x="13935" y="20977"/>
                        <a:pt x="14632" y="20769"/>
                        <a:pt x="14981" y="20354"/>
                      </a:cubicBezTo>
                      <a:cubicBezTo>
                        <a:pt x="14981" y="20354"/>
                        <a:pt x="15329" y="20146"/>
                        <a:pt x="15329" y="19938"/>
                      </a:cubicBezTo>
                      <a:cubicBezTo>
                        <a:pt x="15677" y="19731"/>
                        <a:pt x="15677" y="19731"/>
                        <a:pt x="15677" y="19523"/>
                      </a:cubicBezTo>
                      <a:cubicBezTo>
                        <a:pt x="15677" y="19523"/>
                        <a:pt x="15677" y="19523"/>
                        <a:pt x="15677" y="19523"/>
                      </a:cubicBezTo>
                      <a:cubicBezTo>
                        <a:pt x="15677" y="19315"/>
                        <a:pt x="15677" y="19315"/>
                        <a:pt x="15677" y="19108"/>
                      </a:cubicBezTo>
                      <a:cubicBezTo>
                        <a:pt x="15677" y="19108"/>
                        <a:pt x="15677" y="19108"/>
                        <a:pt x="15677" y="18900"/>
                      </a:cubicBezTo>
                      <a:cubicBezTo>
                        <a:pt x="16026" y="18900"/>
                        <a:pt x="16026" y="18692"/>
                        <a:pt x="16026" y="18692"/>
                      </a:cubicBezTo>
                      <a:cubicBezTo>
                        <a:pt x="16026" y="18485"/>
                        <a:pt x="16026" y="18485"/>
                        <a:pt x="15677" y="18485"/>
                      </a:cubicBezTo>
                      <a:cubicBezTo>
                        <a:pt x="15677" y="18485"/>
                        <a:pt x="16026" y="18277"/>
                        <a:pt x="16026" y="18277"/>
                      </a:cubicBezTo>
                      <a:cubicBezTo>
                        <a:pt x="15677" y="18069"/>
                        <a:pt x="15677" y="18069"/>
                        <a:pt x="15677" y="18069"/>
                      </a:cubicBezTo>
                      <a:cubicBezTo>
                        <a:pt x="15677" y="18069"/>
                        <a:pt x="15329" y="17862"/>
                        <a:pt x="15329" y="17862"/>
                      </a:cubicBezTo>
                      <a:cubicBezTo>
                        <a:pt x="15677" y="17862"/>
                        <a:pt x="15677" y="17862"/>
                        <a:pt x="16026" y="17654"/>
                      </a:cubicBezTo>
                      <a:cubicBezTo>
                        <a:pt x="16026" y="17446"/>
                        <a:pt x="16026" y="17446"/>
                        <a:pt x="16026" y="17446"/>
                      </a:cubicBezTo>
                      <a:cubicBezTo>
                        <a:pt x="16026" y="17238"/>
                        <a:pt x="15677" y="17238"/>
                        <a:pt x="15677" y="17031"/>
                      </a:cubicBezTo>
                      <a:cubicBezTo>
                        <a:pt x="15677" y="17031"/>
                        <a:pt x="15677" y="17031"/>
                        <a:pt x="15677" y="16823"/>
                      </a:cubicBezTo>
                      <a:cubicBezTo>
                        <a:pt x="15677" y="16823"/>
                        <a:pt x="15677" y="16823"/>
                        <a:pt x="15677" y="16823"/>
                      </a:cubicBezTo>
                      <a:cubicBezTo>
                        <a:pt x="15677" y="16615"/>
                        <a:pt x="15677" y="16615"/>
                        <a:pt x="15677" y="16615"/>
                      </a:cubicBezTo>
                      <a:cubicBezTo>
                        <a:pt x="15677" y="16615"/>
                        <a:pt x="15677" y="16615"/>
                        <a:pt x="15677" y="16615"/>
                      </a:cubicBezTo>
                      <a:cubicBezTo>
                        <a:pt x="15677" y="16408"/>
                        <a:pt x="15677" y="16200"/>
                        <a:pt x="15677" y="15992"/>
                      </a:cubicBezTo>
                      <a:cubicBezTo>
                        <a:pt x="15677" y="15992"/>
                        <a:pt x="15677" y="15992"/>
                        <a:pt x="15677" y="15992"/>
                      </a:cubicBezTo>
                      <a:cubicBezTo>
                        <a:pt x="16374" y="15577"/>
                        <a:pt x="16723" y="14954"/>
                        <a:pt x="17071" y="14538"/>
                      </a:cubicBezTo>
                      <a:cubicBezTo>
                        <a:pt x="17071" y="14123"/>
                        <a:pt x="17419" y="13708"/>
                        <a:pt x="17419" y="13292"/>
                      </a:cubicBezTo>
                      <a:cubicBezTo>
                        <a:pt x="18116" y="12462"/>
                        <a:pt x="18116" y="11838"/>
                        <a:pt x="19510" y="10800"/>
                      </a:cubicBezTo>
                      <a:cubicBezTo>
                        <a:pt x="20555" y="9969"/>
                        <a:pt x="21600" y="8308"/>
                        <a:pt x="21600" y="6438"/>
                      </a:cubicBezTo>
                      <a:cubicBezTo>
                        <a:pt x="21600" y="4985"/>
                        <a:pt x="20903" y="3323"/>
                        <a:pt x="19161" y="2285"/>
                      </a:cubicBezTo>
                      <a:cubicBezTo>
                        <a:pt x="17419" y="1038"/>
                        <a:pt x="14981" y="208"/>
                        <a:pt x="10800" y="0"/>
                      </a:cubicBezTo>
                      <a:close/>
                      <a:moveTo>
                        <a:pt x="10103" y="10385"/>
                      </a:moveTo>
                      <a:cubicBezTo>
                        <a:pt x="10452" y="10385"/>
                        <a:pt x="10800" y="10177"/>
                        <a:pt x="11148" y="10177"/>
                      </a:cubicBezTo>
                      <a:cubicBezTo>
                        <a:pt x="11148" y="9969"/>
                        <a:pt x="11148" y="9969"/>
                        <a:pt x="11148" y="9969"/>
                      </a:cubicBezTo>
                      <a:cubicBezTo>
                        <a:pt x="11497" y="10177"/>
                        <a:pt x="11845" y="10177"/>
                        <a:pt x="12194" y="10177"/>
                      </a:cubicBezTo>
                      <a:cubicBezTo>
                        <a:pt x="11845" y="11423"/>
                        <a:pt x="11845" y="12669"/>
                        <a:pt x="11845" y="13915"/>
                      </a:cubicBezTo>
                      <a:cubicBezTo>
                        <a:pt x="11845" y="14331"/>
                        <a:pt x="11845" y="14538"/>
                        <a:pt x="11845" y="14746"/>
                      </a:cubicBezTo>
                      <a:cubicBezTo>
                        <a:pt x="11497" y="14746"/>
                        <a:pt x="11497" y="14746"/>
                        <a:pt x="11148" y="14746"/>
                      </a:cubicBezTo>
                      <a:cubicBezTo>
                        <a:pt x="11148" y="14746"/>
                        <a:pt x="10800" y="14746"/>
                        <a:pt x="10452" y="14746"/>
                      </a:cubicBezTo>
                      <a:cubicBezTo>
                        <a:pt x="10452" y="13292"/>
                        <a:pt x="10452" y="11838"/>
                        <a:pt x="10103" y="10385"/>
                      </a:cubicBezTo>
                      <a:close/>
                      <a:moveTo>
                        <a:pt x="11148" y="7477"/>
                      </a:moveTo>
                      <a:cubicBezTo>
                        <a:pt x="11148" y="6854"/>
                        <a:pt x="11497" y="6438"/>
                        <a:pt x="11497" y="6023"/>
                      </a:cubicBezTo>
                      <a:cubicBezTo>
                        <a:pt x="11497" y="5815"/>
                        <a:pt x="11497" y="5815"/>
                        <a:pt x="11497" y="5815"/>
                      </a:cubicBezTo>
                      <a:cubicBezTo>
                        <a:pt x="11845" y="5608"/>
                        <a:pt x="11845" y="5608"/>
                        <a:pt x="11845" y="5608"/>
                      </a:cubicBezTo>
                      <a:cubicBezTo>
                        <a:pt x="11845" y="5608"/>
                        <a:pt x="12194" y="5608"/>
                        <a:pt x="12194" y="5815"/>
                      </a:cubicBezTo>
                      <a:cubicBezTo>
                        <a:pt x="12194" y="5815"/>
                        <a:pt x="12194" y="6023"/>
                        <a:pt x="12194" y="6023"/>
                      </a:cubicBezTo>
                      <a:cubicBezTo>
                        <a:pt x="12194" y="6231"/>
                        <a:pt x="12194" y="6231"/>
                        <a:pt x="12194" y="6438"/>
                      </a:cubicBezTo>
                      <a:cubicBezTo>
                        <a:pt x="12194" y="7062"/>
                        <a:pt x="11845" y="7685"/>
                        <a:pt x="11497" y="8308"/>
                      </a:cubicBezTo>
                      <a:cubicBezTo>
                        <a:pt x="11148" y="8100"/>
                        <a:pt x="11148" y="7685"/>
                        <a:pt x="11148" y="7477"/>
                      </a:cubicBezTo>
                      <a:close/>
                      <a:moveTo>
                        <a:pt x="15329" y="6023"/>
                      </a:moveTo>
                      <a:cubicBezTo>
                        <a:pt x="15329" y="6231"/>
                        <a:pt x="15329" y="6231"/>
                        <a:pt x="15329" y="6231"/>
                      </a:cubicBezTo>
                      <a:cubicBezTo>
                        <a:pt x="15329" y="7062"/>
                        <a:pt x="14981" y="8100"/>
                        <a:pt x="14284" y="8723"/>
                      </a:cubicBezTo>
                      <a:cubicBezTo>
                        <a:pt x="14284" y="8931"/>
                        <a:pt x="13935" y="9138"/>
                        <a:pt x="13587" y="9346"/>
                      </a:cubicBezTo>
                      <a:cubicBezTo>
                        <a:pt x="13935" y="8308"/>
                        <a:pt x="14284" y="7477"/>
                        <a:pt x="14981" y="6438"/>
                      </a:cubicBezTo>
                      <a:cubicBezTo>
                        <a:pt x="14981" y="6231"/>
                        <a:pt x="15329" y="6231"/>
                        <a:pt x="15329" y="6231"/>
                      </a:cubicBezTo>
                      <a:cubicBezTo>
                        <a:pt x="15329" y="6231"/>
                        <a:pt x="15329" y="6023"/>
                        <a:pt x="15329" y="6023"/>
                      </a:cubicBezTo>
                      <a:close/>
                      <a:moveTo>
                        <a:pt x="12890" y="15577"/>
                      </a:moveTo>
                      <a:cubicBezTo>
                        <a:pt x="12890" y="15577"/>
                        <a:pt x="12890" y="15577"/>
                        <a:pt x="12890" y="15577"/>
                      </a:cubicBezTo>
                      <a:cubicBezTo>
                        <a:pt x="12890" y="15577"/>
                        <a:pt x="12890" y="15577"/>
                        <a:pt x="12890" y="15577"/>
                      </a:cubicBezTo>
                      <a:close/>
                      <a:moveTo>
                        <a:pt x="14632" y="19108"/>
                      </a:moveTo>
                      <a:cubicBezTo>
                        <a:pt x="14632" y="19108"/>
                        <a:pt x="14632" y="19315"/>
                        <a:pt x="14632" y="19315"/>
                      </a:cubicBezTo>
                      <a:cubicBezTo>
                        <a:pt x="14632" y="19315"/>
                        <a:pt x="14284" y="19315"/>
                        <a:pt x="14284" y="19315"/>
                      </a:cubicBezTo>
                      <a:cubicBezTo>
                        <a:pt x="13587" y="19523"/>
                        <a:pt x="12890" y="19523"/>
                        <a:pt x="11845" y="19523"/>
                      </a:cubicBezTo>
                      <a:cubicBezTo>
                        <a:pt x="12890" y="19523"/>
                        <a:pt x="13935" y="19315"/>
                        <a:pt x="14632" y="19108"/>
                      </a:cubicBezTo>
                      <a:cubicBezTo>
                        <a:pt x="14632" y="19108"/>
                        <a:pt x="14632" y="19108"/>
                        <a:pt x="14632" y="19108"/>
                      </a:cubicBezTo>
                      <a:close/>
                      <a:moveTo>
                        <a:pt x="13239" y="15992"/>
                      </a:moveTo>
                      <a:cubicBezTo>
                        <a:pt x="13587" y="15992"/>
                        <a:pt x="14284" y="15992"/>
                        <a:pt x="14632" y="15992"/>
                      </a:cubicBezTo>
                      <a:cubicBezTo>
                        <a:pt x="14632" y="15992"/>
                        <a:pt x="14632" y="16200"/>
                        <a:pt x="14632" y="16200"/>
                      </a:cubicBezTo>
                      <a:cubicBezTo>
                        <a:pt x="12542" y="16200"/>
                        <a:pt x="10452" y="16408"/>
                        <a:pt x="8361" y="16408"/>
                      </a:cubicBezTo>
                      <a:cubicBezTo>
                        <a:pt x="8013" y="16408"/>
                        <a:pt x="8013" y="16408"/>
                        <a:pt x="7665" y="16408"/>
                      </a:cubicBezTo>
                      <a:cubicBezTo>
                        <a:pt x="7316" y="16408"/>
                        <a:pt x="6968" y="16408"/>
                        <a:pt x="6619" y="16408"/>
                      </a:cubicBezTo>
                      <a:cubicBezTo>
                        <a:pt x="6619" y="16200"/>
                        <a:pt x="6619" y="16200"/>
                        <a:pt x="6619" y="16200"/>
                      </a:cubicBezTo>
                      <a:cubicBezTo>
                        <a:pt x="6619" y="16200"/>
                        <a:pt x="6619" y="15992"/>
                        <a:pt x="6619" y="15992"/>
                      </a:cubicBezTo>
                      <a:cubicBezTo>
                        <a:pt x="8013" y="15992"/>
                        <a:pt x="9406" y="16200"/>
                        <a:pt x="10800" y="16200"/>
                      </a:cubicBezTo>
                      <a:cubicBezTo>
                        <a:pt x="11845" y="16200"/>
                        <a:pt x="12542" y="16200"/>
                        <a:pt x="13239" y="15992"/>
                      </a:cubicBezTo>
                      <a:close/>
                      <a:moveTo>
                        <a:pt x="8710" y="19108"/>
                      </a:moveTo>
                      <a:cubicBezTo>
                        <a:pt x="8013" y="19108"/>
                        <a:pt x="7316" y="19108"/>
                        <a:pt x="6619" y="19108"/>
                      </a:cubicBezTo>
                      <a:cubicBezTo>
                        <a:pt x="6619" y="19108"/>
                        <a:pt x="6619" y="19108"/>
                        <a:pt x="6619" y="19108"/>
                      </a:cubicBezTo>
                      <a:cubicBezTo>
                        <a:pt x="6619" y="18900"/>
                        <a:pt x="6619" y="18900"/>
                        <a:pt x="6619" y="18900"/>
                      </a:cubicBezTo>
                      <a:cubicBezTo>
                        <a:pt x="7316" y="18900"/>
                        <a:pt x="8013" y="18900"/>
                        <a:pt x="8710" y="18900"/>
                      </a:cubicBezTo>
                      <a:cubicBezTo>
                        <a:pt x="9755" y="18900"/>
                        <a:pt x="10800" y="18900"/>
                        <a:pt x="11845" y="18900"/>
                      </a:cubicBezTo>
                      <a:cubicBezTo>
                        <a:pt x="12542" y="18692"/>
                        <a:pt x="13239" y="18692"/>
                        <a:pt x="13935" y="18692"/>
                      </a:cubicBezTo>
                      <a:cubicBezTo>
                        <a:pt x="12194" y="18900"/>
                        <a:pt x="10452" y="19108"/>
                        <a:pt x="8710" y="19108"/>
                      </a:cubicBezTo>
                      <a:close/>
                      <a:moveTo>
                        <a:pt x="11497" y="18277"/>
                      </a:moveTo>
                      <a:cubicBezTo>
                        <a:pt x="10452" y="18277"/>
                        <a:pt x="9406" y="18277"/>
                        <a:pt x="8710" y="18277"/>
                      </a:cubicBezTo>
                      <a:cubicBezTo>
                        <a:pt x="8013" y="18277"/>
                        <a:pt x="7316" y="18277"/>
                        <a:pt x="6619" y="18277"/>
                      </a:cubicBezTo>
                      <a:cubicBezTo>
                        <a:pt x="6619" y="18277"/>
                        <a:pt x="6619" y="18277"/>
                        <a:pt x="6619" y="18277"/>
                      </a:cubicBezTo>
                      <a:cubicBezTo>
                        <a:pt x="6619" y="18069"/>
                        <a:pt x="6619" y="18069"/>
                        <a:pt x="6619" y="18069"/>
                      </a:cubicBezTo>
                      <a:cubicBezTo>
                        <a:pt x="6619" y="18069"/>
                        <a:pt x="6968" y="18069"/>
                        <a:pt x="6968" y="18069"/>
                      </a:cubicBezTo>
                      <a:cubicBezTo>
                        <a:pt x="6968" y="18069"/>
                        <a:pt x="6968" y="18069"/>
                        <a:pt x="6968" y="18069"/>
                      </a:cubicBezTo>
                      <a:cubicBezTo>
                        <a:pt x="9406" y="18069"/>
                        <a:pt x="12194" y="17862"/>
                        <a:pt x="14632" y="17654"/>
                      </a:cubicBezTo>
                      <a:cubicBezTo>
                        <a:pt x="14632" y="17654"/>
                        <a:pt x="14284" y="17862"/>
                        <a:pt x="14284" y="17862"/>
                      </a:cubicBezTo>
                      <a:cubicBezTo>
                        <a:pt x="14284" y="17862"/>
                        <a:pt x="14284" y="17862"/>
                        <a:pt x="14284" y="18069"/>
                      </a:cubicBezTo>
                      <a:cubicBezTo>
                        <a:pt x="13587" y="18069"/>
                        <a:pt x="12542" y="18069"/>
                        <a:pt x="11497" y="18277"/>
                      </a:cubicBezTo>
                      <a:close/>
                      <a:moveTo>
                        <a:pt x="6968" y="17446"/>
                      </a:moveTo>
                      <a:cubicBezTo>
                        <a:pt x="6968" y="17446"/>
                        <a:pt x="6619" y="17446"/>
                        <a:pt x="6619" y="17446"/>
                      </a:cubicBezTo>
                      <a:cubicBezTo>
                        <a:pt x="6619" y="17446"/>
                        <a:pt x="6619" y="17238"/>
                        <a:pt x="6619" y="17238"/>
                      </a:cubicBezTo>
                      <a:cubicBezTo>
                        <a:pt x="6619" y="17238"/>
                        <a:pt x="6619" y="17031"/>
                        <a:pt x="6619" y="17031"/>
                      </a:cubicBezTo>
                      <a:cubicBezTo>
                        <a:pt x="6968" y="17031"/>
                        <a:pt x="7316" y="17031"/>
                        <a:pt x="7665" y="17031"/>
                      </a:cubicBezTo>
                      <a:cubicBezTo>
                        <a:pt x="8013" y="17031"/>
                        <a:pt x="8013" y="17031"/>
                        <a:pt x="8361" y="17031"/>
                      </a:cubicBezTo>
                      <a:cubicBezTo>
                        <a:pt x="10452" y="17031"/>
                        <a:pt x="12542" y="16823"/>
                        <a:pt x="14632" y="16823"/>
                      </a:cubicBezTo>
                      <a:cubicBezTo>
                        <a:pt x="14632" y="16823"/>
                        <a:pt x="14632" y="16823"/>
                        <a:pt x="14284" y="17031"/>
                      </a:cubicBezTo>
                      <a:cubicBezTo>
                        <a:pt x="11845" y="17238"/>
                        <a:pt x="9406" y="17446"/>
                        <a:pt x="6968" y="17446"/>
                      </a:cubicBezTo>
                      <a:close/>
                      <a:moveTo>
                        <a:pt x="11845" y="15577"/>
                      </a:moveTo>
                      <a:cubicBezTo>
                        <a:pt x="11497" y="15577"/>
                        <a:pt x="11148" y="15577"/>
                        <a:pt x="10800" y="15577"/>
                      </a:cubicBezTo>
                      <a:cubicBezTo>
                        <a:pt x="10800" y="15577"/>
                        <a:pt x="10800" y="15577"/>
                        <a:pt x="10452" y="15577"/>
                      </a:cubicBezTo>
                      <a:cubicBezTo>
                        <a:pt x="10452" y="15577"/>
                        <a:pt x="10452" y="15369"/>
                        <a:pt x="10452" y="15369"/>
                      </a:cubicBezTo>
                      <a:cubicBezTo>
                        <a:pt x="10800" y="15369"/>
                        <a:pt x="11148" y="15369"/>
                        <a:pt x="11148" y="15369"/>
                      </a:cubicBezTo>
                      <a:cubicBezTo>
                        <a:pt x="11497" y="15369"/>
                        <a:pt x="11497" y="15369"/>
                        <a:pt x="11845" y="15577"/>
                      </a:cubicBezTo>
                      <a:close/>
                      <a:moveTo>
                        <a:pt x="12890" y="20769"/>
                      </a:moveTo>
                      <a:cubicBezTo>
                        <a:pt x="12542" y="20977"/>
                        <a:pt x="11845" y="20977"/>
                        <a:pt x="10800" y="20977"/>
                      </a:cubicBezTo>
                      <a:cubicBezTo>
                        <a:pt x="10452" y="20977"/>
                        <a:pt x="10452" y="20977"/>
                        <a:pt x="10452" y="20977"/>
                      </a:cubicBezTo>
                      <a:cubicBezTo>
                        <a:pt x="9755" y="20977"/>
                        <a:pt x="9058" y="20769"/>
                        <a:pt x="8361" y="20562"/>
                      </a:cubicBezTo>
                      <a:cubicBezTo>
                        <a:pt x="8013" y="20354"/>
                        <a:pt x="7665" y="20146"/>
                        <a:pt x="7316" y="19938"/>
                      </a:cubicBezTo>
                      <a:cubicBezTo>
                        <a:pt x="7316" y="19938"/>
                        <a:pt x="7665" y="19938"/>
                        <a:pt x="7665" y="19938"/>
                      </a:cubicBezTo>
                      <a:cubicBezTo>
                        <a:pt x="8710" y="20146"/>
                        <a:pt x="10103" y="20146"/>
                        <a:pt x="10800" y="20146"/>
                      </a:cubicBezTo>
                      <a:cubicBezTo>
                        <a:pt x="12194" y="20146"/>
                        <a:pt x="13239" y="20146"/>
                        <a:pt x="14284" y="19938"/>
                      </a:cubicBezTo>
                      <a:cubicBezTo>
                        <a:pt x="13935" y="20146"/>
                        <a:pt x="13239" y="20562"/>
                        <a:pt x="12890" y="20769"/>
                      </a:cubicBezTo>
                      <a:close/>
                      <a:moveTo>
                        <a:pt x="18465" y="10592"/>
                      </a:moveTo>
                      <a:cubicBezTo>
                        <a:pt x="17071" y="11631"/>
                        <a:pt x="17071" y="12254"/>
                        <a:pt x="16374" y="13085"/>
                      </a:cubicBezTo>
                      <a:cubicBezTo>
                        <a:pt x="16374" y="13500"/>
                        <a:pt x="16374" y="13915"/>
                        <a:pt x="16026" y="14331"/>
                      </a:cubicBezTo>
                      <a:cubicBezTo>
                        <a:pt x="16026" y="14538"/>
                        <a:pt x="15677" y="14746"/>
                        <a:pt x="15329" y="15162"/>
                      </a:cubicBezTo>
                      <a:cubicBezTo>
                        <a:pt x="15329" y="14954"/>
                        <a:pt x="15329" y="14954"/>
                        <a:pt x="15329" y="14954"/>
                      </a:cubicBezTo>
                      <a:cubicBezTo>
                        <a:pt x="14981" y="14954"/>
                        <a:pt x="14981" y="14954"/>
                        <a:pt x="14981" y="14954"/>
                      </a:cubicBezTo>
                      <a:cubicBezTo>
                        <a:pt x="14284" y="14954"/>
                        <a:pt x="13587" y="14954"/>
                        <a:pt x="12890" y="14954"/>
                      </a:cubicBezTo>
                      <a:cubicBezTo>
                        <a:pt x="12890" y="14538"/>
                        <a:pt x="12890" y="14331"/>
                        <a:pt x="12890" y="13915"/>
                      </a:cubicBezTo>
                      <a:cubicBezTo>
                        <a:pt x="12890" y="12669"/>
                        <a:pt x="12890" y="11423"/>
                        <a:pt x="13239" y="10177"/>
                      </a:cubicBezTo>
                      <a:cubicBezTo>
                        <a:pt x="13587" y="10177"/>
                        <a:pt x="13587" y="9969"/>
                        <a:pt x="13587" y="9969"/>
                      </a:cubicBezTo>
                      <a:cubicBezTo>
                        <a:pt x="14284" y="9762"/>
                        <a:pt x="14981" y="9346"/>
                        <a:pt x="15329" y="9138"/>
                      </a:cubicBezTo>
                      <a:cubicBezTo>
                        <a:pt x="16026" y="8308"/>
                        <a:pt x="16374" y="7269"/>
                        <a:pt x="16374" y="6231"/>
                      </a:cubicBezTo>
                      <a:cubicBezTo>
                        <a:pt x="16374" y="6023"/>
                        <a:pt x="16374" y="5815"/>
                        <a:pt x="16374" y="5608"/>
                      </a:cubicBezTo>
                      <a:cubicBezTo>
                        <a:pt x="16026" y="5608"/>
                        <a:pt x="15677" y="5400"/>
                        <a:pt x="15329" y="5400"/>
                      </a:cubicBezTo>
                      <a:cubicBezTo>
                        <a:pt x="14981" y="5400"/>
                        <a:pt x="14981" y="5608"/>
                        <a:pt x="14632" y="5608"/>
                      </a:cubicBezTo>
                      <a:cubicBezTo>
                        <a:pt x="14284" y="5815"/>
                        <a:pt x="13935" y="6023"/>
                        <a:pt x="13935" y="6231"/>
                      </a:cubicBezTo>
                      <a:cubicBezTo>
                        <a:pt x="13239" y="7269"/>
                        <a:pt x="12890" y="8515"/>
                        <a:pt x="12542" y="9554"/>
                      </a:cubicBezTo>
                      <a:cubicBezTo>
                        <a:pt x="12194" y="9554"/>
                        <a:pt x="12194" y="9554"/>
                        <a:pt x="11845" y="9346"/>
                      </a:cubicBezTo>
                      <a:cubicBezTo>
                        <a:pt x="11845" y="9346"/>
                        <a:pt x="11845" y="9346"/>
                        <a:pt x="11845" y="9346"/>
                      </a:cubicBezTo>
                      <a:cubicBezTo>
                        <a:pt x="12542" y="8515"/>
                        <a:pt x="12890" y="7477"/>
                        <a:pt x="13239" y="6438"/>
                      </a:cubicBezTo>
                      <a:cubicBezTo>
                        <a:pt x="13239" y="6231"/>
                        <a:pt x="13239" y="6231"/>
                        <a:pt x="13239" y="6023"/>
                      </a:cubicBezTo>
                      <a:cubicBezTo>
                        <a:pt x="13239" y="5815"/>
                        <a:pt x="13239" y="5608"/>
                        <a:pt x="13239" y="5608"/>
                      </a:cubicBezTo>
                      <a:cubicBezTo>
                        <a:pt x="12890" y="5192"/>
                        <a:pt x="12542" y="4985"/>
                        <a:pt x="11845" y="4985"/>
                      </a:cubicBezTo>
                      <a:cubicBezTo>
                        <a:pt x="11497" y="4985"/>
                        <a:pt x="11497" y="4985"/>
                        <a:pt x="11497" y="4985"/>
                      </a:cubicBezTo>
                      <a:cubicBezTo>
                        <a:pt x="11148" y="5192"/>
                        <a:pt x="10800" y="5400"/>
                        <a:pt x="10800" y="5400"/>
                      </a:cubicBezTo>
                      <a:cubicBezTo>
                        <a:pt x="10452" y="5608"/>
                        <a:pt x="10452" y="5608"/>
                        <a:pt x="10452" y="5815"/>
                      </a:cubicBezTo>
                      <a:cubicBezTo>
                        <a:pt x="10452" y="6438"/>
                        <a:pt x="10103" y="6854"/>
                        <a:pt x="10103" y="7477"/>
                      </a:cubicBezTo>
                      <a:cubicBezTo>
                        <a:pt x="10103" y="7892"/>
                        <a:pt x="10452" y="8515"/>
                        <a:pt x="10452" y="9138"/>
                      </a:cubicBezTo>
                      <a:cubicBezTo>
                        <a:pt x="10452" y="9138"/>
                        <a:pt x="10452" y="9346"/>
                        <a:pt x="10800" y="9346"/>
                      </a:cubicBezTo>
                      <a:cubicBezTo>
                        <a:pt x="10452" y="9554"/>
                        <a:pt x="10452" y="9554"/>
                        <a:pt x="10452" y="9762"/>
                      </a:cubicBezTo>
                      <a:cubicBezTo>
                        <a:pt x="10103" y="9762"/>
                        <a:pt x="10103" y="9762"/>
                        <a:pt x="9755" y="9969"/>
                      </a:cubicBezTo>
                      <a:cubicBezTo>
                        <a:pt x="9406" y="8723"/>
                        <a:pt x="9058" y="7685"/>
                        <a:pt x="8361" y="6438"/>
                      </a:cubicBezTo>
                      <a:cubicBezTo>
                        <a:pt x="8361" y="6231"/>
                        <a:pt x="8013" y="5608"/>
                        <a:pt x="7316" y="5400"/>
                      </a:cubicBezTo>
                      <a:cubicBezTo>
                        <a:pt x="6968" y="5192"/>
                        <a:pt x="6619" y="5192"/>
                        <a:pt x="6271" y="5192"/>
                      </a:cubicBezTo>
                      <a:cubicBezTo>
                        <a:pt x="5923" y="5192"/>
                        <a:pt x="5574" y="5400"/>
                        <a:pt x="5226" y="5400"/>
                      </a:cubicBezTo>
                      <a:cubicBezTo>
                        <a:pt x="4529" y="5815"/>
                        <a:pt x="4181" y="6231"/>
                        <a:pt x="4181" y="6646"/>
                      </a:cubicBezTo>
                      <a:cubicBezTo>
                        <a:pt x="4181" y="6646"/>
                        <a:pt x="4181" y="6646"/>
                        <a:pt x="4181" y="6646"/>
                      </a:cubicBezTo>
                      <a:cubicBezTo>
                        <a:pt x="4181" y="7062"/>
                        <a:pt x="4529" y="7269"/>
                        <a:pt x="4529" y="7477"/>
                      </a:cubicBezTo>
                      <a:cubicBezTo>
                        <a:pt x="5574" y="8515"/>
                        <a:pt x="6619" y="9346"/>
                        <a:pt x="8013" y="9969"/>
                      </a:cubicBezTo>
                      <a:cubicBezTo>
                        <a:pt x="8013" y="10177"/>
                        <a:pt x="8361" y="10385"/>
                        <a:pt x="9058" y="10385"/>
                      </a:cubicBezTo>
                      <a:cubicBezTo>
                        <a:pt x="9406" y="11838"/>
                        <a:pt x="9406" y="13292"/>
                        <a:pt x="9406" y="14954"/>
                      </a:cubicBezTo>
                      <a:cubicBezTo>
                        <a:pt x="8361" y="14954"/>
                        <a:pt x="7316" y="15162"/>
                        <a:pt x="6619" y="15369"/>
                      </a:cubicBezTo>
                      <a:cubicBezTo>
                        <a:pt x="6271" y="15369"/>
                        <a:pt x="6271" y="15369"/>
                        <a:pt x="6271" y="15369"/>
                      </a:cubicBezTo>
                      <a:cubicBezTo>
                        <a:pt x="6271" y="15369"/>
                        <a:pt x="6271" y="15369"/>
                        <a:pt x="6271" y="15369"/>
                      </a:cubicBezTo>
                      <a:cubicBezTo>
                        <a:pt x="6271" y="15369"/>
                        <a:pt x="6271" y="15369"/>
                        <a:pt x="6271" y="15162"/>
                      </a:cubicBezTo>
                      <a:cubicBezTo>
                        <a:pt x="5574" y="14746"/>
                        <a:pt x="5226" y="14538"/>
                        <a:pt x="5226" y="14123"/>
                      </a:cubicBezTo>
                      <a:cubicBezTo>
                        <a:pt x="5226" y="13915"/>
                        <a:pt x="5226" y="13500"/>
                        <a:pt x="5226" y="13292"/>
                      </a:cubicBezTo>
                      <a:cubicBezTo>
                        <a:pt x="4877" y="12669"/>
                        <a:pt x="4181" y="12046"/>
                        <a:pt x="3832" y="11631"/>
                      </a:cubicBezTo>
                      <a:cubicBezTo>
                        <a:pt x="3135" y="11008"/>
                        <a:pt x="2787" y="10385"/>
                        <a:pt x="2090" y="9969"/>
                      </a:cubicBezTo>
                      <a:cubicBezTo>
                        <a:pt x="1394" y="8931"/>
                        <a:pt x="1045" y="7892"/>
                        <a:pt x="1045" y="7062"/>
                      </a:cubicBezTo>
                      <a:cubicBezTo>
                        <a:pt x="1045" y="5400"/>
                        <a:pt x="2090" y="3738"/>
                        <a:pt x="3484" y="2700"/>
                      </a:cubicBezTo>
                      <a:cubicBezTo>
                        <a:pt x="5226" y="1454"/>
                        <a:pt x="7665" y="623"/>
                        <a:pt x="10452" y="623"/>
                      </a:cubicBezTo>
                      <a:cubicBezTo>
                        <a:pt x="10452" y="623"/>
                        <a:pt x="10800" y="623"/>
                        <a:pt x="10800" y="623"/>
                      </a:cubicBezTo>
                      <a:cubicBezTo>
                        <a:pt x="14632" y="831"/>
                        <a:pt x="17071" y="1454"/>
                        <a:pt x="18465" y="2700"/>
                      </a:cubicBezTo>
                      <a:cubicBezTo>
                        <a:pt x="19858" y="3738"/>
                        <a:pt x="20555" y="4985"/>
                        <a:pt x="20555" y="6438"/>
                      </a:cubicBezTo>
                      <a:cubicBezTo>
                        <a:pt x="20555" y="8100"/>
                        <a:pt x="19510" y="9762"/>
                        <a:pt x="18465" y="10592"/>
                      </a:cubicBezTo>
                      <a:close/>
                      <a:moveTo>
                        <a:pt x="8710" y="9554"/>
                      </a:moveTo>
                      <a:cubicBezTo>
                        <a:pt x="8710" y="9554"/>
                        <a:pt x="8710" y="9554"/>
                        <a:pt x="8710" y="9554"/>
                      </a:cubicBezTo>
                      <a:cubicBezTo>
                        <a:pt x="7316" y="8931"/>
                        <a:pt x="6271" y="8100"/>
                        <a:pt x="5574" y="7269"/>
                      </a:cubicBezTo>
                      <a:cubicBezTo>
                        <a:pt x="5226" y="7062"/>
                        <a:pt x="5226" y="6854"/>
                        <a:pt x="5226" y="6646"/>
                      </a:cubicBezTo>
                      <a:cubicBezTo>
                        <a:pt x="5226" y="6231"/>
                        <a:pt x="5574" y="6023"/>
                        <a:pt x="5574" y="6023"/>
                      </a:cubicBezTo>
                      <a:cubicBezTo>
                        <a:pt x="5923" y="5815"/>
                        <a:pt x="5923" y="5815"/>
                        <a:pt x="6271" y="5815"/>
                      </a:cubicBezTo>
                      <a:cubicBezTo>
                        <a:pt x="6619" y="5815"/>
                        <a:pt x="6619" y="5815"/>
                        <a:pt x="6619" y="6023"/>
                      </a:cubicBezTo>
                      <a:cubicBezTo>
                        <a:pt x="6968" y="6023"/>
                        <a:pt x="7316" y="6438"/>
                        <a:pt x="7665" y="6646"/>
                      </a:cubicBezTo>
                      <a:cubicBezTo>
                        <a:pt x="8013" y="7685"/>
                        <a:pt x="8361" y="8515"/>
                        <a:pt x="8710" y="9554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64" name="Freeform 12"/>
                <p:cNvSpPr/>
                <p:nvPr/>
              </p:nvSpPr>
              <p:spPr>
                <a:xfrm rot="10800000">
                  <a:off x="365950" y="638709"/>
                  <a:ext cx="31672" cy="1559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131" fill="norm" stroke="1" extrusionOk="0">
                      <a:moveTo>
                        <a:pt x="8640" y="0"/>
                      </a:moveTo>
                      <a:cubicBezTo>
                        <a:pt x="4320" y="0"/>
                        <a:pt x="0" y="0"/>
                        <a:pt x="0" y="800"/>
                      </a:cubicBezTo>
                      <a:cubicBezTo>
                        <a:pt x="0" y="2400"/>
                        <a:pt x="0" y="3200"/>
                        <a:pt x="0" y="4800"/>
                      </a:cubicBezTo>
                      <a:cubicBezTo>
                        <a:pt x="0" y="9600"/>
                        <a:pt x="4320" y="15200"/>
                        <a:pt x="8640" y="20000"/>
                      </a:cubicBezTo>
                      <a:cubicBezTo>
                        <a:pt x="8640" y="20800"/>
                        <a:pt x="12960" y="21600"/>
                        <a:pt x="12960" y="20800"/>
                      </a:cubicBezTo>
                      <a:cubicBezTo>
                        <a:pt x="17280" y="20800"/>
                        <a:pt x="21600" y="20800"/>
                        <a:pt x="21600" y="20000"/>
                      </a:cubicBezTo>
                      <a:cubicBezTo>
                        <a:pt x="17280" y="14400"/>
                        <a:pt x="12960" y="9600"/>
                        <a:pt x="12960" y="4800"/>
                      </a:cubicBezTo>
                      <a:cubicBezTo>
                        <a:pt x="12960" y="3200"/>
                        <a:pt x="12960" y="2400"/>
                        <a:pt x="12960" y="800"/>
                      </a:cubicBezTo>
                      <a:cubicBezTo>
                        <a:pt x="12960" y="0"/>
                        <a:pt x="12960" y="0"/>
                        <a:pt x="8640" y="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65" name="Freeform 13"/>
                <p:cNvSpPr/>
                <p:nvPr/>
              </p:nvSpPr>
              <p:spPr>
                <a:xfrm rot="10800000">
                  <a:off x="74564" y="613511"/>
                  <a:ext cx="111915" cy="782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00" h="21214" fill="norm" stroke="1" extrusionOk="0">
                      <a:moveTo>
                        <a:pt x="18000" y="1157"/>
                      </a:moveTo>
                      <a:cubicBezTo>
                        <a:pt x="12000" y="5785"/>
                        <a:pt x="6000" y="11957"/>
                        <a:pt x="0" y="16585"/>
                      </a:cubicBezTo>
                      <a:cubicBezTo>
                        <a:pt x="0" y="18128"/>
                        <a:pt x="0" y="19671"/>
                        <a:pt x="0" y="19671"/>
                      </a:cubicBezTo>
                      <a:cubicBezTo>
                        <a:pt x="1200" y="21214"/>
                        <a:pt x="1200" y="21214"/>
                        <a:pt x="2400" y="21214"/>
                      </a:cubicBezTo>
                      <a:cubicBezTo>
                        <a:pt x="8400" y="15043"/>
                        <a:pt x="14400" y="10414"/>
                        <a:pt x="20400" y="4243"/>
                      </a:cubicBezTo>
                      <a:cubicBezTo>
                        <a:pt x="21600" y="4243"/>
                        <a:pt x="21600" y="2700"/>
                        <a:pt x="20400" y="1157"/>
                      </a:cubicBezTo>
                      <a:cubicBezTo>
                        <a:pt x="20400" y="-386"/>
                        <a:pt x="19200" y="-386"/>
                        <a:pt x="18000" y="1157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66" name="Freeform 14"/>
                <p:cNvSpPr/>
                <p:nvPr/>
              </p:nvSpPr>
              <p:spPr>
                <a:xfrm rot="10800000">
                  <a:off x="0" y="449265"/>
                  <a:ext cx="117858" cy="410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68" h="21600" fill="norm" stroke="1" extrusionOk="0">
                      <a:moveTo>
                        <a:pt x="20463" y="3086"/>
                      </a:moveTo>
                      <a:cubicBezTo>
                        <a:pt x="20463" y="0"/>
                        <a:pt x="19326" y="0"/>
                        <a:pt x="18189" y="0"/>
                      </a:cubicBezTo>
                      <a:cubicBezTo>
                        <a:pt x="13642" y="6171"/>
                        <a:pt x="6821" y="12343"/>
                        <a:pt x="1137" y="12343"/>
                      </a:cubicBezTo>
                      <a:cubicBezTo>
                        <a:pt x="0" y="12343"/>
                        <a:pt x="0" y="12343"/>
                        <a:pt x="0" y="15429"/>
                      </a:cubicBezTo>
                      <a:cubicBezTo>
                        <a:pt x="0" y="18514"/>
                        <a:pt x="0" y="21600"/>
                        <a:pt x="1137" y="21600"/>
                      </a:cubicBezTo>
                      <a:cubicBezTo>
                        <a:pt x="7958" y="21600"/>
                        <a:pt x="14779" y="15429"/>
                        <a:pt x="20463" y="9257"/>
                      </a:cubicBezTo>
                      <a:cubicBezTo>
                        <a:pt x="20463" y="6171"/>
                        <a:pt x="21600" y="3086"/>
                        <a:pt x="20463" y="3086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67" name="Freeform 15"/>
                <p:cNvSpPr/>
                <p:nvPr/>
              </p:nvSpPr>
              <p:spPr>
                <a:xfrm rot="10800000">
                  <a:off x="35008" y="247793"/>
                  <a:ext cx="99717" cy="768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25" h="20829" fill="norm" stroke="1" extrusionOk="0">
                      <a:moveTo>
                        <a:pt x="17212" y="19671"/>
                      </a:moveTo>
                      <a:cubicBezTo>
                        <a:pt x="18562" y="21214"/>
                        <a:pt x="19912" y="21214"/>
                        <a:pt x="19912" y="19671"/>
                      </a:cubicBezTo>
                      <a:cubicBezTo>
                        <a:pt x="21262" y="18128"/>
                        <a:pt x="21262" y="16585"/>
                        <a:pt x="19912" y="16585"/>
                      </a:cubicBezTo>
                      <a:cubicBezTo>
                        <a:pt x="14512" y="10414"/>
                        <a:pt x="9112" y="5785"/>
                        <a:pt x="3712" y="1157"/>
                      </a:cubicBezTo>
                      <a:cubicBezTo>
                        <a:pt x="2362" y="-386"/>
                        <a:pt x="1012" y="-386"/>
                        <a:pt x="1012" y="1157"/>
                      </a:cubicBezTo>
                      <a:cubicBezTo>
                        <a:pt x="-338" y="1157"/>
                        <a:pt x="-338" y="2700"/>
                        <a:pt x="1012" y="4243"/>
                      </a:cubicBezTo>
                      <a:cubicBezTo>
                        <a:pt x="6412" y="8871"/>
                        <a:pt x="11812" y="15043"/>
                        <a:pt x="17212" y="19671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68" name="Freeform 16"/>
                <p:cNvSpPr/>
                <p:nvPr/>
              </p:nvSpPr>
              <p:spPr>
                <a:xfrm rot="10800000">
                  <a:off x="558619" y="606266"/>
                  <a:ext cx="93432" cy="8695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40" h="21600" fill="norm" stroke="1" extrusionOk="0">
                      <a:moveTo>
                        <a:pt x="19800" y="21600"/>
                      </a:moveTo>
                      <a:cubicBezTo>
                        <a:pt x="21240" y="20160"/>
                        <a:pt x="21240" y="18720"/>
                        <a:pt x="21240" y="18720"/>
                      </a:cubicBezTo>
                      <a:cubicBezTo>
                        <a:pt x="16920" y="11520"/>
                        <a:pt x="9720" y="5760"/>
                        <a:pt x="3960" y="0"/>
                      </a:cubicBezTo>
                      <a:cubicBezTo>
                        <a:pt x="2520" y="0"/>
                        <a:pt x="1080" y="0"/>
                        <a:pt x="1080" y="1440"/>
                      </a:cubicBezTo>
                      <a:cubicBezTo>
                        <a:pt x="-360" y="2880"/>
                        <a:pt x="-360" y="4320"/>
                        <a:pt x="1080" y="4320"/>
                      </a:cubicBezTo>
                      <a:cubicBezTo>
                        <a:pt x="6840" y="8640"/>
                        <a:pt x="12600" y="14400"/>
                        <a:pt x="16920" y="20160"/>
                      </a:cubicBezTo>
                      <a:cubicBezTo>
                        <a:pt x="18360" y="21600"/>
                        <a:pt x="19800" y="21600"/>
                        <a:pt x="19800" y="2160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69" name="Freeform 17"/>
                <p:cNvSpPr/>
                <p:nvPr/>
              </p:nvSpPr>
              <p:spPr>
                <a:xfrm rot="10800000">
                  <a:off x="608767" y="447870"/>
                  <a:ext cx="112350" cy="376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97" h="19792" fill="norm" stroke="1" extrusionOk="0">
                      <a:moveTo>
                        <a:pt x="20897" y="15429"/>
                      </a:moveTo>
                      <a:cubicBezTo>
                        <a:pt x="20897" y="15429"/>
                        <a:pt x="20897" y="12343"/>
                        <a:pt x="19697" y="9257"/>
                      </a:cubicBezTo>
                      <a:cubicBezTo>
                        <a:pt x="13697" y="6171"/>
                        <a:pt x="7697" y="0"/>
                        <a:pt x="1697" y="0"/>
                      </a:cubicBezTo>
                      <a:cubicBezTo>
                        <a:pt x="497" y="0"/>
                        <a:pt x="497" y="0"/>
                        <a:pt x="497" y="3086"/>
                      </a:cubicBezTo>
                      <a:cubicBezTo>
                        <a:pt x="-703" y="6171"/>
                        <a:pt x="497" y="9257"/>
                        <a:pt x="1697" y="9257"/>
                      </a:cubicBezTo>
                      <a:cubicBezTo>
                        <a:pt x="7697" y="9257"/>
                        <a:pt x="13697" y="12343"/>
                        <a:pt x="18497" y="18514"/>
                      </a:cubicBezTo>
                      <a:cubicBezTo>
                        <a:pt x="19697" y="21600"/>
                        <a:pt x="20897" y="18514"/>
                        <a:pt x="20897" y="15429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70" name="Freeform 18"/>
                <p:cNvSpPr/>
                <p:nvPr/>
              </p:nvSpPr>
              <p:spPr>
                <a:xfrm rot="10800000">
                  <a:off x="585013" y="211589"/>
                  <a:ext cx="100294" cy="840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0" fill="norm" stroke="1" extrusionOk="0">
                      <a:moveTo>
                        <a:pt x="2700" y="19800"/>
                      </a:moveTo>
                      <a:cubicBezTo>
                        <a:pt x="6750" y="15480"/>
                        <a:pt x="9450" y="14040"/>
                        <a:pt x="12150" y="12600"/>
                      </a:cubicBezTo>
                      <a:cubicBezTo>
                        <a:pt x="14850" y="9720"/>
                        <a:pt x="17550" y="6840"/>
                        <a:pt x="21600" y="3960"/>
                      </a:cubicBezTo>
                      <a:cubicBezTo>
                        <a:pt x="21600" y="2520"/>
                        <a:pt x="21600" y="1080"/>
                        <a:pt x="21600" y="1080"/>
                      </a:cubicBezTo>
                      <a:cubicBezTo>
                        <a:pt x="20250" y="-360"/>
                        <a:pt x="18900" y="-360"/>
                        <a:pt x="17550" y="1080"/>
                      </a:cubicBezTo>
                      <a:cubicBezTo>
                        <a:pt x="14850" y="3960"/>
                        <a:pt x="12150" y="6840"/>
                        <a:pt x="9450" y="8280"/>
                      </a:cubicBezTo>
                      <a:cubicBezTo>
                        <a:pt x="6750" y="11160"/>
                        <a:pt x="4050" y="12600"/>
                        <a:pt x="0" y="16920"/>
                      </a:cubicBezTo>
                      <a:cubicBezTo>
                        <a:pt x="0" y="18360"/>
                        <a:pt x="0" y="19800"/>
                        <a:pt x="0" y="19800"/>
                      </a:cubicBezTo>
                      <a:cubicBezTo>
                        <a:pt x="1350" y="21240"/>
                        <a:pt x="2700" y="21240"/>
                        <a:pt x="2700" y="1980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72" name="直接连接符 31"/>
              <p:cNvSpPr/>
              <p:nvPr/>
            </p:nvSpPr>
            <p:spPr>
              <a:xfrm flipH="1">
                <a:off x="360673" y="0"/>
                <a:ext cx="1" cy="1943101"/>
              </a:xfrm>
              <a:prstGeom prst="line">
                <a:avLst/>
              </a:prstGeom>
              <a:noFill/>
              <a:ln w="19050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175" name="文本框 51"/>
          <p:cNvSpPr txBox="1"/>
          <p:nvPr/>
        </p:nvSpPr>
        <p:spPr>
          <a:xfrm>
            <a:off x="7366131" y="2369820"/>
            <a:ext cx="4134188" cy="3863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200000"/>
              </a:lnSpc>
              <a:defRPr sz="24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01.</a:t>
            </a:r>
            <a:r>
              <a:t>架構圖</a:t>
            </a:r>
          </a:p>
          <a:p>
            <a:pPr>
              <a:lnSpc>
                <a:spcPct val="200000"/>
              </a:lnSpc>
              <a:defRPr sz="24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02.</a:t>
            </a:r>
            <a:r>
              <a:t>選題思路與方法</a:t>
            </a:r>
          </a:p>
          <a:p>
            <a:pPr>
              <a:lnSpc>
                <a:spcPct val="200000"/>
              </a:lnSpc>
              <a:defRPr sz="24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03.</a:t>
            </a:r>
            <a:r>
              <a:t>網頁特色</a:t>
            </a:r>
          </a:p>
          <a:p>
            <a:pPr>
              <a:lnSpc>
                <a:spcPct val="200000"/>
              </a:lnSpc>
              <a:defRPr sz="24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04.</a:t>
            </a:r>
            <a:r>
              <a:t>規劃使用技術</a:t>
            </a:r>
          </a:p>
          <a:p>
            <a:pPr>
              <a:lnSpc>
                <a:spcPct val="200000"/>
              </a:lnSpc>
              <a:defRPr sz="24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05.</a:t>
            </a:r>
            <a:r>
              <a:t>課題研究結果展示</a:t>
            </a:r>
          </a:p>
        </p:txBody>
      </p:sp>
      <p:sp>
        <p:nvSpPr>
          <p:cNvPr id="176" name="文本框 52"/>
          <p:cNvSpPr txBox="1"/>
          <p:nvPr/>
        </p:nvSpPr>
        <p:spPr>
          <a:xfrm>
            <a:off x="7251825" y="1187948"/>
            <a:ext cx="1931324" cy="94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目錄</a:t>
            </a:r>
          </a:p>
        </p:txBody>
      </p:sp>
      <p:sp>
        <p:nvSpPr>
          <p:cNvPr id="177" name="文本框 53"/>
          <p:cNvSpPr txBox="1"/>
          <p:nvPr/>
        </p:nvSpPr>
        <p:spPr>
          <a:xfrm>
            <a:off x="7366131" y="2018944"/>
            <a:ext cx="216685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Contents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组合 50"/>
          <p:cNvGrpSpPr/>
          <p:nvPr/>
        </p:nvGrpSpPr>
        <p:grpSpPr>
          <a:xfrm>
            <a:off x="0" y="-776898"/>
            <a:ext cx="8000265" cy="7634898"/>
            <a:chOff x="0" y="0"/>
            <a:chExt cx="8000264" cy="7634897"/>
          </a:xfrm>
        </p:grpSpPr>
        <p:pic>
          <p:nvPicPr>
            <p:cNvPr id="179" name="图片 3" descr="图片 3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0651" t="0" r="0" b="0"/>
            <a:stretch>
              <a:fillRect/>
            </a:stretch>
          </p:blipFill>
          <p:spPr>
            <a:xfrm>
              <a:off x="-1" y="776896"/>
              <a:ext cx="8000266" cy="6858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90" name="组合 16"/>
            <p:cNvGrpSpPr/>
            <p:nvPr/>
          </p:nvGrpSpPr>
          <p:grpSpPr>
            <a:xfrm>
              <a:off x="1582426" y="-1"/>
              <a:ext cx="721117" cy="2702385"/>
              <a:chOff x="0" y="0"/>
              <a:chExt cx="721116" cy="2702384"/>
            </a:xfrm>
          </p:grpSpPr>
          <p:grpSp>
            <p:nvGrpSpPr>
              <p:cNvPr id="188" name="组合 4"/>
              <p:cNvGrpSpPr/>
              <p:nvPr/>
            </p:nvGrpSpPr>
            <p:grpSpPr>
              <a:xfrm>
                <a:off x="0" y="1907716"/>
                <a:ext cx="721117" cy="794669"/>
                <a:chOff x="0" y="0"/>
                <a:chExt cx="721116" cy="794668"/>
              </a:xfrm>
            </p:grpSpPr>
            <p:sp>
              <p:nvSpPr>
                <p:cNvPr id="180" name="Freeform 11"/>
                <p:cNvSpPr/>
                <p:nvPr/>
              </p:nvSpPr>
              <p:spPr>
                <a:xfrm rot="10800000">
                  <a:off x="168005" y="0"/>
                  <a:ext cx="395894" cy="6062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cubicBezTo>
                        <a:pt x="10800" y="0"/>
                        <a:pt x="10452" y="0"/>
                        <a:pt x="10452" y="0"/>
                      </a:cubicBezTo>
                      <a:cubicBezTo>
                        <a:pt x="7316" y="0"/>
                        <a:pt x="4529" y="1038"/>
                        <a:pt x="2787" y="2285"/>
                      </a:cubicBezTo>
                      <a:cubicBezTo>
                        <a:pt x="1045" y="3531"/>
                        <a:pt x="0" y="5192"/>
                        <a:pt x="0" y="7062"/>
                      </a:cubicBezTo>
                      <a:cubicBezTo>
                        <a:pt x="0" y="8100"/>
                        <a:pt x="348" y="9138"/>
                        <a:pt x="1394" y="10177"/>
                      </a:cubicBezTo>
                      <a:cubicBezTo>
                        <a:pt x="1742" y="10800"/>
                        <a:pt x="2439" y="11423"/>
                        <a:pt x="2787" y="11838"/>
                      </a:cubicBezTo>
                      <a:cubicBezTo>
                        <a:pt x="3484" y="12462"/>
                        <a:pt x="3832" y="12877"/>
                        <a:pt x="4181" y="13500"/>
                      </a:cubicBezTo>
                      <a:cubicBezTo>
                        <a:pt x="4181" y="13500"/>
                        <a:pt x="4181" y="13915"/>
                        <a:pt x="4181" y="14123"/>
                      </a:cubicBezTo>
                      <a:cubicBezTo>
                        <a:pt x="4181" y="14746"/>
                        <a:pt x="4877" y="15162"/>
                        <a:pt x="5226" y="15577"/>
                      </a:cubicBezTo>
                      <a:cubicBezTo>
                        <a:pt x="5574" y="15785"/>
                        <a:pt x="5574" y="15992"/>
                        <a:pt x="5574" y="16200"/>
                      </a:cubicBezTo>
                      <a:cubicBezTo>
                        <a:pt x="5574" y="16408"/>
                        <a:pt x="5574" y="16408"/>
                        <a:pt x="5574" y="16408"/>
                      </a:cubicBezTo>
                      <a:cubicBezTo>
                        <a:pt x="5574" y="16615"/>
                        <a:pt x="5574" y="16823"/>
                        <a:pt x="5574" y="16823"/>
                      </a:cubicBezTo>
                      <a:cubicBezTo>
                        <a:pt x="5574" y="17031"/>
                        <a:pt x="5574" y="17238"/>
                        <a:pt x="5574" y="17238"/>
                      </a:cubicBezTo>
                      <a:cubicBezTo>
                        <a:pt x="5574" y="17446"/>
                        <a:pt x="5574" y="17446"/>
                        <a:pt x="5574" y="17654"/>
                      </a:cubicBezTo>
                      <a:cubicBezTo>
                        <a:pt x="5574" y="17654"/>
                        <a:pt x="5923" y="17654"/>
                        <a:pt x="5923" y="17862"/>
                      </a:cubicBezTo>
                      <a:cubicBezTo>
                        <a:pt x="5574" y="17862"/>
                        <a:pt x="5574" y="18069"/>
                        <a:pt x="5574" y="18277"/>
                      </a:cubicBezTo>
                      <a:cubicBezTo>
                        <a:pt x="5574" y="18485"/>
                        <a:pt x="5574" y="18485"/>
                        <a:pt x="5574" y="18485"/>
                      </a:cubicBezTo>
                      <a:cubicBezTo>
                        <a:pt x="5574" y="18485"/>
                        <a:pt x="5574" y="18485"/>
                        <a:pt x="5923" y="18692"/>
                      </a:cubicBezTo>
                      <a:cubicBezTo>
                        <a:pt x="5574" y="18692"/>
                        <a:pt x="5574" y="18900"/>
                        <a:pt x="5574" y="19108"/>
                      </a:cubicBezTo>
                      <a:cubicBezTo>
                        <a:pt x="5574" y="19108"/>
                        <a:pt x="5574" y="19315"/>
                        <a:pt x="5923" y="19523"/>
                      </a:cubicBezTo>
                      <a:cubicBezTo>
                        <a:pt x="5923" y="19523"/>
                        <a:pt x="5923" y="19523"/>
                        <a:pt x="5923" y="19523"/>
                      </a:cubicBezTo>
                      <a:cubicBezTo>
                        <a:pt x="5923" y="19523"/>
                        <a:pt x="5923" y="19523"/>
                        <a:pt x="5923" y="19523"/>
                      </a:cubicBezTo>
                      <a:cubicBezTo>
                        <a:pt x="6271" y="20354"/>
                        <a:pt x="6968" y="20769"/>
                        <a:pt x="7665" y="20977"/>
                      </a:cubicBezTo>
                      <a:cubicBezTo>
                        <a:pt x="8710" y="21392"/>
                        <a:pt x="9406" y="21600"/>
                        <a:pt x="10452" y="21600"/>
                      </a:cubicBezTo>
                      <a:cubicBezTo>
                        <a:pt x="10800" y="21600"/>
                        <a:pt x="10800" y="21600"/>
                        <a:pt x="10800" y="21600"/>
                      </a:cubicBezTo>
                      <a:cubicBezTo>
                        <a:pt x="11845" y="21600"/>
                        <a:pt x="12890" y="21600"/>
                        <a:pt x="13587" y="21185"/>
                      </a:cubicBezTo>
                      <a:cubicBezTo>
                        <a:pt x="13935" y="20977"/>
                        <a:pt x="14632" y="20769"/>
                        <a:pt x="14981" y="20354"/>
                      </a:cubicBezTo>
                      <a:cubicBezTo>
                        <a:pt x="14981" y="20354"/>
                        <a:pt x="15329" y="20146"/>
                        <a:pt x="15329" y="19938"/>
                      </a:cubicBezTo>
                      <a:cubicBezTo>
                        <a:pt x="15677" y="19731"/>
                        <a:pt x="15677" y="19731"/>
                        <a:pt x="15677" y="19523"/>
                      </a:cubicBezTo>
                      <a:cubicBezTo>
                        <a:pt x="15677" y="19523"/>
                        <a:pt x="15677" y="19523"/>
                        <a:pt x="15677" y="19523"/>
                      </a:cubicBezTo>
                      <a:cubicBezTo>
                        <a:pt x="15677" y="19315"/>
                        <a:pt x="15677" y="19315"/>
                        <a:pt x="15677" y="19108"/>
                      </a:cubicBezTo>
                      <a:cubicBezTo>
                        <a:pt x="15677" y="19108"/>
                        <a:pt x="15677" y="19108"/>
                        <a:pt x="15677" y="18900"/>
                      </a:cubicBezTo>
                      <a:cubicBezTo>
                        <a:pt x="16026" y="18900"/>
                        <a:pt x="16026" y="18692"/>
                        <a:pt x="16026" y="18692"/>
                      </a:cubicBezTo>
                      <a:cubicBezTo>
                        <a:pt x="16026" y="18485"/>
                        <a:pt x="16026" y="18485"/>
                        <a:pt x="15677" y="18485"/>
                      </a:cubicBezTo>
                      <a:cubicBezTo>
                        <a:pt x="15677" y="18485"/>
                        <a:pt x="16026" y="18277"/>
                        <a:pt x="16026" y="18277"/>
                      </a:cubicBezTo>
                      <a:cubicBezTo>
                        <a:pt x="15677" y="18069"/>
                        <a:pt x="15677" y="18069"/>
                        <a:pt x="15677" y="18069"/>
                      </a:cubicBezTo>
                      <a:cubicBezTo>
                        <a:pt x="15677" y="18069"/>
                        <a:pt x="15329" y="17862"/>
                        <a:pt x="15329" y="17862"/>
                      </a:cubicBezTo>
                      <a:cubicBezTo>
                        <a:pt x="15677" y="17862"/>
                        <a:pt x="15677" y="17862"/>
                        <a:pt x="16026" y="17654"/>
                      </a:cubicBezTo>
                      <a:cubicBezTo>
                        <a:pt x="16026" y="17446"/>
                        <a:pt x="16026" y="17446"/>
                        <a:pt x="16026" y="17446"/>
                      </a:cubicBezTo>
                      <a:cubicBezTo>
                        <a:pt x="16026" y="17238"/>
                        <a:pt x="15677" y="17238"/>
                        <a:pt x="15677" y="17031"/>
                      </a:cubicBezTo>
                      <a:cubicBezTo>
                        <a:pt x="15677" y="17031"/>
                        <a:pt x="15677" y="17031"/>
                        <a:pt x="15677" y="16823"/>
                      </a:cubicBezTo>
                      <a:cubicBezTo>
                        <a:pt x="15677" y="16823"/>
                        <a:pt x="15677" y="16823"/>
                        <a:pt x="15677" y="16823"/>
                      </a:cubicBezTo>
                      <a:cubicBezTo>
                        <a:pt x="15677" y="16615"/>
                        <a:pt x="15677" y="16615"/>
                        <a:pt x="15677" y="16615"/>
                      </a:cubicBezTo>
                      <a:cubicBezTo>
                        <a:pt x="15677" y="16615"/>
                        <a:pt x="15677" y="16615"/>
                        <a:pt x="15677" y="16615"/>
                      </a:cubicBezTo>
                      <a:cubicBezTo>
                        <a:pt x="15677" y="16408"/>
                        <a:pt x="15677" y="16200"/>
                        <a:pt x="15677" y="15992"/>
                      </a:cubicBezTo>
                      <a:cubicBezTo>
                        <a:pt x="15677" y="15992"/>
                        <a:pt x="15677" y="15992"/>
                        <a:pt x="15677" y="15992"/>
                      </a:cubicBezTo>
                      <a:cubicBezTo>
                        <a:pt x="16374" y="15577"/>
                        <a:pt x="16723" y="14954"/>
                        <a:pt x="17071" y="14538"/>
                      </a:cubicBezTo>
                      <a:cubicBezTo>
                        <a:pt x="17071" y="14123"/>
                        <a:pt x="17419" y="13708"/>
                        <a:pt x="17419" y="13292"/>
                      </a:cubicBezTo>
                      <a:cubicBezTo>
                        <a:pt x="18116" y="12462"/>
                        <a:pt x="18116" y="11838"/>
                        <a:pt x="19510" y="10800"/>
                      </a:cubicBezTo>
                      <a:cubicBezTo>
                        <a:pt x="20555" y="9969"/>
                        <a:pt x="21600" y="8308"/>
                        <a:pt x="21600" y="6438"/>
                      </a:cubicBezTo>
                      <a:cubicBezTo>
                        <a:pt x="21600" y="4985"/>
                        <a:pt x="20903" y="3323"/>
                        <a:pt x="19161" y="2285"/>
                      </a:cubicBezTo>
                      <a:cubicBezTo>
                        <a:pt x="17419" y="1038"/>
                        <a:pt x="14981" y="208"/>
                        <a:pt x="10800" y="0"/>
                      </a:cubicBezTo>
                      <a:close/>
                      <a:moveTo>
                        <a:pt x="10103" y="10385"/>
                      </a:moveTo>
                      <a:cubicBezTo>
                        <a:pt x="10452" y="10385"/>
                        <a:pt x="10800" y="10177"/>
                        <a:pt x="11148" y="10177"/>
                      </a:cubicBezTo>
                      <a:cubicBezTo>
                        <a:pt x="11148" y="9969"/>
                        <a:pt x="11148" y="9969"/>
                        <a:pt x="11148" y="9969"/>
                      </a:cubicBezTo>
                      <a:cubicBezTo>
                        <a:pt x="11497" y="10177"/>
                        <a:pt x="11845" y="10177"/>
                        <a:pt x="12194" y="10177"/>
                      </a:cubicBezTo>
                      <a:cubicBezTo>
                        <a:pt x="11845" y="11423"/>
                        <a:pt x="11845" y="12669"/>
                        <a:pt x="11845" y="13915"/>
                      </a:cubicBezTo>
                      <a:cubicBezTo>
                        <a:pt x="11845" y="14331"/>
                        <a:pt x="11845" y="14538"/>
                        <a:pt x="11845" y="14746"/>
                      </a:cubicBezTo>
                      <a:cubicBezTo>
                        <a:pt x="11497" y="14746"/>
                        <a:pt x="11497" y="14746"/>
                        <a:pt x="11148" y="14746"/>
                      </a:cubicBezTo>
                      <a:cubicBezTo>
                        <a:pt x="11148" y="14746"/>
                        <a:pt x="10800" y="14746"/>
                        <a:pt x="10452" y="14746"/>
                      </a:cubicBezTo>
                      <a:cubicBezTo>
                        <a:pt x="10452" y="13292"/>
                        <a:pt x="10452" y="11838"/>
                        <a:pt x="10103" y="10385"/>
                      </a:cubicBezTo>
                      <a:close/>
                      <a:moveTo>
                        <a:pt x="11148" y="7477"/>
                      </a:moveTo>
                      <a:cubicBezTo>
                        <a:pt x="11148" y="6854"/>
                        <a:pt x="11497" y="6438"/>
                        <a:pt x="11497" y="6023"/>
                      </a:cubicBezTo>
                      <a:cubicBezTo>
                        <a:pt x="11497" y="5815"/>
                        <a:pt x="11497" y="5815"/>
                        <a:pt x="11497" y="5815"/>
                      </a:cubicBezTo>
                      <a:cubicBezTo>
                        <a:pt x="11845" y="5608"/>
                        <a:pt x="11845" y="5608"/>
                        <a:pt x="11845" y="5608"/>
                      </a:cubicBezTo>
                      <a:cubicBezTo>
                        <a:pt x="11845" y="5608"/>
                        <a:pt x="12194" y="5608"/>
                        <a:pt x="12194" y="5815"/>
                      </a:cubicBezTo>
                      <a:cubicBezTo>
                        <a:pt x="12194" y="5815"/>
                        <a:pt x="12194" y="6023"/>
                        <a:pt x="12194" y="6023"/>
                      </a:cubicBezTo>
                      <a:cubicBezTo>
                        <a:pt x="12194" y="6231"/>
                        <a:pt x="12194" y="6231"/>
                        <a:pt x="12194" y="6438"/>
                      </a:cubicBezTo>
                      <a:cubicBezTo>
                        <a:pt x="12194" y="7062"/>
                        <a:pt x="11845" y="7685"/>
                        <a:pt x="11497" y="8308"/>
                      </a:cubicBezTo>
                      <a:cubicBezTo>
                        <a:pt x="11148" y="8100"/>
                        <a:pt x="11148" y="7685"/>
                        <a:pt x="11148" y="7477"/>
                      </a:cubicBezTo>
                      <a:close/>
                      <a:moveTo>
                        <a:pt x="15329" y="6023"/>
                      </a:moveTo>
                      <a:cubicBezTo>
                        <a:pt x="15329" y="6231"/>
                        <a:pt x="15329" y="6231"/>
                        <a:pt x="15329" y="6231"/>
                      </a:cubicBezTo>
                      <a:cubicBezTo>
                        <a:pt x="15329" y="7062"/>
                        <a:pt x="14981" y="8100"/>
                        <a:pt x="14284" y="8723"/>
                      </a:cubicBezTo>
                      <a:cubicBezTo>
                        <a:pt x="14284" y="8931"/>
                        <a:pt x="13935" y="9138"/>
                        <a:pt x="13587" y="9346"/>
                      </a:cubicBezTo>
                      <a:cubicBezTo>
                        <a:pt x="13935" y="8308"/>
                        <a:pt x="14284" y="7477"/>
                        <a:pt x="14981" y="6438"/>
                      </a:cubicBezTo>
                      <a:cubicBezTo>
                        <a:pt x="14981" y="6231"/>
                        <a:pt x="15329" y="6231"/>
                        <a:pt x="15329" y="6231"/>
                      </a:cubicBezTo>
                      <a:cubicBezTo>
                        <a:pt x="15329" y="6231"/>
                        <a:pt x="15329" y="6023"/>
                        <a:pt x="15329" y="6023"/>
                      </a:cubicBezTo>
                      <a:close/>
                      <a:moveTo>
                        <a:pt x="12890" y="15577"/>
                      </a:moveTo>
                      <a:cubicBezTo>
                        <a:pt x="12890" y="15577"/>
                        <a:pt x="12890" y="15577"/>
                        <a:pt x="12890" y="15577"/>
                      </a:cubicBezTo>
                      <a:cubicBezTo>
                        <a:pt x="12890" y="15577"/>
                        <a:pt x="12890" y="15577"/>
                        <a:pt x="12890" y="15577"/>
                      </a:cubicBezTo>
                      <a:close/>
                      <a:moveTo>
                        <a:pt x="14632" y="19108"/>
                      </a:moveTo>
                      <a:cubicBezTo>
                        <a:pt x="14632" y="19108"/>
                        <a:pt x="14632" y="19315"/>
                        <a:pt x="14632" y="19315"/>
                      </a:cubicBezTo>
                      <a:cubicBezTo>
                        <a:pt x="14632" y="19315"/>
                        <a:pt x="14284" y="19315"/>
                        <a:pt x="14284" y="19315"/>
                      </a:cubicBezTo>
                      <a:cubicBezTo>
                        <a:pt x="13587" y="19523"/>
                        <a:pt x="12890" y="19523"/>
                        <a:pt x="11845" y="19523"/>
                      </a:cubicBezTo>
                      <a:cubicBezTo>
                        <a:pt x="12890" y="19523"/>
                        <a:pt x="13935" y="19315"/>
                        <a:pt x="14632" y="19108"/>
                      </a:cubicBezTo>
                      <a:cubicBezTo>
                        <a:pt x="14632" y="19108"/>
                        <a:pt x="14632" y="19108"/>
                        <a:pt x="14632" y="19108"/>
                      </a:cubicBezTo>
                      <a:close/>
                      <a:moveTo>
                        <a:pt x="13239" y="15992"/>
                      </a:moveTo>
                      <a:cubicBezTo>
                        <a:pt x="13587" y="15992"/>
                        <a:pt x="14284" y="15992"/>
                        <a:pt x="14632" y="15992"/>
                      </a:cubicBezTo>
                      <a:cubicBezTo>
                        <a:pt x="14632" y="15992"/>
                        <a:pt x="14632" y="16200"/>
                        <a:pt x="14632" y="16200"/>
                      </a:cubicBezTo>
                      <a:cubicBezTo>
                        <a:pt x="12542" y="16200"/>
                        <a:pt x="10452" y="16408"/>
                        <a:pt x="8361" y="16408"/>
                      </a:cubicBezTo>
                      <a:cubicBezTo>
                        <a:pt x="8013" y="16408"/>
                        <a:pt x="8013" y="16408"/>
                        <a:pt x="7665" y="16408"/>
                      </a:cubicBezTo>
                      <a:cubicBezTo>
                        <a:pt x="7316" y="16408"/>
                        <a:pt x="6968" y="16408"/>
                        <a:pt x="6619" y="16408"/>
                      </a:cubicBezTo>
                      <a:cubicBezTo>
                        <a:pt x="6619" y="16200"/>
                        <a:pt x="6619" y="16200"/>
                        <a:pt x="6619" y="16200"/>
                      </a:cubicBezTo>
                      <a:cubicBezTo>
                        <a:pt x="6619" y="16200"/>
                        <a:pt x="6619" y="15992"/>
                        <a:pt x="6619" y="15992"/>
                      </a:cubicBezTo>
                      <a:cubicBezTo>
                        <a:pt x="8013" y="15992"/>
                        <a:pt x="9406" y="16200"/>
                        <a:pt x="10800" y="16200"/>
                      </a:cubicBezTo>
                      <a:cubicBezTo>
                        <a:pt x="11845" y="16200"/>
                        <a:pt x="12542" y="16200"/>
                        <a:pt x="13239" y="15992"/>
                      </a:cubicBezTo>
                      <a:close/>
                      <a:moveTo>
                        <a:pt x="8710" y="19108"/>
                      </a:moveTo>
                      <a:cubicBezTo>
                        <a:pt x="8013" y="19108"/>
                        <a:pt x="7316" y="19108"/>
                        <a:pt x="6619" y="19108"/>
                      </a:cubicBezTo>
                      <a:cubicBezTo>
                        <a:pt x="6619" y="19108"/>
                        <a:pt x="6619" y="19108"/>
                        <a:pt x="6619" y="19108"/>
                      </a:cubicBezTo>
                      <a:cubicBezTo>
                        <a:pt x="6619" y="18900"/>
                        <a:pt x="6619" y="18900"/>
                        <a:pt x="6619" y="18900"/>
                      </a:cubicBezTo>
                      <a:cubicBezTo>
                        <a:pt x="7316" y="18900"/>
                        <a:pt x="8013" y="18900"/>
                        <a:pt x="8710" y="18900"/>
                      </a:cubicBezTo>
                      <a:cubicBezTo>
                        <a:pt x="9755" y="18900"/>
                        <a:pt x="10800" y="18900"/>
                        <a:pt x="11845" y="18900"/>
                      </a:cubicBezTo>
                      <a:cubicBezTo>
                        <a:pt x="12542" y="18692"/>
                        <a:pt x="13239" y="18692"/>
                        <a:pt x="13935" y="18692"/>
                      </a:cubicBezTo>
                      <a:cubicBezTo>
                        <a:pt x="12194" y="18900"/>
                        <a:pt x="10452" y="19108"/>
                        <a:pt x="8710" y="19108"/>
                      </a:cubicBezTo>
                      <a:close/>
                      <a:moveTo>
                        <a:pt x="11497" y="18277"/>
                      </a:moveTo>
                      <a:cubicBezTo>
                        <a:pt x="10452" y="18277"/>
                        <a:pt x="9406" y="18277"/>
                        <a:pt x="8710" y="18277"/>
                      </a:cubicBezTo>
                      <a:cubicBezTo>
                        <a:pt x="8013" y="18277"/>
                        <a:pt x="7316" y="18277"/>
                        <a:pt x="6619" y="18277"/>
                      </a:cubicBezTo>
                      <a:cubicBezTo>
                        <a:pt x="6619" y="18277"/>
                        <a:pt x="6619" y="18277"/>
                        <a:pt x="6619" y="18277"/>
                      </a:cubicBezTo>
                      <a:cubicBezTo>
                        <a:pt x="6619" y="18069"/>
                        <a:pt x="6619" y="18069"/>
                        <a:pt x="6619" y="18069"/>
                      </a:cubicBezTo>
                      <a:cubicBezTo>
                        <a:pt x="6619" y="18069"/>
                        <a:pt x="6968" y="18069"/>
                        <a:pt x="6968" y="18069"/>
                      </a:cubicBezTo>
                      <a:cubicBezTo>
                        <a:pt x="6968" y="18069"/>
                        <a:pt x="6968" y="18069"/>
                        <a:pt x="6968" y="18069"/>
                      </a:cubicBezTo>
                      <a:cubicBezTo>
                        <a:pt x="9406" y="18069"/>
                        <a:pt x="12194" y="17862"/>
                        <a:pt x="14632" y="17654"/>
                      </a:cubicBezTo>
                      <a:cubicBezTo>
                        <a:pt x="14632" y="17654"/>
                        <a:pt x="14284" y="17862"/>
                        <a:pt x="14284" y="17862"/>
                      </a:cubicBezTo>
                      <a:cubicBezTo>
                        <a:pt x="14284" y="17862"/>
                        <a:pt x="14284" y="17862"/>
                        <a:pt x="14284" y="18069"/>
                      </a:cubicBezTo>
                      <a:cubicBezTo>
                        <a:pt x="13587" y="18069"/>
                        <a:pt x="12542" y="18069"/>
                        <a:pt x="11497" y="18277"/>
                      </a:cubicBezTo>
                      <a:close/>
                      <a:moveTo>
                        <a:pt x="6968" y="17446"/>
                      </a:moveTo>
                      <a:cubicBezTo>
                        <a:pt x="6968" y="17446"/>
                        <a:pt x="6619" y="17446"/>
                        <a:pt x="6619" y="17446"/>
                      </a:cubicBezTo>
                      <a:cubicBezTo>
                        <a:pt x="6619" y="17446"/>
                        <a:pt x="6619" y="17238"/>
                        <a:pt x="6619" y="17238"/>
                      </a:cubicBezTo>
                      <a:cubicBezTo>
                        <a:pt x="6619" y="17238"/>
                        <a:pt x="6619" y="17031"/>
                        <a:pt x="6619" y="17031"/>
                      </a:cubicBezTo>
                      <a:cubicBezTo>
                        <a:pt x="6968" y="17031"/>
                        <a:pt x="7316" y="17031"/>
                        <a:pt x="7665" y="17031"/>
                      </a:cubicBezTo>
                      <a:cubicBezTo>
                        <a:pt x="8013" y="17031"/>
                        <a:pt x="8013" y="17031"/>
                        <a:pt x="8361" y="17031"/>
                      </a:cubicBezTo>
                      <a:cubicBezTo>
                        <a:pt x="10452" y="17031"/>
                        <a:pt x="12542" y="16823"/>
                        <a:pt x="14632" y="16823"/>
                      </a:cubicBezTo>
                      <a:cubicBezTo>
                        <a:pt x="14632" y="16823"/>
                        <a:pt x="14632" y="16823"/>
                        <a:pt x="14284" y="17031"/>
                      </a:cubicBezTo>
                      <a:cubicBezTo>
                        <a:pt x="11845" y="17238"/>
                        <a:pt x="9406" y="17446"/>
                        <a:pt x="6968" y="17446"/>
                      </a:cubicBezTo>
                      <a:close/>
                      <a:moveTo>
                        <a:pt x="11845" y="15577"/>
                      </a:moveTo>
                      <a:cubicBezTo>
                        <a:pt x="11497" y="15577"/>
                        <a:pt x="11148" y="15577"/>
                        <a:pt x="10800" y="15577"/>
                      </a:cubicBezTo>
                      <a:cubicBezTo>
                        <a:pt x="10800" y="15577"/>
                        <a:pt x="10800" y="15577"/>
                        <a:pt x="10452" y="15577"/>
                      </a:cubicBezTo>
                      <a:cubicBezTo>
                        <a:pt x="10452" y="15577"/>
                        <a:pt x="10452" y="15369"/>
                        <a:pt x="10452" y="15369"/>
                      </a:cubicBezTo>
                      <a:cubicBezTo>
                        <a:pt x="10800" y="15369"/>
                        <a:pt x="11148" y="15369"/>
                        <a:pt x="11148" y="15369"/>
                      </a:cubicBezTo>
                      <a:cubicBezTo>
                        <a:pt x="11497" y="15369"/>
                        <a:pt x="11497" y="15369"/>
                        <a:pt x="11845" y="15577"/>
                      </a:cubicBezTo>
                      <a:close/>
                      <a:moveTo>
                        <a:pt x="12890" y="20769"/>
                      </a:moveTo>
                      <a:cubicBezTo>
                        <a:pt x="12542" y="20977"/>
                        <a:pt x="11845" y="20977"/>
                        <a:pt x="10800" y="20977"/>
                      </a:cubicBezTo>
                      <a:cubicBezTo>
                        <a:pt x="10452" y="20977"/>
                        <a:pt x="10452" y="20977"/>
                        <a:pt x="10452" y="20977"/>
                      </a:cubicBezTo>
                      <a:cubicBezTo>
                        <a:pt x="9755" y="20977"/>
                        <a:pt x="9058" y="20769"/>
                        <a:pt x="8361" y="20562"/>
                      </a:cubicBezTo>
                      <a:cubicBezTo>
                        <a:pt x="8013" y="20354"/>
                        <a:pt x="7665" y="20146"/>
                        <a:pt x="7316" y="19938"/>
                      </a:cubicBezTo>
                      <a:cubicBezTo>
                        <a:pt x="7316" y="19938"/>
                        <a:pt x="7665" y="19938"/>
                        <a:pt x="7665" y="19938"/>
                      </a:cubicBezTo>
                      <a:cubicBezTo>
                        <a:pt x="8710" y="20146"/>
                        <a:pt x="10103" y="20146"/>
                        <a:pt x="10800" y="20146"/>
                      </a:cubicBezTo>
                      <a:cubicBezTo>
                        <a:pt x="12194" y="20146"/>
                        <a:pt x="13239" y="20146"/>
                        <a:pt x="14284" y="19938"/>
                      </a:cubicBezTo>
                      <a:cubicBezTo>
                        <a:pt x="13935" y="20146"/>
                        <a:pt x="13239" y="20562"/>
                        <a:pt x="12890" y="20769"/>
                      </a:cubicBezTo>
                      <a:close/>
                      <a:moveTo>
                        <a:pt x="18465" y="10592"/>
                      </a:moveTo>
                      <a:cubicBezTo>
                        <a:pt x="17071" y="11631"/>
                        <a:pt x="17071" y="12254"/>
                        <a:pt x="16374" y="13085"/>
                      </a:cubicBezTo>
                      <a:cubicBezTo>
                        <a:pt x="16374" y="13500"/>
                        <a:pt x="16374" y="13915"/>
                        <a:pt x="16026" y="14331"/>
                      </a:cubicBezTo>
                      <a:cubicBezTo>
                        <a:pt x="16026" y="14538"/>
                        <a:pt x="15677" y="14746"/>
                        <a:pt x="15329" y="15162"/>
                      </a:cubicBezTo>
                      <a:cubicBezTo>
                        <a:pt x="15329" y="14954"/>
                        <a:pt x="15329" y="14954"/>
                        <a:pt x="15329" y="14954"/>
                      </a:cubicBezTo>
                      <a:cubicBezTo>
                        <a:pt x="14981" y="14954"/>
                        <a:pt x="14981" y="14954"/>
                        <a:pt x="14981" y="14954"/>
                      </a:cubicBezTo>
                      <a:cubicBezTo>
                        <a:pt x="14284" y="14954"/>
                        <a:pt x="13587" y="14954"/>
                        <a:pt x="12890" y="14954"/>
                      </a:cubicBezTo>
                      <a:cubicBezTo>
                        <a:pt x="12890" y="14538"/>
                        <a:pt x="12890" y="14331"/>
                        <a:pt x="12890" y="13915"/>
                      </a:cubicBezTo>
                      <a:cubicBezTo>
                        <a:pt x="12890" y="12669"/>
                        <a:pt x="12890" y="11423"/>
                        <a:pt x="13239" y="10177"/>
                      </a:cubicBezTo>
                      <a:cubicBezTo>
                        <a:pt x="13587" y="10177"/>
                        <a:pt x="13587" y="9969"/>
                        <a:pt x="13587" y="9969"/>
                      </a:cubicBezTo>
                      <a:cubicBezTo>
                        <a:pt x="14284" y="9762"/>
                        <a:pt x="14981" y="9346"/>
                        <a:pt x="15329" y="9138"/>
                      </a:cubicBezTo>
                      <a:cubicBezTo>
                        <a:pt x="16026" y="8308"/>
                        <a:pt x="16374" y="7269"/>
                        <a:pt x="16374" y="6231"/>
                      </a:cubicBezTo>
                      <a:cubicBezTo>
                        <a:pt x="16374" y="6023"/>
                        <a:pt x="16374" y="5815"/>
                        <a:pt x="16374" y="5608"/>
                      </a:cubicBezTo>
                      <a:cubicBezTo>
                        <a:pt x="16026" y="5608"/>
                        <a:pt x="15677" y="5400"/>
                        <a:pt x="15329" y="5400"/>
                      </a:cubicBezTo>
                      <a:cubicBezTo>
                        <a:pt x="14981" y="5400"/>
                        <a:pt x="14981" y="5608"/>
                        <a:pt x="14632" y="5608"/>
                      </a:cubicBezTo>
                      <a:cubicBezTo>
                        <a:pt x="14284" y="5815"/>
                        <a:pt x="13935" y="6023"/>
                        <a:pt x="13935" y="6231"/>
                      </a:cubicBezTo>
                      <a:cubicBezTo>
                        <a:pt x="13239" y="7269"/>
                        <a:pt x="12890" y="8515"/>
                        <a:pt x="12542" y="9554"/>
                      </a:cubicBezTo>
                      <a:cubicBezTo>
                        <a:pt x="12194" y="9554"/>
                        <a:pt x="12194" y="9554"/>
                        <a:pt x="11845" y="9346"/>
                      </a:cubicBezTo>
                      <a:cubicBezTo>
                        <a:pt x="11845" y="9346"/>
                        <a:pt x="11845" y="9346"/>
                        <a:pt x="11845" y="9346"/>
                      </a:cubicBezTo>
                      <a:cubicBezTo>
                        <a:pt x="12542" y="8515"/>
                        <a:pt x="12890" y="7477"/>
                        <a:pt x="13239" y="6438"/>
                      </a:cubicBezTo>
                      <a:cubicBezTo>
                        <a:pt x="13239" y="6231"/>
                        <a:pt x="13239" y="6231"/>
                        <a:pt x="13239" y="6023"/>
                      </a:cubicBezTo>
                      <a:cubicBezTo>
                        <a:pt x="13239" y="5815"/>
                        <a:pt x="13239" y="5608"/>
                        <a:pt x="13239" y="5608"/>
                      </a:cubicBezTo>
                      <a:cubicBezTo>
                        <a:pt x="12890" y="5192"/>
                        <a:pt x="12542" y="4985"/>
                        <a:pt x="11845" y="4985"/>
                      </a:cubicBezTo>
                      <a:cubicBezTo>
                        <a:pt x="11497" y="4985"/>
                        <a:pt x="11497" y="4985"/>
                        <a:pt x="11497" y="4985"/>
                      </a:cubicBezTo>
                      <a:cubicBezTo>
                        <a:pt x="11148" y="5192"/>
                        <a:pt x="10800" y="5400"/>
                        <a:pt x="10800" y="5400"/>
                      </a:cubicBezTo>
                      <a:cubicBezTo>
                        <a:pt x="10452" y="5608"/>
                        <a:pt x="10452" y="5608"/>
                        <a:pt x="10452" y="5815"/>
                      </a:cubicBezTo>
                      <a:cubicBezTo>
                        <a:pt x="10452" y="6438"/>
                        <a:pt x="10103" y="6854"/>
                        <a:pt x="10103" y="7477"/>
                      </a:cubicBezTo>
                      <a:cubicBezTo>
                        <a:pt x="10103" y="7892"/>
                        <a:pt x="10452" y="8515"/>
                        <a:pt x="10452" y="9138"/>
                      </a:cubicBezTo>
                      <a:cubicBezTo>
                        <a:pt x="10452" y="9138"/>
                        <a:pt x="10452" y="9346"/>
                        <a:pt x="10800" y="9346"/>
                      </a:cubicBezTo>
                      <a:cubicBezTo>
                        <a:pt x="10452" y="9554"/>
                        <a:pt x="10452" y="9554"/>
                        <a:pt x="10452" y="9762"/>
                      </a:cubicBezTo>
                      <a:cubicBezTo>
                        <a:pt x="10103" y="9762"/>
                        <a:pt x="10103" y="9762"/>
                        <a:pt x="9755" y="9969"/>
                      </a:cubicBezTo>
                      <a:cubicBezTo>
                        <a:pt x="9406" y="8723"/>
                        <a:pt x="9058" y="7685"/>
                        <a:pt x="8361" y="6438"/>
                      </a:cubicBezTo>
                      <a:cubicBezTo>
                        <a:pt x="8361" y="6231"/>
                        <a:pt x="8013" y="5608"/>
                        <a:pt x="7316" y="5400"/>
                      </a:cubicBezTo>
                      <a:cubicBezTo>
                        <a:pt x="6968" y="5192"/>
                        <a:pt x="6619" y="5192"/>
                        <a:pt x="6271" y="5192"/>
                      </a:cubicBezTo>
                      <a:cubicBezTo>
                        <a:pt x="5923" y="5192"/>
                        <a:pt x="5574" y="5400"/>
                        <a:pt x="5226" y="5400"/>
                      </a:cubicBezTo>
                      <a:cubicBezTo>
                        <a:pt x="4529" y="5815"/>
                        <a:pt x="4181" y="6231"/>
                        <a:pt x="4181" y="6646"/>
                      </a:cubicBezTo>
                      <a:cubicBezTo>
                        <a:pt x="4181" y="6646"/>
                        <a:pt x="4181" y="6646"/>
                        <a:pt x="4181" y="6646"/>
                      </a:cubicBezTo>
                      <a:cubicBezTo>
                        <a:pt x="4181" y="7062"/>
                        <a:pt x="4529" y="7269"/>
                        <a:pt x="4529" y="7477"/>
                      </a:cubicBezTo>
                      <a:cubicBezTo>
                        <a:pt x="5574" y="8515"/>
                        <a:pt x="6619" y="9346"/>
                        <a:pt x="8013" y="9969"/>
                      </a:cubicBezTo>
                      <a:cubicBezTo>
                        <a:pt x="8013" y="10177"/>
                        <a:pt x="8361" y="10385"/>
                        <a:pt x="9058" y="10385"/>
                      </a:cubicBezTo>
                      <a:cubicBezTo>
                        <a:pt x="9406" y="11838"/>
                        <a:pt x="9406" y="13292"/>
                        <a:pt x="9406" y="14954"/>
                      </a:cubicBezTo>
                      <a:cubicBezTo>
                        <a:pt x="8361" y="14954"/>
                        <a:pt x="7316" y="15162"/>
                        <a:pt x="6619" y="15369"/>
                      </a:cubicBezTo>
                      <a:cubicBezTo>
                        <a:pt x="6271" y="15369"/>
                        <a:pt x="6271" y="15369"/>
                        <a:pt x="6271" y="15369"/>
                      </a:cubicBezTo>
                      <a:cubicBezTo>
                        <a:pt x="6271" y="15369"/>
                        <a:pt x="6271" y="15369"/>
                        <a:pt x="6271" y="15369"/>
                      </a:cubicBezTo>
                      <a:cubicBezTo>
                        <a:pt x="6271" y="15369"/>
                        <a:pt x="6271" y="15369"/>
                        <a:pt x="6271" y="15162"/>
                      </a:cubicBezTo>
                      <a:cubicBezTo>
                        <a:pt x="5574" y="14746"/>
                        <a:pt x="5226" y="14538"/>
                        <a:pt x="5226" y="14123"/>
                      </a:cubicBezTo>
                      <a:cubicBezTo>
                        <a:pt x="5226" y="13915"/>
                        <a:pt x="5226" y="13500"/>
                        <a:pt x="5226" y="13292"/>
                      </a:cubicBezTo>
                      <a:cubicBezTo>
                        <a:pt x="4877" y="12669"/>
                        <a:pt x="4181" y="12046"/>
                        <a:pt x="3832" y="11631"/>
                      </a:cubicBezTo>
                      <a:cubicBezTo>
                        <a:pt x="3135" y="11008"/>
                        <a:pt x="2787" y="10385"/>
                        <a:pt x="2090" y="9969"/>
                      </a:cubicBezTo>
                      <a:cubicBezTo>
                        <a:pt x="1394" y="8931"/>
                        <a:pt x="1045" y="7892"/>
                        <a:pt x="1045" y="7062"/>
                      </a:cubicBezTo>
                      <a:cubicBezTo>
                        <a:pt x="1045" y="5400"/>
                        <a:pt x="2090" y="3738"/>
                        <a:pt x="3484" y="2700"/>
                      </a:cubicBezTo>
                      <a:cubicBezTo>
                        <a:pt x="5226" y="1454"/>
                        <a:pt x="7665" y="623"/>
                        <a:pt x="10452" y="623"/>
                      </a:cubicBezTo>
                      <a:cubicBezTo>
                        <a:pt x="10452" y="623"/>
                        <a:pt x="10800" y="623"/>
                        <a:pt x="10800" y="623"/>
                      </a:cubicBezTo>
                      <a:cubicBezTo>
                        <a:pt x="14632" y="831"/>
                        <a:pt x="17071" y="1454"/>
                        <a:pt x="18465" y="2700"/>
                      </a:cubicBezTo>
                      <a:cubicBezTo>
                        <a:pt x="19858" y="3738"/>
                        <a:pt x="20555" y="4985"/>
                        <a:pt x="20555" y="6438"/>
                      </a:cubicBezTo>
                      <a:cubicBezTo>
                        <a:pt x="20555" y="8100"/>
                        <a:pt x="19510" y="9762"/>
                        <a:pt x="18465" y="10592"/>
                      </a:cubicBezTo>
                      <a:close/>
                      <a:moveTo>
                        <a:pt x="8710" y="9554"/>
                      </a:moveTo>
                      <a:cubicBezTo>
                        <a:pt x="8710" y="9554"/>
                        <a:pt x="8710" y="9554"/>
                        <a:pt x="8710" y="9554"/>
                      </a:cubicBezTo>
                      <a:cubicBezTo>
                        <a:pt x="7316" y="8931"/>
                        <a:pt x="6271" y="8100"/>
                        <a:pt x="5574" y="7269"/>
                      </a:cubicBezTo>
                      <a:cubicBezTo>
                        <a:pt x="5226" y="7062"/>
                        <a:pt x="5226" y="6854"/>
                        <a:pt x="5226" y="6646"/>
                      </a:cubicBezTo>
                      <a:cubicBezTo>
                        <a:pt x="5226" y="6231"/>
                        <a:pt x="5574" y="6023"/>
                        <a:pt x="5574" y="6023"/>
                      </a:cubicBezTo>
                      <a:cubicBezTo>
                        <a:pt x="5923" y="5815"/>
                        <a:pt x="5923" y="5815"/>
                        <a:pt x="6271" y="5815"/>
                      </a:cubicBezTo>
                      <a:cubicBezTo>
                        <a:pt x="6619" y="5815"/>
                        <a:pt x="6619" y="5815"/>
                        <a:pt x="6619" y="6023"/>
                      </a:cubicBezTo>
                      <a:cubicBezTo>
                        <a:pt x="6968" y="6023"/>
                        <a:pt x="7316" y="6438"/>
                        <a:pt x="7665" y="6646"/>
                      </a:cubicBezTo>
                      <a:cubicBezTo>
                        <a:pt x="8013" y="7685"/>
                        <a:pt x="8361" y="8515"/>
                        <a:pt x="8710" y="9554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81" name="Freeform 12"/>
                <p:cNvSpPr/>
                <p:nvPr/>
              </p:nvSpPr>
              <p:spPr>
                <a:xfrm rot="10800000">
                  <a:off x="365950" y="638709"/>
                  <a:ext cx="31672" cy="1559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131" fill="norm" stroke="1" extrusionOk="0">
                      <a:moveTo>
                        <a:pt x="8640" y="0"/>
                      </a:moveTo>
                      <a:cubicBezTo>
                        <a:pt x="4320" y="0"/>
                        <a:pt x="0" y="0"/>
                        <a:pt x="0" y="800"/>
                      </a:cubicBezTo>
                      <a:cubicBezTo>
                        <a:pt x="0" y="2400"/>
                        <a:pt x="0" y="3200"/>
                        <a:pt x="0" y="4800"/>
                      </a:cubicBezTo>
                      <a:cubicBezTo>
                        <a:pt x="0" y="9600"/>
                        <a:pt x="4320" y="15200"/>
                        <a:pt x="8640" y="20000"/>
                      </a:cubicBezTo>
                      <a:cubicBezTo>
                        <a:pt x="8640" y="20800"/>
                        <a:pt x="12960" y="21600"/>
                        <a:pt x="12960" y="20800"/>
                      </a:cubicBezTo>
                      <a:cubicBezTo>
                        <a:pt x="17280" y="20800"/>
                        <a:pt x="21600" y="20800"/>
                        <a:pt x="21600" y="20000"/>
                      </a:cubicBezTo>
                      <a:cubicBezTo>
                        <a:pt x="17280" y="14400"/>
                        <a:pt x="12960" y="9600"/>
                        <a:pt x="12960" y="4800"/>
                      </a:cubicBezTo>
                      <a:cubicBezTo>
                        <a:pt x="12960" y="3200"/>
                        <a:pt x="12960" y="2400"/>
                        <a:pt x="12960" y="800"/>
                      </a:cubicBezTo>
                      <a:cubicBezTo>
                        <a:pt x="12960" y="0"/>
                        <a:pt x="12960" y="0"/>
                        <a:pt x="8640" y="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82" name="Freeform 13"/>
                <p:cNvSpPr/>
                <p:nvPr/>
              </p:nvSpPr>
              <p:spPr>
                <a:xfrm rot="10800000">
                  <a:off x="74564" y="613511"/>
                  <a:ext cx="111915" cy="782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00" h="21214" fill="norm" stroke="1" extrusionOk="0">
                      <a:moveTo>
                        <a:pt x="18000" y="1157"/>
                      </a:moveTo>
                      <a:cubicBezTo>
                        <a:pt x="12000" y="5785"/>
                        <a:pt x="6000" y="11957"/>
                        <a:pt x="0" y="16585"/>
                      </a:cubicBezTo>
                      <a:cubicBezTo>
                        <a:pt x="0" y="18128"/>
                        <a:pt x="0" y="19671"/>
                        <a:pt x="0" y="19671"/>
                      </a:cubicBezTo>
                      <a:cubicBezTo>
                        <a:pt x="1200" y="21214"/>
                        <a:pt x="1200" y="21214"/>
                        <a:pt x="2400" y="21214"/>
                      </a:cubicBezTo>
                      <a:cubicBezTo>
                        <a:pt x="8400" y="15043"/>
                        <a:pt x="14400" y="10414"/>
                        <a:pt x="20400" y="4243"/>
                      </a:cubicBezTo>
                      <a:cubicBezTo>
                        <a:pt x="21600" y="4243"/>
                        <a:pt x="21600" y="2700"/>
                        <a:pt x="20400" y="1157"/>
                      </a:cubicBezTo>
                      <a:cubicBezTo>
                        <a:pt x="20400" y="-386"/>
                        <a:pt x="19200" y="-386"/>
                        <a:pt x="18000" y="1157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83" name="Freeform 14"/>
                <p:cNvSpPr/>
                <p:nvPr/>
              </p:nvSpPr>
              <p:spPr>
                <a:xfrm rot="10800000">
                  <a:off x="0" y="449265"/>
                  <a:ext cx="117858" cy="410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68" h="21600" fill="norm" stroke="1" extrusionOk="0">
                      <a:moveTo>
                        <a:pt x="20463" y="3086"/>
                      </a:moveTo>
                      <a:cubicBezTo>
                        <a:pt x="20463" y="0"/>
                        <a:pt x="19326" y="0"/>
                        <a:pt x="18189" y="0"/>
                      </a:cubicBezTo>
                      <a:cubicBezTo>
                        <a:pt x="13642" y="6171"/>
                        <a:pt x="6821" y="12343"/>
                        <a:pt x="1137" y="12343"/>
                      </a:cubicBezTo>
                      <a:cubicBezTo>
                        <a:pt x="0" y="12343"/>
                        <a:pt x="0" y="12343"/>
                        <a:pt x="0" y="15429"/>
                      </a:cubicBezTo>
                      <a:cubicBezTo>
                        <a:pt x="0" y="18514"/>
                        <a:pt x="0" y="21600"/>
                        <a:pt x="1137" y="21600"/>
                      </a:cubicBezTo>
                      <a:cubicBezTo>
                        <a:pt x="7958" y="21600"/>
                        <a:pt x="14779" y="15429"/>
                        <a:pt x="20463" y="9257"/>
                      </a:cubicBezTo>
                      <a:cubicBezTo>
                        <a:pt x="20463" y="6171"/>
                        <a:pt x="21600" y="3086"/>
                        <a:pt x="20463" y="3086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84" name="Freeform 15"/>
                <p:cNvSpPr/>
                <p:nvPr/>
              </p:nvSpPr>
              <p:spPr>
                <a:xfrm rot="10800000">
                  <a:off x="35008" y="247793"/>
                  <a:ext cx="99717" cy="768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25" h="20829" fill="norm" stroke="1" extrusionOk="0">
                      <a:moveTo>
                        <a:pt x="17212" y="19671"/>
                      </a:moveTo>
                      <a:cubicBezTo>
                        <a:pt x="18562" y="21214"/>
                        <a:pt x="19912" y="21214"/>
                        <a:pt x="19912" y="19671"/>
                      </a:cubicBezTo>
                      <a:cubicBezTo>
                        <a:pt x="21262" y="18128"/>
                        <a:pt x="21262" y="16585"/>
                        <a:pt x="19912" y="16585"/>
                      </a:cubicBezTo>
                      <a:cubicBezTo>
                        <a:pt x="14512" y="10414"/>
                        <a:pt x="9112" y="5785"/>
                        <a:pt x="3712" y="1157"/>
                      </a:cubicBezTo>
                      <a:cubicBezTo>
                        <a:pt x="2362" y="-386"/>
                        <a:pt x="1012" y="-386"/>
                        <a:pt x="1012" y="1157"/>
                      </a:cubicBezTo>
                      <a:cubicBezTo>
                        <a:pt x="-338" y="1157"/>
                        <a:pt x="-338" y="2700"/>
                        <a:pt x="1012" y="4243"/>
                      </a:cubicBezTo>
                      <a:cubicBezTo>
                        <a:pt x="6412" y="8871"/>
                        <a:pt x="11812" y="15043"/>
                        <a:pt x="17212" y="19671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85" name="Freeform 16"/>
                <p:cNvSpPr/>
                <p:nvPr/>
              </p:nvSpPr>
              <p:spPr>
                <a:xfrm rot="10800000">
                  <a:off x="558619" y="606266"/>
                  <a:ext cx="93432" cy="8695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40" h="21600" fill="norm" stroke="1" extrusionOk="0">
                      <a:moveTo>
                        <a:pt x="19800" y="21600"/>
                      </a:moveTo>
                      <a:cubicBezTo>
                        <a:pt x="21240" y="20160"/>
                        <a:pt x="21240" y="18720"/>
                        <a:pt x="21240" y="18720"/>
                      </a:cubicBezTo>
                      <a:cubicBezTo>
                        <a:pt x="16920" y="11520"/>
                        <a:pt x="9720" y="5760"/>
                        <a:pt x="3960" y="0"/>
                      </a:cubicBezTo>
                      <a:cubicBezTo>
                        <a:pt x="2520" y="0"/>
                        <a:pt x="1080" y="0"/>
                        <a:pt x="1080" y="1440"/>
                      </a:cubicBezTo>
                      <a:cubicBezTo>
                        <a:pt x="-360" y="2880"/>
                        <a:pt x="-360" y="4320"/>
                        <a:pt x="1080" y="4320"/>
                      </a:cubicBezTo>
                      <a:cubicBezTo>
                        <a:pt x="6840" y="8640"/>
                        <a:pt x="12600" y="14400"/>
                        <a:pt x="16920" y="20160"/>
                      </a:cubicBezTo>
                      <a:cubicBezTo>
                        <a:pt x="18360" y="21600"/>
                        <a:pt x="19800" y="21600"/>
                        <a:pt x="19800" y="2160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86" name="Freeform 17"/>
                <p:cNvSpPr/>
                <p:nvPr/>
              </p:nvSpPr>
              <p:spPr>
                <a:xfrm rot="10800000">
                  <a:off x="608767" y="447870"/>
                  <a:ext cx="112350" cy="376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97" h="19792" fill="norm" stroke="1" extrusionOk="0">
                      <a:moveTo>
                        <a:pt x="20897" y="15429"/>
                      </a:moveTo>
                      <a:cubicBezTo>
                        <a:pt x="20897" y="15429"/>
                        <a:pt x="20897" y="12343"/>
                        <a:pt x="19697" y="9257"/>
                      </a:cubicBezTo>
                      <a:cubicBezTo>
                        <a:pt x="13697" y="6171"/>
                        <a:pt x="7697" y="0"/>
                        <a:pt x="1697" y="0"/>
                      </a:cubicBezTo>
                      <a:cubicBezTo>
                        <a:pt x="497" y="0"/>
                        <a:pt x="497" y="0"/>
                        <a:pt x="497" y="3086"/>
                      </a:cubicBezTo>
                      <a:cubicBezTo>
                        <a:pt x="-703" y="6171"/>
                        <a:pt x="497" y="9257"/>
                        <a:pt x="1697" y="9257"/>
                      </a:cubicBezTo>
                      <a:cubicBezTo>
                        <a:pt x="7697" y="9257"/>
                        <a:pt x="13697" y="12343"/>
                        <a:pt x="18497" y="18514"/>
                      </a:cubicBezTo>
                      <a:cubicBezTo>
                        <a:pt x="19697" y="21600"/>
                        <a:pt x="20897" y="18514"/>
                        <a:pt x="20897" y="15429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87" name="Freeform 18"/>
                <p:cNvSpPr/>
                <p:nvPr/>
              </p:nvSpPr>
              <p:spPr>
                <a:xfrm rot="10800000">
                  <a:off x="585013" y="211589"/>
                  <a:ext cx="100294" cy="840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0" fill="norm" stroke="1" extrusionOk="0">
                      <a:moveTo>
                        <a:pt x="2700" y="19800"/>
                      </a:moveTo>
                      <a:cubicBezTo>
                        <a:pt x="6750" y="15480"/>
                        <a:pt x="9450" y="14040"/>
                        <a:pt x="12150" y="12600"/>
                      </a:cubicBezTo>
                      <a:cubicBezTo>
                        <a:pt x="14850" y="9720"/>
                        <a:pt x="17550" y="6840"/>
                        <a:pt x="21600" y="3960"/>
                      </a:cubicBezTo>
                      <a:cubicBezTo>
                        <a:pt x="21600" y="2520"/>
                        <a:pt x="21600" y="1080"/>
                        <a:pt x="21600" y="1080"/>
                      </a:cubicBezTo>
                      <a:cubicBezTo>
                        <a:pt x="20250" y="-360"/>
                        <a:pt x="18900" y="-360"/>
                        <a:pt x="17550" y="1080"/>
                      </a:cubicBezTo>
                      <a:cubicBezTo>
                        <a:pt x="14850" y="3960"/>
                        <a:pt x="12150" y="6840"/>
                        <a:pt x="9450" y="8280"/>
                      </a:cubicBezTo>
                      <a:cubicBezTo>
                        <a:pt x="6750" y="11160"/>
                        <a:pt x="4050" y="12600"/>
                        <a:pt x="0" y="16920"/>
                      </a:cubicBezTo>
                      <a:cubicBezTo>
                        <a:pt x="0" y="18360"/>
                        <a:pt x="0" y="19800"/>
                        <a:pt x="0" y="19800"/>
                      </a:cubicBezTo>
                      <a:cubicBezTo>
                        <a:pt x="1350" y="21240"/>
                        <a:pt x="2700" y="21240"/>
                        <a:pt x="2700" y="1980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89" name="直接连接符 15"/>
              <p:cNvSpPr/>
              <p:nvPr/>
            </p:nvSpPr>
            <p:spPr>
              <a:xfrm flipH="1">
                <a:off x="360673" y="0"/>
                <a:ext cx="1" cy="1943101"/>
              </a:xfrm>
              <a:prstGeom prst="line">
                <a:avLst/>
              </a:prstGeom>
              <a:noFill/>
              <a:ln w="19050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01" name="组合 18"/>
            <p:cNvGrpSpPr/>
            <p:nvPr/>
          </p:nvGrpSpPr>
          <p:grpSpPr>
            <a:xfrm>
              <a:off x="2744476" y="548296"/>
              <a:ext cx="721117" cy="2702385"/>
              <a:chOff x="0" y="0"/>
              <a:chExt cx="721116" cy="2702384"/>
            </a:xfrm>
          </p:grpSpPr>
          <p:grpSp>
            <p:nvGrpSpPr>
              <p:cNvPr id="199" name="组合 19"/>
              <p:cNvGrpSpPr/>
              <p:nvPr/>
            </p:nvGrpSpPr>
            <p:grpSpPr>
              <a:xfrm>
                <a:off x="0" y="1907716"/>
                <a:ext cx="721117" cy="794669"/>
                <a:chOff x="0" y="0"/>
                <a:chExt cx="721116" cy="794668"/>
              </a:xfrm>
            </p:grpSpPr>
            <p:sp>
              <p:nvSpPr>
                <p:cNvPr id="191" name="Freeform 11"/>
                <p:cNvSpPr/>
                <p:nvPr/>
              </p:nvSpPr>
              <p:spPr>
                <a:xfrm rot="10800000">
                  <a:off x="168005" y="0"/>
                  <a:ext cx="395894" cy="6062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cubicBezTo>
                        <a:pt x="10800" y="0"/>
                        <a:pt x="10452" y="0"/>
                        <a:pt x="10452" y="0"/>
                      </a:cubicBezTo>
                      <a:cubicBezTo>
                        <a:pt x="7316" y="0"/>
                        <a:pt x="4529" y="1038"/>
                        <a:pt x="2787" y="2285"/>
                      </a:cubicBezTo>
                      <a:cubicBezTo>
                        <a:pt x="1045" y="3531"/>
                        <a:pt x="0" y="5192"/>
                        <a:pt x="0" y="7062"/>
                      </a:cubicBezTo>
                      <a:cubicBezTo>
                        <a:pt x="0" y="8100"/>
                        <a:pt x="348" y="9138"/>
                        <a:pt x="1394" y="10177"/>
                      </a:cubicBezTo>
                      <a:cubicBezTo>
                        <a:pt x="1742" y="10800"/>
                        <a:pt x="2439" y="11423"/>
                        <a:pt x="2787" y="11838"/>
                      </a:cubicBezTo>
                      <a:cubicBezTo>
                        <a:pt x="3484" y="12462"/>
                        <a:pt x="3832" y="12877"/>
                        <a:pt x="4181" y="13500"/>
                      </a:cubicBezTo>
                      <a:cubicBezTo>
                        <a:pt x="4181" y="13500"/>
                        <a:pt x="4181" y="13915"/>
                        <a:pt x="4181" y="14123"/>
                      </a:cubicBezTo>
                      <a:cubicBezTo>
                        <a:pt x="4181" y="14746"/>
                        <a:pt x="4877" y="15162"/>
                        <a:pt x="5226" y="15577"/>
                      </a:cubicBezTo>
                      <a:cubicBezTo>
                        <a:pt x="5574" y="15785"/>
                        <a:pt x="5574" y="15992"/>
                        <a:pt x="5574" y="16200"/>
                      </a:cubicBezTo>
                      <a:cubicBezTo>
                        <a:pt x="5574" y="16408"/>
                        <a:pt x="5574" y="16408"/>
                        <a:pt x="5574" y="16408"/>
                      </a:cubicBezTo>
                      <a:cubicBezTo>
                        <a:pt x="5574" y="16615"/>
                        <a:pt x="5574" y="16823"/>
                        <a:pt x="5574" y="16823"/>
                      </a:cubicBezTo>
                      <a:cubicBezTo>
                        <a:pt x="5574" y="17031"/>
                        <a:pt x="5574" y="17238"/>
                        <a:pt x="5574" y="17238"/>
                      </a:cubicBezTo>
                      <a:cubicBezTo>
                        <a:pt x="5574" y="17446"/>
                        <a:pt x="5574" y="17446"/>
                        <a:pt x="5574" y="17654"/>
                      </a:cubicBezTo>
                      <a:cubicBezTo>
                        <a:pt x="5574" y="17654"/>
                        <a:pt x="5923" y="17654"/>
                        <a:pt x="5923" y="17862"/>
                      </a:cubicBezTo>
                      <a:cubicBezTo>
                        <a:pt x="5574" y="17862"/>
                        <a:pt x="5574" y="18069"/>
                        <a:pt x="5574" y="18277"/>
                      </a:cubicBezTo>
                      <a:cubicBezTo>
                        <a:pt x="5574" y="18485"/>
                        <a:pt x="5574" y="18485"/>
                        <a:pt x="5574" y="18485"/>
                      </a:cubicBezTo>
                      <a:cubicBezTo>
                        <a:pt x="5574" y="18485"/>
                        <a:pt x="5574" y="18485"/>
                        <a:pt x="5923" y="18692"/>
                      </a:cubicBezTo>
                      <a:cubicBezTo>
                        <a:pt x="5574" y="18692"/>
                        <a:pt x="5574" y="18900"/>
                        <a:pt x="5574" y="19108"/>
                      </a:cubicBezTo>
                      <a:cubicBezTo>
                        <a:pt x="5574" y="19108"/>
                        <a:pt x="5574" y="19315"/>
                        <a:pt x="5923" y="19523"/>
                      </a:cubicBezTo>
                      <a:cubicBezTo>
                        <a:pt x="5923" y="19523"/>
                        <a:pt x="5923" y="19523"/>
                        <a:pt x="5923" y="19523"/>
                      </a:cubicBezTo>
                      <a:cubicBezTo>
                        <a:pt x="5923" y="19523"/>
                        <a:pt x="5923" y="19523"/>
                        <a:pt x="5923" y="19523"/>
                      </a:cubicBezTo>
                      <a:cubicBezTo>
                        <a:pt x="6271" y="20354"/>
                        <a:pt x="6968" y="20769"/>
                        <a:pt x="7665" y="20977"/>
                      </a:cubicBezTo>
                      <a:cubicBezTo>
                        <a:pt x="8710" y="21392"/>
                        <a:pt x="9406" y="21600"/>
                        <a:pt x="10452" y="21600"/>
                      </a:cubicBezTo>
                      <a:cubicBezTo>
                        <a:pt x="10800" y="21600"/>
                        <a:pt x="10800" y="21600"/>
                        <a:pt x="10800" y="21600"/>
                      </a:cubicBezTo>
                      <a:cubicBezTo>
                        <a:pt x="11845" y="21600"/>
                        <a:pt x="12890" y="21600"/>
                        <a:pt x="13587" y="21185"/>
                      </a:cubicBezTo>
                      <a:cubicBezTo>
                        <a:pt x="13935" y="20977"/>
                        <a:pt x="14632" y="20769"/>
                        <a:pt x="14981" y="20354"/>
                      </a:cubicBezTo>
                      <a:cubicBezTo>
                        <a:pt x="14981" y="20354"/>
                        <a:pt x="15329" y="20146"/>
                        <a:pt x="15329" y="19938"/>
                      </a:cubicBezTo>
                      <a:cubicBezTo>
                        <a:pt x="15677" y="19731"/>
                        <a:pt x="15677" y="19731"/>
                        <a:pt x="15677" y="19523"/>
                      </a:cubicBezTo>
                      <a:cubicBezTo>
                        <a:pt x="15677" y="19523"/>
                        <a:pt x="15677" y="19523"/>
                        <a:pt x="15677" y="19523"/>
                      </a:cubicBezTo>
                      <a:cubicBezTo>
                        <a:pt x="15677" y="19315"/>
                        <a:pt x="15677" y="19315"/>
                        <a:pt x="15677" y="19108"/>
                      </a:cubicBezTo>
                      <a:cubicBezTo>
                        <a:pt x="15677" y="19108"/>
                        <a:pt x="15677" y="19108"/>
                        <a:pt x="15677" y="18900"/>
                      </a:cubicBezTo>
                      <a:cubicBezTo>
                        <a:pt x="16026" y="18900"/>
                        <a:pt x="16026" y="18692"/>
                        <a:pt x="16026" y="18692"/>
                      </a:cubicBezTo>
                      <a:cubicBezTo>
                        <a:pt x="16026" y="18485"/>
                        <a:pt x="16026" y="18485"/>
                        <a:pt x="15677" y="18485"/>
                      </a:cubicBezTo>
                      <a:cubicBezTo>
                        <a:pt x="15677" y="18485"/>
                        <a:pt x="16026" y="18277"/>
                        <a:pt x="16026" y="18277"/>
                      </a:cubicBezTo>
                      <a:cubicBezTo>
                        <a:pt x="15677" y="18069"/>
                        <a:pt x="15677" y="18069"/>
                        <a:pt x="15677" y="18069"/>
                      </a:cubicBezTo>
                      <a:cubicBezTo>
                        <a:pt x="15677" y="18069"/>
                        <a:pt x="15329" y="17862"/>
                        <a:pt x="15329" y="17862"/>
                      </a:cubicBezTo>
                      <a:cubicBezTo>
                        <a:pt x="15677" y="17862"/>
                        <a:pt x="15677" y="17862"/>
                        <a:pt x="16026" y="17654"/>
                      </a:cubicBezTo>
                      <a:cubicBezTo>
                        <a:pt x="16026" y="17446"/>
                        <a:pt x="16026" y="17446"/>
                        <a:pt x="16026" y="17446"/>
                      </a:cubicBezTo>
                      <a:cubicBezTo>
                        <a:pt x="16026" y="17238"/>
                        <a:pt x="15677" y="17238"/>
                        <a:pt x="15677" y="17031"/>
                      </a:cubicBezTo>
                      <a:cubicBezTo>
                        <a:pt x="15677" y="17031"/>
                        <a:pt x="15677" y="17031"/>
                        <a:pt x="15677" y="16823"/>
                      </a:cubicBezTo>
                      <a:cubicBezTo>
                        <a:pt x="15677" y="16823"/>
                        <a:pt x="15677" y="16823"/>
                        <a:pt x="15677" y="16823"/>
                      </a:cubicBezTo>
                      <a:cubicBezTo>
                        <a:pt x="15677" y="16615"/>
                        <a:pt x="15677" y="16615"/>
                        <a:pt x="15677" y="16615"/>
                      </a:cubicBezTo>
                      <a:cubicBezTo>
                        <a:pt x="15677" y="16615"/>
                        <a:pt x="15677" y="16615"/>
                        <a:pt x="15677" y="16615"/>
                      </a:cubicBezTo>
                      <a:cubicBezTo>
                        <a:pt x="15677" y="16408"/>
                        <a:pt x="15677" y="16200"/>
                        <a:pt x="15677" y="15992"/>
                      </a:cubicBezTo>
                      <a:cubicBezTo>
                        <a:pt x="15677" y="15992"/>
                        <a:pt x="15677" y="15992"/>
                        <a:pt x="15677" y="15992"/>
                      </a:cubicBezTo>
                      <a:cubicBezTo>
                        <a:pt x="16374" y="15577"/>
                        <a:pt x="16723" y="14954"/>
                        <a:pt x="17071" y="14538"/>
                      </a:cubicBezTo>
                      <a:cubicBezTo>
                        <a:pt x="17071" y="14123"/>
                        <a:pt x="17419" y="13708"/>
                        <a:pt x="17419" y="13292"/>
                      </a:cubicBezTo>
                      <a:cubicBezTo>
                        <a:pt x="18116" y="12462"/>
                        <a:pt x="18116" y="11838"/>
                        <a:pt x="19510" y="10800"/>
                      </a:cubicBezTo>
                      <a:cubicBezTo>
                        <a:pt x="20555" y="9969"/>
                        <a:pt x="21600" y="8308"/>
                        <a:pt x="21600" y="6438"/>
                      </a:cubicBezTo>
                      <a:cubicBezTo>
                        <a:pt x="21600" y="4985"/>
                        <a:pt x="20903" y="3323"/>
                        <a:pt x="19161" y="2285"/>
                      </a:cubicBezTo>
                      <a:cubicBezTo>
                        <a:pt x="17419" y="1038"/>
                        <a:pt x="14981" y="208"/>
                        <a:pt x="10800" y="0"/>
                      </a:cubicBezTo>
                      <a:close/>
                      <a:moveTo>
                        <a:pt x="10103" y="10385"/>
                      </a:moveTo>
                      <a:cubicBezTo>
                        <a:pt x="10452" y="10385"/>
                        <a:pt x="10800" y="10177"/>
                        <a:pt x="11148" y="10177"/>
                      </a:cubicBezTo>
                      <a:cubicBezTo>
                        <a:pt x="11148" y="9969"/>
                        <a:pt x="11148" y="9969"/>
                        <a:pt x="11148" y="9969"/>
                      </a:cubicBezTo>
                      <a:cubicBezTo>
                        <a:pt x="11497" y="10177"/>
                        <a:pt x="11845" y="10177"/>
                        <a:pt x="12194" y="10177"/>
                      </a:cubicBezTo>
                      <a:cubicBezTo>
                        <a:pt x="11845" y="11423"/>
                        <a:pt x="11845" y="12669"/>
                        <a:pt x="11845" y="13915"/>
                      </a:cubicBezTo>
                      <a:cubicBezTo>
                        <a:pt x="11845" y="14331"/>
                        <a:pt x="11845" y="14538"/>
                        <a:pt x="11845" y="14746"/>
                      </a:cubicBezTo>
                      <a:cubicBezTo>
                        <a:pt x="11497" y="14746"/>
                        <a:pt x="11497" y="14746"/>
                        <a:pt x="11148" y="14746"/>
                      </a:cubicBezTo>
                      <a:cubicBezTo>
                        <a:pt x="11148" y="14746"/>
                        <a:pt x="10800" y="14746"/>
                        <a:pt x="10452" y="14746"/>
                      </a:cubicBezTo>
                      <a:cubicBezTo>
                        <a:pt x="10452" y="13292"/>
                        <a:pt x="10452" y="11838"/>
                        <a:pt x="10103" y="10385"/>
                      </a:cubicBezTo>
                      <a:close/>
                      <a:moveTo>
                        <a:pt x="11148" y="7477"/>
                      </a:moveTo>
                      <a:cubicBezTo>
                        <a:pt x="11148" y="6854"/>
                        <a:pt x="11497" y="6438"/>
                        <a:pt x="11497" y="6023"/>
                      </a:cubicBezTo>
                      <a:cubicBezTo>
                        <a:pt x="11497" y="5815"/>
                        <a:pt x="11497" y="5815"/>
                        <a:pt x="11497" y="5815"/>
                      </a:cubicBezTo>
                      <a:cubicBezTo>
                        <a:pt x="11845" y="5608"/>
                        <a:pt x="11845" y="5608"/>
                        <a:pt x="11845" y="5608"/>
                      </a:cubicBezTo>
                      <a:cubicBezTo>
                        <a:pt x="11845" y="5608"/>
                        <a:pt x="12194" y="5608"/>
                        <a:pt x="12194" y="5815"/>
                      </a:cubicBezTo>
                      <a:cubicBezTo>
                        <a:pt x="12194" y="5815"/>
                        <a:pt x="12194" y="6023"/>
                        <a:pt x="12194" y="6023"/>
                      </a:cubicBezTo>
                      <a:cubicBezTo>
                        <a:pt x="12194" y="6231"/>
                        <a:pt x="12194" y="6231"/>
                        <a:pt x="12194" y="6438"/>
                      </a:cubicBezTo>
                      <a:cubicBezTo>
                        <a:pt x="12194" y="7062"/>
                        <a:pt x="11845" y="7685"/>
                        <a:pt x="11497" y="8308"/>
                      </a:cubicBezTo>
                      <a:cubicBezTo>
                        <a:pt x="11148" y="8100"/>
                        <a:pt x="11148" y="7685"/>
                        <a:pt x="11148" y="7477"/>
                      </a:cubicBezTo>
                      <a:close/>
                      <a:moveTo>
                        <a:pt x="15329" y="6023"/>
                      </a:moveTo>
                      <a:cubicBezTo>
                        <a:pt x="15329" y="6231"/>
                        <a:pt x="15329" y="6231"/>
                        <a:pt x="15329" y="6231"/>
                      </a:cubicBezTo>
                      <a:cubicBezTo>
                        <a:pt x="15329" y="7062"/>
                        <a:pt x="14981" y="8100"/>
                        <a:pt x="14284" y="8723"/>
                      </a:cubicBezTo>
                      <a:cubicBezTo>
                        <a:pt x="14284" y="8931"/>
                        <a:pt x="13935" y="9138"/>
                        <a:pt x="13587" y="9346"/>
                      </a:cubicBezTo>
                      <a:cubicBezTo>
                        <a:pt x="13935" y="8308"/>
                        <a:pt x="14284" y="7477"/>
                        <a:pt x="14981" y="6438"/>
                      </a:cubicBezTo>
                      <a:cubicBezTo>
                        <a:pt x="14981" y="6231"/>
                        <a:pt x="15329" y="6231"/>
                        <a:pt x="15329" y="6231"/>
                      </a:cubicBezTo>
                      <a:cubicBezTo>
                        <a:pt x="15329" y="6231"/>
                        <a:pt x="15329" y="6023"/>
                        <a:pt x="15329" y="6023"/>
                      </a:cubicBezTo>
                      <a:close/>
                      <a:moveTo>
                        <a:pt x="12890" y="15577"/>
                      </a:moveTo>
                      <a:cubicBezTo>
                        <a:pt x="12890" y="15577"/>
                        <a:pt x="12890" y="15577"/>
                        <a:pt x="12890" y="15577"/>
                      </a:cubicBezTo>
                      <a:cubicBezTo>
                        <a:pt x="12890" y="15577"/>
                        <a:pt x="12890" y="15577"/>
                        <a:pt x="12890" y="15577"/>
                      </a:cubicBezTo>
                      <a:close/>
                      <a:moveTo>
                        <a:pt x="14632" y="19108"/>
                      </a:moveTo>
                      <a:cubicBezTo>
                        <a:pt x="14632" y="19108"/>
                        <a:pt x="14632" y="19315"/>
                        <a:pt x="14632" y="19315"/>
                      </a:cubicBezTo>
                      <a:cubicBezTo>
                        <a:pt x="14632" y="19315"/>
                        <a:pt x="14284" y="19315"/>
                        <a:pt x="14284" y="19315"/>
                      </a:cubicBezTo>
                      <a:cubicBezTo>
                        <a:pt x="13587" y="19523"/>
                        <a:pt x="12890" y="19523"/>
                        <a:pt x="11845" y="19523"/>
                      </a:cubicBezTo>
                      <a:cubicBezTo>
                        <a:pt x="12890" y="19523"/>
                        <a:pt x="13935" y="19315"/>
                        <a:pt x="14632" y="19108"/>
                      </a:cubicBezTo>
                      <a:cubicBezTo>
                        <a:pt x="14632" y="19108"/>
                        <a:pt x="14632" y="19108"/>
                        <a:pt x="14632" y="19108"/>
                      </a:cubicBezTo>
                      <a:close/>
                      <a:moveTo>
                        <a:pt x="13239" y="15992"/>
                      </a:moveTo>
                      <a:cubicBezTo>
                        <a:pt x="13587" y="15992"/>
                        <a:pt x="14284" y="15992"/>
                        <a:pt x="14632" y="15992"/>
                      </a:cubicBezTo>
                      <a:cubicBezTo>
                        <a:pt x="14632" y="15992"/>
                        <a:pt x="14632" y="16200"/>
                        <a:pt x="14632" y="16200"/>
                      </a:cubicBezTo>
                      <a:cubicBezTo>
                        <a:pt x="12542" y="16200"/>
                        <a:pt x="10452" y="16408"/>
                        <a:pt x="8361" y="16408"/>
                      </a:cubicBezTo>
                      <a:cubicBezTo>
                        <a:pt x="8013" y="16408"/>
                        <a:pt x="8013" y="16408"/>
                        <a:pt x="7665" y="16408"/>
                      </a:cubicBezTo>
                      <a:cubicBezTo>
                        <a:pt x="7316" y="16408"/>
                        <a:pt x="6968" y="16408"/>
                        <a:pt x="6619" y="16408"/>
                      </a:cubicBezTo>
                      <a:cubicBezTo>
                        <a:pt x="6619" y="16200"/>
                        <a:pt x="6619" y="16200"/>
                        <a:pt x="6619" y="16200"/>
                      </a:cubicBezTo>
                      <a:cubicBezTo>
                        <a:pt x="6619" y="16200"/>
                        <a:pt x="6619" y="15992"/>
                        <a:pt x="6619" y="15992"/>
                      </a:cubicBezTo>
                      <a:cubicBezTo>
                        <a:pt x="8013" y="15992"/>
                        <a:pt x="9406" y="16200"/>
                        <a:pt x="10800" y="16200"/>
                      </a:cubicBezTo>
                      <a:cubicBezTo>
                        <a:pt x="11845" y="16200"/>
                        <a:pt x="12542" y="16200"/>
                        <a:pt x="13239" y="15992"/>
                      </a:cubicBezTo>
                      <a:close/>
                      <a:moveTo>
                        <a:pt x="8710" y="19108"/>
                      </a:moveTo>
                      <a:cubicBezTo>
                        <a:pt x="8013" y="19108"/>
                        <a:pt x="7316" y="19108"/>
                        <a:pt x="6619" y="19108"/>
                      </a:cubicBezTo>
                      <a:cubicBezTo>
                        <a:pt x="6619" y="19108"/>
                        <a:pt x="6619" y="19108"/>
                        <a:pt x="6619" y="19108"/>
                      </a:cubicBezTo>
                      <a:cubicBezTo>
                        <a:pt x="6619" y="18900"/>
                        <a:pt x="6619" y="18900"/>
                        <a:pt x="6619" y="18900"/>
                      </a:cubicBezTo>
                      <a:cubicBezTo>
                        <a:pt x="7316" y="18900"/>
                        <a:pt x="8013" y="18900"/>
                        <a:pt x="8710" y="18900"/>
                      </a:cubicBezTo>
                      <a:cubicBezTo>
                        <a:pt x="9755" y="18900"/>
                        <a:pt x="10800" y="18900"/>
                        <a:pt x="11845" y="18900"/>
                      </a:cubicBezTo>
                      <a:cubicBezTo>
                        <a:pt x="12542" y="18692"/>
                        <a:pt x="13239" y="18692"/>
                        <a:pt x="13935" y="18692"/>
                      </a:cubicBezTo>
                      <a:cubicBezTo>
                        <a:pt x="12194" y="18900"/>
                        <a:pt x="10452" y="19108"/>
                        <a:pt x="8710" y="19108"/>
                      </a:cubicBezTo>
                      <a:close/>
                      <a:moveTo>
                        <a:pt x="11497" y="18277"/>
                      </a:moveTo>
                      <a:cubicBezTo>
                        <a:pt x="10452" y="18277"/>
                        <a:pt x="9406" y="18277"/>
                        <a:pt x="8710" y="18277"/>
                      </a:cubicBezTo>
                      <a:cubicBezTo>
                        <a:pt x="8013" y="18277"/>
                        <a:pt x="7316" y="18277"/>
                        <a:pt x="6619" y="18277"/>
                      </a:cubicBezTo>
                      <a:cubicBezTo>
                        <a:pt x="6619" y="18277"/>
                        <a:pt x="6619" y="18277"/>
                        <a:pt x="6619" y="18277"/>
                      </a:cubicBezTo>
                      <a:cubicBezTo>
                        <a:pt x="6619" y="18069"/>
                        <a:pt x="6619" y="18069"/>
                        <a:pt x="6619" y="18069"/>
                      </a:cubicBezTo>
                      <a:cubicBezTo>
                        <a:pt x="6619" y="18069"/>
                        <a:pt x="6968" y="18069"/>
                        <a:pt x="6968" y="18069"/>
                      </a:cubicBezTo>
                      <a:cubicBezTo>
                        <a:pt x="6968" y="18069"/>
                        <a:pt x="6968" y="18069"/>
                        <a:pt x="6968" y="18069"/>
                      </a:cubicBezTo>
                      <a:cubicBezTo>
                        <a:pt x="9406" y="18069"/>
                        <a:pt x="12194" y="17862"/>
                        <a:pt x="14632" y="17654"/>
                      </a:cubicBezTo>
                      <a:cubicBezTo>
                        <a:pt x="14632" y="17654"/>
                        <a:pt x="14284" y="17862"/>
                        <a:pt x="14284" y="17862"/>
                      </a:cubicBezTo>
                      <a:cubicBezTo>
                        <a:pt x="14284" y="17862"/>
                        <a:pt x="14284" y="17862"/>
                        <a:pt x="14284" y="18069"/>
                      </a:cubicBezTo>
                      <a:cubicBezTo>
                        <a:pt x="13587" y="18069"/>
                        <a:pt x="12542" y="18069"/>
                        <a:pt x="11497" y="18277"/>
                      </a:cubicBezTo>
                      <a:close/>
                      <a:moveTo>
                        <a:pt x="6968" y="17446"/>
                      </a:moveTo>
                      <a:cubicBezTo>
                        <a:pt x="6968" y="17446"/>
                        <a:pt x="6619" y="17446"/>
                        <a:pt x="6619" y="17446"/>
                      </a:cubicBezTo>
                      <a:cubicBezTo>
                        <a:pt x="6619" y="17446"/>
                        <a:pt x="6619" y="17238"/>
                        <a:pt x="6619" y="17238"/>
                      </a:cubicBezTo>
                      <a:cubicBezTo>
                        <a:pt x="6619" y="17238"/>
                        <a:pt x="6619" y="17031"/>
                        <a:pt x="6619" y="17031"/>
                      </a:cubicBezTo>
                      <a:cubicBezTo>
                        <a:pt x="6968" y="17031"/>
                        <a:pt x="7316" y="17031"/>
                        <a:pt x="7665" y="17031"/>
                      </a:cubicBezTo>
                      <a:cubicBezTo>
                        <a:pt x="8013" y="17031"/>
                        <a:pt x="8013" y="17031"/>
                        <a:pt x="8361" y="17031"/>
                      </a:cubicBezTo>
                      <a:cubicBezTo>
                        <a:pt x="10452" y="17031"/>
                        <a:pt x="12542" y="16823"/>
                        <a:pt x="14632" y="16823"/>
                      </a:cubicBezTo>
                      <a:cubicBezTo>
                        <a:pt x="14632" y="16823"/>
                        <a:pt x="14632" y="16823"/>
                        <a:pt x="14284" y="17031"/>
                      </a:cubicBezTo>
                      <a:cubicBezTo>
                        <a:pt x="11845" y="17238"/>
                        <a:pt x="9406" y="17446"/>
                        <a:pt x="6968" y="17446"/>
                      </a:cubicBezTo>
                      <a:close/>
                      <a:moveTo>
                        <a:pt x="11845" y="15577"/>
                      </a:moveTo>
                      <a:cubicBezTo>
                        <a:pt x="11497" y="15577"/>
                        <a:pt x="11148" y="15577"/>
                        <a:pt x="10800" y="15577"/>
                      </a:cubicBezTo>
                      <a:cubicBezTo>
                        <a:pt x="10800" y="15577"/>
                        <a:pt x="10800" y="15577"/>
                        <a:pt x="10452" y="15577"/>
                      </a:cubicBezTo>
                      <a:cubicBezTo>
                        <a:pt x="10452" y="15577"/>
                        <a:pt x="10452" y="15369"/>
                        <a:pt x="10452" y="15369"/>
                      </a:cubicBezTo>
                      <a:cubicBezTo>
                        <a:pt x="10800" y="15369"/>
                        <a:pt x="11148" y="15369"/>
                        <a:pt x="11148" y="15369"/>
                      </a:cubicBezTo>
                      <a:cubicBezTo>
                        <a:pt x="11497" y="15369"/>
                        <a:pt x="11497" y="15369"/>
                        <a:pt x="11845" y="15577"/>
                      </a:cubicBezTo>
                      <a:close/>
                      <a:moveTo>
                        <a:pt x="12890" y="20769"/>
                      </a:moveTo>
                      <a:cubicBezTo>
                        <a:pt x="12542" y="20977"/>
                        <a:pt x="11845" y="20977"/>
                        <a:pt x="10800" y="20977"/>
                      </a:cubicBezTo>
                      <a:cubicBezTo>
                        <a:pt x="10452" y="20977"/>
                        <a:pt x="10452" y="20977"/>
                        <a:pt x="10452" y="20977"/>
                      </a:cubicBezTo>
                      <a:cubicBezTo>
                        <a:pt x="9755" y="20977"/>
                        <a:pt x="9058" y="20769"/>
                        <a:pt x="8361" y="20562"/>
                      </a:cubicBezTo>
                      <a:cubicBezTo>
                        <a:pt x="8013" y="20354"/>
                        <a:pt x="7665" y="20146"/>
                        <a:pt x="7316" y="19938"/>
                      </a:cubicBezTo>
                      <a:cubicBezTo>
                        <a:pt x="7316" y="19938"/>
                        <a:pt x="7665" y="19938"/>
                        <a:pt x="7665" y="19938"/>
                      </a:cubicBezTo>
                      <a:cubicBezTo>
                        <a:pt x="8710" y="20146"/>
                        <a:pt x="10103" y="20146"/>
                        <a:pt x="10800" y="20146"/>
                      </a:cubicBezTo>
                      <a:cubicBezTo>
                        <a:pt x="12194" y="20146"/>
                        <a:pt x="13239" y="20146"/>
                        <a:pt x="14284" y="19938"/>
                      </a:cubicBezTo>
                      <a:cubicBezTo>
                        <a:pt x="13935" y="20146"/>
                        <a:pt x="13239" y="20562"/>
                        <a:pt x="12890" y="20769"/>
                      </a:cubicBezTo>
                      <a:close/>
                      <a:moveTo>
                        <a:pt x="18465" y="10592"/>
                      </a:moveTo>
                      <a:cubicBezTo>
                        <a:pt x="17071" y="11631"/>
                        <a:pt x="17071" y="12254"/>
                        <a:pt x="16374" y="13085"/>
                      </a:cubicBezTo>
                      <a:cubicBezTo>
                        <a:pt x="16374" y="13500"/>
                        <a:pt x="16374" y="13915"/>
                        <a:pt x="16026" y="14331"/>
                      </a:cubicBezTo>
                      <a:cubicBezTo>
                        <a:pt x="16026" y="14538"/>
                        <a:pt x="15677" y="14746"/>
                        <a:pt x="15329" y="15162"/>
                      </a:cubicBezTo>
                      <a:cubicBezTo>
                        <a:pt x="15329" y="14954"/>
                        <a:pt x="15329" y="14954"/>
                        <a:pt x="15329" y="14954"/>
                      </a:cubicBezTo>
                      <a:cubicBezTo>
                        <a:pt x="14981" y="14954"/>
                        <a:pt x="14981" y="14954"/>
                        <a:pt x="14981" y="14954"/>
                      </a:cubicBezTo>
                      <a:cubicBezTo>
                        <a:pt x="14284" y="14954"/>
                        <a:pt x="13587" y="14954"/>
                        <a:pt x="12890" y="14954"/>
                      </a:cubicBezTo>
                      <a:cubicBezTo>
                        <a:pt x="12890" y="14538"/>
                        <a:pt x="12890" y="14331"/>
                        <a:pt x="12890" y="13915"/>
                      </a:cubicBezTo>
                      <a:cubicBezTo>
                        <a:pt x="12890" y="12669"/>
                        <a:pt x="12890" y="11423"/>
                        <a:pt x="13239" y="10177"/>
                      </a:cubicBezTo>
                      <a:cubicBezTo>
                        <a:pt x="13587" y="10177"/>
                        <a:pt x="13587" y="9969"/>
                        <a:pt x="13587" y="9969"/>
                      </a:cubicBezTo>
                      <a:cubicBezTo>
                        <a:pt x="14284" y="9762"/>
                        <a:pt x="14981" y="9346"/>
                        <a:pt x="15329" y="9138"/>
                      </a:cubicBezTo>
                      <a:cubicBezTo>
                        <a:pt x="16026" y="8308"/>
                        <a:pt x="16374" y="7269"/>
                        <a:pt x="16374" y="6231"/>
                      </a:cubicBezTo>
                      <a:cubicBezTo>
                        <a:pt x="16374" y="6023"/>
                        <a:pt x="16374" y="5815"/>
                        <a:pt x="16374" y="5608"/>
                      </a:cubicBezTo>
                      <a:cubicBezTo>
                        <a:pt x="16026" y="5608"/>
                        <a:pt x="15677" y="5400"/>
                        <a:pt x="15329" y="5400"/>
                      </a:cubicBezTo>
                      <a:cubicBezTo>
                        <a:pt x="14981" y="5400"/>
                        <a:pt x="14981" y="5608"/>
                        <a:pt x="14632" y="5608"/>
                      </a:cubicBezTo>
                      <a:cubicBezTo>
                        <a:pt x="14284" y="5815"/>
                        <a:pt x="13935" y="6023"/>
                        <a:pt x="13935" y="6231"/>
                      </a:cubicBezTo>
                      <a:cubicBezTo>
                        <a:pt x="13239" y="7269"/>
                        <a:pt x="12890" y="8515"/>
                        <a:pt x="12542" y="9554"/>
                      </a:cubicBezTo>
                      <a:cubicBezTo>
                        <a:pt x="12194" y="9554"/>
                        <a:pt x="12194" y="9554"/>
                        <a:pt x="11845" y="9346"/>
                      </a:cubicBezTo>
                      <a:cubicBezTo>
                        <a:pt x="11845" y="9346"/>
                        <a:pt x="11845" y="9346"/>
                        <a:pt x="11845" y="9346"/>
                      </a:cubicBezTo>
                      <a:cubicBezTo>
                        <a:pt x="12542" y="8515"/>
                        <a:pt x="12890" y="7477"/>
                        <a:pt x="13239" y="6438"/>
                      </a:cubicBezTo>
                      <a:cubicBezTo>
                        <a:pt x="13239" y="6231"/>
                        <a:pt x="13239" y="6231"/>
                        <a:pt x="13239" y="6023"/>
                      </a:cubicBezTo>
                      <a:cubicBezTo>
                        <a:pt x="13239" y="5815"/>
                        <a:pt x="13239" y="5608"/>
                        <a:pt x="13239" y="5608"/>
                      </a:cubicBezTo>
                      <a:cubicBezTo>
                        <a:pt x="12890" y="5192"/>
                        <a:pt x="12542" y="4985"/>
                        <a:pt x="11845" y="4985"/>
                      </a:cubicBezTo>
                      <a:cubicBezTo>
                        <a:pt x="11497" y="4985"/>
                        <a:pt x="11497" y="4985"/>
                        <a:pt x="11497" y="4985"/>
                      </a:cubicBezTo>
                      <a:cubicBezTo>
                        <a:pt x="11148" y="5192"/>
                        <a:pt x="10800" y="5400"/>
                        <a:pt x="10800" y="5400"/>
                      </a:cubicBezTo>
                      <a:cubicBezTo>
                        <a:pt x="10452" y="5608"/>
                        <a:pt x="10452" y="5608"/>
                        <a:pt x="10452" y="5815"/>
                      </a:cubicBezTo>
                      <a:cubicBezTo>
                        <a:pt x="10452" y="6438"/>
                        <a:pt x="10103" y="6854"/>
                        <a:pt x="10103" y="7477"/>
                      </a:cubicBezTo>
                      <a:cubicBezTo>
                        <a:pt x="10103" y="7892"/>
                        <a:pt x="10452" y="8515"/>
                        <a:pt x="10452" y="9138"/>
                      </a:cubicBezTo>
                      <a:cubicBezTo>
                        <a:pt x="10452" y="9138"/>
                        <a:pt x="10452" y="9346"/>
                        <a:pt x="10800" y="9346"/>
                      </a:cubicBezTo>
                      <a:cubicBezTo>
                        <a:pt x="10452" y="9554"/>
                        <a:pt x="10452" y="9554"/>
                        <a:pt x="10452" y="9762"/>
                      </a:cubicBezTo>
                      <a:cubicBezTo>
                        <a:pt x="10103" y="9762"/>
                        <a:pt x="10103" y="9762"/>
                        <a:pt x="9755" y="9969"/>
                      </a:cubicBezTo>
                      <a:cubicBezTo>
                        <a:pt x="9406" y="8723"/>
                        <a:pt x="9058" y="7685"/>
                        <a:pt x="8361" y="6438"/>
                      </a:cubicBezTo>
                      <a:cubicBezTo>
                        <a:pt x="8361" y="6231"/>
                        <a:pt x="8013" y="5608"/>
                        <a:pt x="7316" y="5400"/>
                      </a:cubicBezTo>
                      <a:cubicBezTo>
                        <a:pt x="6968" y="5192"/>
                        <a:pt x="6619" y="5192"/>
                        <a:pt x="6271" y="5192"/>
                      </a:cubicBezTo>
                      <a:cubicBezTo>
                        <a:pt x="5923" y="5192"/>
                        <a:pt x="5574" y="5400"/>
                        <a:pt x="5226" y="5400"/>
                      </a:cubicBezTo>
                      <a:cubicBezTo>
                        <a:pt x="4529" y="5815"/>
                        <a:pt x="4181" y="6231"/>
                        <a:pt x="4181" y="6646"/>
                      </a:cubicBezTo>
                      <a:cubicBezTo>
                        <a:pt x="4181" y="6646"/>
                        <a:pt x="4181" y="6646"/>
                        <a:pt x="4181" y="6646"/>
                      </a:cubicBezTo>
                      <a:cubicBezTo>
                        <a:pt x="4181" y="7062"/>
                        <a:pt x="4529" y="7269"/>
                        <a:pt x="4529" y="7477"/>
                      </a:cubicBezTo>
                      <a:cubicBezTo>
                        <a:pt x="5574" y="8515"/>
                        <a:pt x="6619" y="9346"/>
                        <a:pt x="8013" y="9969"/>
                      </a:cubicBezTo>
                      <a:cubicBezTo>
                        <a:pt x="8013" y="10177"/>
                        <a:pt x="8361" y="10385"/>
                        <a:pt x="9058" y="10385"/>
                      </a:cubicBezTo>
                      <a:cubicBezTo>
                        <a:pt x="9406" y="11838"/>
                        <a:pt x="9406" y="13292"/>
                        <a:pt x="9406" y="14954"/>
                      </a:cubicBezTo>
                      <a:cubicBezTo>
                        <a:pt x="8361" y="14954"/>
                        <a:pt x="7316" y="15162"/>
                        <a:pt x="6619" y="15369"/>
                      </a:cubicBezTo>
                      <a:cubicBezTo>
                        <a:pt x="6271" y="15369"/>
                        <a:pt x="6271" y="15369"/>
                        <a:pt x="6271" y="15369"/>
                      </a:cubicBezTo>
                      <a:cubicBezTo>
                        <a:pt x="6271" y="15369"/>
                        <a:pt x="6271" y="15369"/>
                        <a:pt x="6271" y="15369"/>
                      </a:cubicBezTo>
                      <a:cubicBezTo>
                        <a:pt x="6271" y="15369"/>
                        <a:pt x="6271" y="15369"/>
                        <a:pt x="6271" y="15162"/>
                      </a:cubicBezTo>
                      <a:cubicBezTo>
                        <a:pt x="5574" y="14746"/>
                        <a:pt x="5226" y="14538"/>
                        <a:pt x="5226" y="14123"/>
                      </a:cubicBezTo>
                      <a:cubicBezTo>
                        <a:pt x="5226" y="13915"/>
                        <a:pt x="5226" y="13500"/>
                        <a:pt x="5226" y="13292"/>
                      </a:cubicBezTo>
                      <a:cubicBezTo>
                        <a:pt x="4877" y="12669"/>
                        <a:pt x="4181" y="12046"/>
                        <a:pt x="3832" y="11631"/>
                      </a:cubicBezTo>
                      <a:cubicBezTo>
                        <a:pt x="3135" y="11008"/>
                        <a:pt x="2787" y="10385"/>
                        <a:pt x="2090" y="9969"/>
                      </a:cubicBezTo>
                      <a:cubicBezTo>
                        <a:pt x="1394" y="8931"/>
                        <a:pt x="1045" y="7892"/>
                        <a:pt x="1045" y="7062"/>
                      </a:cubicBezTo>
                      <a:cubicBezTo>
                        <a:pt x="1045" y="5400"/>
                        <a:pt x="2090" y="3738"/>
                        <a:pt x="3484" y="2700"/>
                      </a:cubicBezTo>
                      <a:cubicBezTo>
                        <a:pt x="5226" y="1454"/>
                        <a:pt x="7665" y="623"/>
                        <a:pt x="10452" y="623"/>
                      </a:cubicBezTo>
                      <a:cubicBezTo>
                        <a:pt x="10452" y="623"/>
                        <a:pt x="10800" y="623"/>
                        <a:pt x="10800" y="623"/>
                      </a:cubicBezTo>
                      <a:cubicBezTo>
                        <a:pt x="14632" y="831"/>
                        <a:pt x="17071" y="1454"/>
                        <a:pt x="18465" y="2700"/>
                      </a:cubicBezTo>
                      <a:cubicBezTo>
                        <a:pt x="19858" y="3738"/>
                        <a:pt x="20555" y="4985"/>
                        <a:pt x="20555" y="6438"/>
                      </a:cubicBezTo>
                      <a:cubicBezTo>
                        <a:pt x="20555" y="8100"/>
                        <a:pt x="19510" y="9762"/>
                        <a:pt x="18465" y="10592"/>
                      </a:cubicBezTo>
                      <a:close/>
                      <a:moveTo>
                        <a:pt x="8710" y="9554"/>
                      </a:moveTo>
                      <a:cubicBezTo>
                        <a:pt x="8710" y="9554"/>
                        <a:pt x="8710" y="9554"/>
                        <a:pt x="8710" y="9554"/>
                      </a:cubicBezTo>
                      <a:cubicBezTo>
                        <a:pt x="7316" y="8931"/>
                        <a:pt x="6271" y="8100"/>
                        <a:pt x="5574" y="7269"/>
                      </a:cubicBezTo>
                      <a:cubicBezTo>
                        <a:pt x="5226" y="7062"/>
                        <a:pt x="5226" y="6854"/>
                        <a:pt x="5226" y="6646"/>
                      </a:cubicBezTo>
                      <a:cubicBezTo>
                        <a:pt x="5226" y="6231"/>
                        <a:pt x="5574" y="6023"/>
                        <a:pt x="5574" y="6023"/>
                      </a:cubicBezTo>
                      <a:cubicBezTo>
                        <a:pt x="5923" y="5815"/>
                        <a:pt x="5923" y="5815"/>
                        <a:pt x="6271" y="5815"/>
                      </a:cubicBezTo>
                      <a:cubicBezTo>
                        <a:pt x="6619" y="5815"/>
                        <a:pt x="6619" y="5815"/>
                        <a:pt x="6619" y="6023"/>
                      </a:cubicBezTo>
                      <a:cubicBezTo>
                        <a:pt x="6968" y="6023"/>
                        <a:pt x="7316" y="6438"/>
                        <a:pt x="7665" y="6646"/>
                      </a:cubicBezTo>
                      <a:cubicBezTo>
                        <a:pt x="8013" y="7685"/>
                        <a:pt x="8361" y="8515"/>
                        <a:pt x="8710" y="9554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92" name="Freeform 12"/>
                <p:cNvSpPr/>
                <p:nvPr/>
              </p:nvSpPr>
              <p:spPr>
                <a:xfrm rot="10800000">
                  <a:off x="365950" y="638709"/>
                  <a:ext cx="31672" cy="1559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131" fill="norm" stroke="1" extrusionOk="0">
                      <a:moveTo>
                        <a:pt x="8640" y="0"/>
                      </a:moveTo>
                      <a:cubicBezTo>
                        <a:pt x="4320" y="0"/>
                        <a:pt x="0" y="0"/>
                        <a:pt x="0" y="800"/>
                      </a:cubicBezTo>
                      <a:cubicBezTo>
                        <a:pt x="0" y="2400"/>
                        <a:pt x="0" y="3200"/>
                        <a:pt x="0" y="4800"/>
                      </a:cubicBezTo>
                      <a:cubicBezTo>
                        <a:pt x="0" y="9600"/>
                        <a:pt x="4320" y="15200"/>
                        <a:pt x="8640" y="20000"/>
                      </a:cubicBezTo>
                      <a:cubicBezTo>
                        <a:pt x="8640" y="20800"/>
                        <a:pt x="12960" y="21600"/>
                        <a:pt x="12960" y="20800"/>
                      </a:cubicBezTo>
                      <a:cubicBezTo>
                        <a:pt x="17280" y="20800"/>
                        <a:pt x="21600" y="20800"/>
                        <a:pt x="21600" y="20000"/>
                      </a:cubicBezTo>
                      <a:cubicBezTo>
                        <a:pt x="17280" y="14400"/>
                        <a:pt x="12960" y="9600"/>
                        <a:pt x="12960" y="4800"/>
                      </a:cubicBezTo>
                      <a:cubicBezTo>
                        <a:pt x="12960" y="3200"/>
                        <a:pt x="12960" y="2400"/>
                        <a:pt x="12960" y="800"/>
                      </a:cubicBezTo>
                      <a:cubicBezTo>
                        <a:pt x="12960" y="0"/>
                        <a:pt x="12960" y="0"/>
                        <a:pt x="8640" y="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93" name="Freeform 13"/>
                <p:cNvSpPr/>
                <p:nvPr/>
              </p:nvSpPr>
              <p:spPr>
                <a:xfrm rot="10800000">
                  <a:off x="74564" y="613511"/>
                  <a:ext cx="111915" cy="782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00" h="21214" fill="norm" stroke="1" extrusionOk="0">
                      <a:moveTo>
                        <a:pt x="18000" y="1157"/>
                      </a:moveTo>
                      <a:cubicBezTo>
                        <a:pt x="12000" y="5785"/>
                        <a:pt x="6000" y="11957"/>
                        <a:pt x="0" y="16585"/>
                      </a:cubicBezTo>
                      <a:cubicBezTo>
                        <a:pt x="0" y="18128"/>
                        <a:pt x="0" y="19671"/>
                        <a:pt x="0" y="19671"/>
                      </a:cubicBezTo>
                      <a:cubicBezTo>
                        <a:pt x="1200" y="21214"/>
                        <a:pt x="1200" y="21214"/>
                        <a:pt x="2400" y="21214"/>
                      </a:cubicBezTo>
                      <a:cubicBezTo>
                        <a:pt x="8400" y="15043"/>
                        <a:pt x="14400" y="10414"/>
                        <a:pt x="20400" y="4243"/>
                      </a:cubicBezTo>
                      <a:cubicBezTo>
                        <a:pt x="21600" y="4243"/>
                        <a:pt x="21600" y="2700"/>
                        <a:pt x="20400" y="1157"/>
                      </a:cubicBezTo>
                      <a:cubicBezTo>
                        <a:pt x="20400" y="-386"/>
                        <a:pt x="19200" y="-386"/>
                        <a:pt x="18000" y="1157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94" name="Freeform 14"/>
                <p:cNvSpPr/>
                <p:nvPr/>
              </p:nvSpPr>
              <p:spPr>
                <a:xfrm rot="10800000">
                  <a:off x="-1" y="449265"/>
                  <a:ext cx="117859" cy="410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68" h="21600" fill="norm" stroke="1" extrusionOk="0">
                      <a:moveTo>
                        <a:pt x="20463" y="3086"/>
                      </a:moveTo>
                      <a:cubicBezTo>
                        <a:pt x="20463" y="0"/>
                        <a:pt x="19326" y="0"/>
                        <a:pt x="18189" y="0"/>
                      </a:cubicBezTo>
                      <a:cubicBezTo>
                        <a:pt x="13642" y="6171"/>
                        <a:pt x="6821" y="12343"/>
                        <a:pt x="1137" y="12343"/>
                      </a:cubicBezTo>
                      <a:cubicBezTo>
                        <a:pt x="0" y="12343"/>
                        <a:pt x="0" y="12343"/>
                        <a:pt x="0" y="15429"/>
                      </a:cubicBezTo>
                      <a:cubicBezTo>
                        <a:pt x="0" y="18514"/>
                        <a:pt x="0" y="21600"/>
                        <a:pt x="1137" y="21600"/>
                      </a:cubicBezTo>
                      <a:cubicBezTo>
                        <a:pt x="7958" y="21600"/>
                        <a:pt x="14779" y="15429"/>
                        <a:pt x="20463" y="9257"/>
                      </a:cubicBezTo>
                      <a:cubicBezTo>
                        <a:pt x="20463" y="6171"/>
                        <a:pt x="21600" y="3086"/>
                        <a:pt x="20463" y="3086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95" name="Freeform 15"/>
                <p:cNvSpPr/>
                <p:nvPr/>
              </p:nvSpPr>
              <p:spPr>
                <a:xfrm rot="10800000">
                  <a:off x="35008" y="247793"/>
                  <a:ext cx="99717" cy="768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25" h="20829" fill="norm" stroke="1" extrusionOk="0">
                      <a:moveTo>
                        <a:pt x="17212" y="19671"/>
                      </a:moveTo>
                      <a:cubicBezTo>
                        <a:pt x="18562" y="21214"/>
                        <a:pt x="19912" y="21214"/>
                        <a:pt x="19912" y="19671"/>
                      </a:cubicBezTo>
                      <a:cubicBezTo>
                        <a:pt x="21262" y="18128"/>
                        <a:pt x="21262" y="16585"/>
                        <a:pt x="19912" y="16585"/>
                      </a:cubicBezTo>
                      <a:cubicBezTo>
                        <a:pt x="14512" y="10414"/>
                        <a:pt x="9112" y="5785"/>
                        <a:pt x="3712" y="1157"/>
                      </a:cubicBezTo>
                      <a:cubicBezTo>
                        <a:pt x="2362" y="-386"/>
                        <a:pt x="1012" y="-386"/>
                        <a:pt x="1012" y="1157"/>
                      </a:cubicBezTo>
                      <a:cubicBezTo>
                        <a:pt x="-338" y="1157"/>
                        <a:pt x="-338" y="2700"/>
                        <a:pt x="1012" y="4243"/>
                      </a:cubicBezTo>
                      <a:cubicBezTo>
                        <a:pt x="6412" y="8871"/>
                        <a:pt x="11812" y="15043"/>
                        <a:pt x="17212" y="19671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96" name="Freeform 16"/>
                <p:cNvSpPr/>
                <p:nvPr/>
              </p:nvSpPr>
              <p:spPr>
                <a:xfrm rot="10800000">
                  <a:off x="558619" y="606266"/>
                  <a:ext cx="93432" cy="8695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40" h="21600" fill="norm" stroke="1" extrusionOk="0">
                      <a:moveTo>
                        <a:pt x="19800" y="21600"/>
                      </a:moveTo>
                      <a:cubicBezTo>
                        <a:pt x="21240" y="20160"/>
                        <a:pt x="21240" y="18720"/>
                        <a:pt x="21240" y="18720"/>
                      </a:cubicBezTo>
                      <a:cubicBezTo>
                        <a:pt x="16920" y="11520"/>
                        <a:pt x="9720" y="5760"/>
                        <a:pt x="3960" y="0"/>
                      </a:cubicBezTo>
                      <a:cubicBezTo>
                        <a:pt x="2520" y="0"/>
                        <a:pt x="1080" y="0"/>
                        <a:pt x="1080" y="1440"/>
                      </a:cubicBezTo>
                      <a:cubicBezTo>
                        <a:pt x="-360" y="2880"/>
                        <a:pt x="-360" y="4320"/>
                        <a:pt x="1080" y="4320"/>
                      </a:cubicBezTo>
                      <a:cubicBezTo>
                        <a:pt x="6840" y="8640"/>
                        <a:pt x="12600" y="14400"/>
                        <a:pt x="16920" y="20160"/>
                      </a:cubicBezTo>
                      <a:cubicBezTo>
                        <a:pt x="18360" y="21600"/>
                        <a:pt x="19800" y="21600"/>
                        <a:pt x="19800" y="2160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97" name="Freeform 17"/>
                <p:cNvSpPr/>
                <p:nvPr/>
              </p:nvSpPr>
              <p:spPr>
                <a:xfrm rot="10800000">
                  <a:off x="608767" y="447870"/>
                  <a:ext cx="112350" cy="376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97" h="19792" fill="norm" stroke="1" extrusionOk="0">
                      <a:moveTo>
                        <a:pt x="20897" y="15429"/>
                      </a:moveTo>
                      <a:cubicBezTo>
                        <a:pt x="20897" y="15429"/>
                        <a:pt x="20897" y="12343"/>
                        <a:pt x="19697" y="9257"/>
                      </a:cubicBezTo>
                      <a:cubicBezTo>
                        <a:pt x="13697" y="6171"/>
                        <a:pt x="7697" y="0"/>
                        <a:pt x="1697" y="0"/>
                      </a:cubicBezTo>
                      <a:cubicBezTo>
                        <a:pt x="497" y="0"/>
                        <a:pt x="497" y="0"/>
                        <a:pt x="497" y="3086"/>
                      </a:cubicBezTo>
                      <a:cubicBezTo>
                        <a:pt x="-703" y="6171"/>
                        <a:pt x="497" y="9257"/>
                        <a:pt x="1697" y="9257"/>
                      </a:cubicBezTo>
                      <a:cubicBezTo>
                        <a:pt x="7697" y="9257"/>
                        <a:pt x="13697" y="12343"/>
                        <a:pt x="18497" y="18514"/>
                      </a:cubicBezTo>
                      <a:cubicBezTo>
                        <a:pt x="19697" y="21600"/>
                        <a:pt x="20897" y="18514"/>
                        <a:pt x="20897" y="15429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98" name="Freeform 18"/>
                <p:cNvSpPr/>
                <p:nvPr/>
              </p:nvSpPr>
              <p:spPr>
                <a:xfrm rot="10800000">
                  <a:off x="585013" y="211589"/>
                  <a:ext cx="100294" cy="840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0" fill="norm" stroke="1" extrusionOk="0">
                      <a:moveTo>
                        <a:pt x="2700" y="19800"/>
                      </a:moveTo>
                      <a:cubicBezTo>
                        <a:pt x="6750" y="15480"/>
                        <a:pt x="9450" y="14040"/>
                        <a:pt x="12150" y="12600"/>
                      </a:cubicBezTo>
                      <a:cubicBezTo>
                        <a:pt x="14850" y="9720"/>
                        <a:pt x="17550" y="6840"/>
                        <a:pt x="21600" y="3960"/>
                      </a:cubicBezTo>
                      <a:cubicBezTo>
                        <a:pt x="21600" y="2520"/>
                        <a:pt x="21600" y="1080"/>
                        <a:pt x="21600" y="1080"/>
                      </a:cubicBezTo>
                      <a:cubicBezTo>
                        <a:pt x="20250" y="-360"/>
                        <a:pt x="18900" y="-360"/>
                        <a:pt x="17550" y="1080"/>
                      </a:cubicBezTo>
                      <a:cubicBezTo>
                        <a:pt x="14850" y="3960"/>
                        <a:pt x="12150" y="6840"/>
                        <a:pt x="9450" y="8280"/>
                      </a:cubicBezTo>
                      <a:cubicBezTo>
                        <a:pt x="6750" y="11160"/>
                        <a:pt x="4050" y="12600"/>
                        <a:pt x="0" y="16920"/>
                      </a:cubicBezTo>
                      <a:cubicBezTo>
                        <a:pt x="0" y="18360"/>
                        <a:pt x="0" y="19800"/>
                        <a:pt x="0" y="19800"/>
                      </a:cubicBezTo>
                      <a:cubicBezTo>
                        <a:pt x="1350" y="21240"/>
                        <a:pt x="2700" y="21240"/>
                        <a:pt x="2700" y="1980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200" name="直接连接符 20"/>
              <p:cNvSpPr/>
              <p:nvPr/>
            </p:nvSpPr>
            <p:spPr>
              <a:xfrm flipH="1">
                <a:off x="360673" y="0"/>
                <a:ext cx="1" cy="1943101"/>
              </a:xfrm>
              <a:prstGeom prst="line">
                <a:avLst/>
              </a:prstGeom>
              <a:noFill/>
              <a:ln w="19050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12" name="组合 29"/>
            <p:cNvGrpSpPr/>
            <p:nvPr/>
          </p:nvGrpSpPr>
          <p:grpSpPr>
            <a:xfrm>
              <a:off x="3948255" y="-1"/>
              <a:ext cx="721117" cy="2702385"/>
              <a:chOff x="0" y="0"/>
              <a:chExt cx="721116" cy="2702384"/>
            </a:xfrm>
          </p:grpSpPr>
          <p:grpSp>
            <p:nvGrpSpPr>
              <p:cNvPr id="210" name="组合 30"/>
              <p:cNvGrpSpPr/>
              <p:nvPr/>
            </p:nvGrpSpPr>
            <p:grpSpPr>
              <a:xfrm>
                <a:off x="0" y="1907716"/>
                <a:ext cx="721117" cy="794669"/>
                <a:chOff x="0" y="0"/>
                <a:chExt cx="721116" cy="794668"/>
              </a:xfrm>
            </p:grpSpPr>
            <p:sp>
              <p:nvSpPr>
                <p:cNvPr id="202" name="Freeform 11"/>
                <p:cNvSpPr/>
                <p:nvPr/>
              </p:nvSpPr>
              <p:spPr>
                <a:xfrm rot="10800000">
                  <a:off x="168005" y="0"/>
                  <a:ext cx="395894" cy="6062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cubicBezTo>
                        <a:pt x="10800" y="0"/>
                        <a:pt x="10452" y="0"/>
                        <a:pt x="10452" y="0"/>
                      </a:cubicBezTo>
                      <a:cubicBezTo>
                        <a:pt x="7316" y="0"/>
                        <a:pt x="4529" y="1038"/>
                        <a:pt x="2787" y="2285"/>
                      </a:cubicBezTo>
                      <a:cubicBezTo>
                        <a:pt x="1045" y="3531"/>
                        <a:pt x="0" y="5192"/>
                        <a:pt x="0" y="7062"/>
                      </a:cubicBezTo>
                      <a:cubicBezTo>
                        <a:pt x="0" y="8100"/>
                        <a:pt x="348" y="9138"/>
                        <a:pt x="1394" y="10177"/>
                      </a:cubicBezTo>
                      <a:cubicBezTo>
                        <a:pt x="1742" y="10800"/>
                        <a:pt x="2439" y="11423"/>
                        <a:pt x="2787" y="11838"/>
                      </a:cubicBezTo>
                      <a:cubicBezTo>
                        <a:pt x="3484" y="12462"/>
                        <a:pt x="3832" y="12877"/>
                        <a:pt x="4181" y="13500"/>
                      </a:cubicBezTo>
                      <a:cubicBezTo>
                        <a:pt x="4181" y="13500"/>
                        <a:pt x="4181" y="13915"/>
                        <a:pt x="4181" y="14123"/>
                      </a:cubicBezTo>
                      <a:cubicBezTo>
                        <a:pt x="4181" y="14746"/>
                        <a:pt x="4877" y="15162"/>
                        <a:pt x="5226" y="15577"/>
                      </a:cubicBezTo>
                      <a:cubicBezTo>
                        <a:pt x="5574" y="15785"/>
                        <a:pt x="5574" y="15992"/>
                        <a:pt x="5574" y="16200"/>
                      </a:cubicBezTo>
                      <a:cubicBezTo>
                        <a:pt x="5574" y="16408"/>
                        <a:pt x="5574" y="16408"/>
                        <a:pt x="5574" y="16408"/>
                      </a:cubicBezTo>
                      <a:cubicBezTo>
                        <a:pt x="5574" y="16615"/>
                        <a:pt x="5574" y="16823"/>
                        <a:pt x="5574" y="16823"/>
                      </a:cubicBezTo>
                      <a:cubicBezTo>
                        <a:pt x="5574" y="17031"/>
                        <a:pt x="5574" y="17238"/>
                        <a:pt x="5574" y="17238"/>
                      </a:cubicBezTo>
                      <a:cubicBezTo>
                        <a:pt x="5574" y="17446"/>
                        <a:pt x="5574" y="17446"/>
                        <a:pt x="5574" y="17654"/>
                      </a:cubicBezTo>
                      <a:cubicBezTo>
                        <a:pt x="5574" y="17654"/>
                        <a:pt x="5923" y="17654"/>
                        <a:pt x="5923" y="17862"/>
                      </a:cubicBezTo>
                      <a:cubicBezTo>
                        <a:pt x="5574" y="17862"/>
                        <a:pt x="5574" y="18069"/>
                        <a:pt x="5574" y="18277"/>
                      </a:cubicBezTo>
                      <a:cubicBezTo>
                        <a:pt x="5574" y="18485"/>
                        <a:pt x="5574" y="18485"/>
                        <a:pt x="5574" y="18485"/>
                      </a:cubicBezTo>
                      <a:cubicBezTo>
                        <a:pt x="5574" y="18485"/>
                        <a:pt x="5574" y="18485"/>
                        <a:pt x="5923" y="18692"/>
                      </a:cubicBezTo>
                      <a:cubicBezTo>
                        <a:pt x="5574" y="18692"/>
                        <a:pt x="5574" y="18900"/>
                        <a:pt x="5574" y="19108"/>
                      </a:cubicBezTo>
                      <a:cubicBezTo>
                        <a:pt x="5574" y="19108"/>
                        <a:pt x="5574" y="19315"/>
                        <a:pt x="5923" y="19523"/>
                      </a:cubicBezTo>
                      <a:cubicBezTo>
                        <a:pt x="5923" y="19523"/>
                        <a:pt x="5923" y="19523"/>
                        <a:pt x="5923" y="19523"/>
                      </a:cubicBezTo>
                      <a:cubicBezTo>
                        <a:pt x="5923" y="19523"/>
                        <a:pt x="5923" y="19523"/>
                        <a:pt x="5923" y="19523"/>
                      </a:cubicBezTo>
                      <a:cubicBezTo>
                        <a:pt x="6271" y="20354"/>
                        <a:pt x="6968" y="20769"/>
                        <a:pt x="7665" y="20977"/>
                      </a:cubicBezTo>
                      <a:cubicBezTo>
                        <a:pt x="8710" y="21392"/>
                        <a:pt x="9406" y="21600"/>
                        <a:pt x="10452" y="21600"/>
                      </a:cubicBezTo>
                      <a:cubicBezTo>
                        <a:pt x="10800" y="21600"/>
                        <a:pt x="10800" y="21600"/>
                        <a:pt x="10800" y="21600"/>
                      </a:cubicBezTo>
                      <a:cubicBezTo>
                        <a:pt x="11845" y="21600"/>
                        <a:pt x="12890" y="21600"/>
                        <a:pt x="13587" y="21185"/>
                      </a:cubicBezTo>
                      <a:cubicBezTo>
                        <a:pt x="13935" y="20977"/>
                        <a:pt x="14632" y="20769"/>
                        <a:pt x="14981" y="20354"/>
                      </a:cubicBezTo>
                      <a:cubicBezTo>
                        <a:pt x="14981" y="20354"/>
                        <a:pt x="15329" y="20146"/>
                        <a:pt x="15329" y="19938"/>
                      </a:cubicBezTo>
                      <a:cubicBezTo>
                        <a:pt x="15677" y="19731"/>
                        <a:pt x="15677" y="19731"/>
                        <a:pt x="15677" y="19523"/>
                      </a:cubicBezTo>
                      <a:cubicBezTo>
                        <a:pt x="15677" y="19523"/>
                        <a:pt x="15677" y="19523"/>
                        <a:pt x="15677" y="19523"/>
                      </a:cubicBezTo>
                      <a:cubicBezTo>
                        <a:pt x="15677" y="19315"/>
                        <a:pt x="15677" y="19315"/>
                        <a:pt x="15677" y="19108"/>
                      </a:cubicBezTo>
                      <a:cubicBezTo>
                        <a:pt x="15677" y="19108"/>
                        <a:pt x="15677" y="19108"/>
                        <a:pt x="15677" y="18900"/>
                      </a:cubicBezTo>
                      <a:cubicBezTo>
                        <a:pt x="16026" y="18900"/>
                        <a:pt x="16026" y="18692"/>
                        <a:pt x="16026" y="18692"/>
                      </a:cubicBezTo>
                      <a:cubicBezTo>
                        <a:pt x="16026" y="18485"/>
                        <a:pt x="16026" y="18485"/>
                        <a:pt x="15677" y="18485"/>
                      </a:cubicBezTo>
                      <a:cubicBezTo>
                        <a:pt x="15677" y="18485"/>
                        <a:pt x="16026" y="18277"/>
                        <a:pt x="16026" y="18277"/>
                      </a:cubicBezTo>
                      <a:cubicBezTo>
                        <a:pt x="15677" y="18069"/>
                        <a:pt x="15677" y="18069"/>
                        <a:pt x="15677" y="18069"/>
                      </a:cubicBezTo>
                      <a:cubicBezTo>
                        <a:pt x="15677" y="18069"/>
                        <a:pt x="15329" y="17862"/>
                        <a:pt x="15329" y="17862"/>
                      </a:cubicBezTo>
                      <a:cubicBezTo>
                        <a:pt x="15677" y="17862"/>
                        <a:pt x="15677" y="17862"/>
                        <a:pt x="16026" y="17654"/>
                      </a:cubicBezTo>
                      <a:cubicBezTo>
                        <a:pt x="16026" y="17446"/>
                        <a:pt x="16026" y="17446"/>
                        <a:pt x="16026" y="17446"/>
                      </a:cubicBezTo>
                      <a:cubicBezTo>
                        <a:pt x="16026" y="17238"/>
                        <a:pt x="15677" y="17238"/>
                        <a:pt x="15677" y="17031"/>
                      </a:cubicBezTo>
                      <a:cubicBezTo>
                        <a:pt x="15677" y="17031"/>
                        <a:pt x="15677" y="17031"/>
                        <a:pt x="15677" y="16823"/>
                      </a:cubicBezTo>
                      <a:cubicBezTo>
                        <a:pt x="15677" y="16823"/>
                        <a:pt x="15677" y="16823"/>
                        <a:pt x="15677" y="16823"/>
                      </a:cubicBezTo>
                      <a:cubicBezTo>
                        <a:pt x="15677" y="16615"/>
                        <a:pt x="15677" y="16615"/>
                        <a:pt x="15677" y="16615"/>
                      </a:cubicBezTo>
                      <a:cubicBezTo>
                        <a:pt x="15677" y="16615"/>
                        <a:pt x="15677" y="16615"/>
                        <a:pt x="15677" y="16615"/>
                      </a:cubicBezTo>
                      <a:cubicBezTo>
                        <a:pt x="15677" y="16408"/>
                        <a:pt x="15677" y="16200"/>
                        <a:pt x="15677" y="15992"/>
                      </a:cubicBezTo>
                      <a:cubicBezTo>
                        <a:pt x="15677" y="15992"/>
                        <a:pt x="15677" y="15992"/>
                        <a:pt x="15677" y="15992"/>
                      </a:cubicBezTo>
                      <a:cubicBezTo>
                        <a:pt x="16374" y="15577"/>
                        <a:pt x="16723" y="14954"/>
                        <a:pt x="17071" y="14538"/>
                      </a:cubicBezTo>
                      <a:cubicBezTo>
                        <a:pt x="17071" y="14123"/>
                        <a:pt x="17419" y="13708"/>
                        <a:pt x="17419" y="13292"/>
                      </a:cubicBezTo>
                      <a:cubicBezTo>
                        <a:pt x="18116" y="12462"/>
                        <a:pt x="18116" y="11838"/>
                        <a:pt x="19510" y="10800"/>
                      </a:cubicBezTo>
                      <a:cubicBezTo>
                        <a:pt x="20555" y="9969"/>
                        <a:pt x="21600" y="8308"/>
                        <a:pt x="21600" y="6438"/>
                      </a:cubicBezTo>
                      <a:cubicBezTo>
                        <a:pt x="21600" y="4985"/>
                        <a:pt x="20903" y="3323"/>
                        <a:pt x="19161" y="2285"/>
                      </a:cubicBezTo>
                      <a:cubicBezTo>
                        <a:pt x="17419" y="1038"/>
                        <a:pt x="14981" y="208"/>
                        <a:pt x="10800" y="0"/>
                      </a:cubicBezTo>
                      <a:close/>
                      <a:moveTo>
                        <a:pt x="10103" y="10385"/>
                      </a:moveTo>
                      <a:cubicBezTo>
                        <a:pt x="10452" y="10385"/>
                        <a:pt x="10800" y="10177"/>
                        <a:pt x="11148" y="10177"/>
                      </a:cubicBezTo>
                      <a:cubicBezTo>
                        <a:pt x="11148" y="9969"/>
                        <a:pt x="11148" y="9969"/>
                        <a:pt x="11148" y="9969"/>
                      </a:cubicBezTo>
                      <a:cubicBezTo>
                        <a:pt x="11497" y="10177"/>
                        <a:pt x="11845" y="10177"/>
                        <a:pt x="12194" y="10177"/>
                      </a:cubicBezTo>
                      <a:cubicBezTo>
                        <a:pt x="11845" y="11423"/>
                        <a:pt x="11845" y="12669"/>
                        <a:pt x="11845" y="13915"/>
                      </a:cubicBezTo>
                      <a:cubicBezTo>
                        <a:pt x="11845" y="14331"/>
                        <a:pt x="11845" y="14538"/>
                        <a:pt x="11845" y="14746"/>
                      </a:cubicBezTo>
                      <a:cubicBezTo>
                        <a:pt x="11497" y="14746"/>
                        <a:pt x="11497" y="14746"/>
                        <a:pt x="11148" y="14746"/>
                      </a:cubicBezTo>
                      <a:cubicBezTo>
                        <a:pt x="11148" y="14746"/>
                        <a:pt x="10800" y="14746"/>
                        <a:pt x="10452" y="14746"/>
                      </a:cubicBezTo>
                      <a:cubicBezTo>
                        <a:pt x="10452" y="13292"/>
                        <a:pt x="10452" y="11838"/>
                        <a:pt x="10103" y="10385"/>
                      </a:cubicBezTo>
                      <a:close/>
                      <a:moveTo>
                        <a:pt x="11148" y="7477"/>
                      </a:moveTo>
                      <a:cubicBezTo>
                        <a:pt x="11148" y="6854"/>
                        <a:pt x="11497" y="6438"/>
                        <a:pt x="11497" y="6023"/>
                      </a:cubicBezTo>
                      <a:cubicBezTo>
                        <a:pt x="11497" y="5815"/>
                        <a:pt x="11497" y="5815"/>
                        <a:pt x="11497" y="5815"/>
                      </a:cubicBezTo>
                      <a:cubicBezTo>
                        <a:pt x="11845" y="5608"/>
                        <a:pt x="11845" y="5608"/>
                        <a:pt x="11845" y="5608"/>
                      </a:cubicBezTo>
                      <a:cubicBezTo>
                        <a:pt x="11845" y="5608"/>
                        <a:pt x="12194" y="5608"/>
                        <a:pt x="12194" y="5815"/>
                      </a:cubicBezTo>
                      <a:cubicBezTo>
                        <a:pt x="12194" y="5815"/>
                        <a:pt x="12194" y="6023"/>
                        <a:pt x="12194" y="6023"/>
                      </a:cubicBezTo>
                      <a:cubicBezTo>
                        <a:pt x="12194" y="6231"/>
                        <a:pt x="12194" y="6231"/>
                        <a:pt x="12194" y="6438"/>
                      </a:cubicBezTo>
                      <a:cubicBezTo>
                        <a:pt x="12194" y="7062"/>
                        <a:pt x="11845" y="7685"/>
                        <a:pt x="11497" y="8308"/>
                      </a:cubicBezTo>
                      <a:cubicBezTo>
                        <a:pt x="11148" y="8100"/>
                        <a:pt x="11148" y="7685"/>
                        <a:pt x="11148" y="7477"/>
                      </a:cubicBezTo>
                      <a:close/>
                      <a:moveTo>
                        <a:pt x="15329" y="6023"/>
                      </a:moveTo>
                      <a:cubicBezTo>
                        <a:pt x="15329" y="6231"/>
                        <a:pt x="15329" y="6231"/>
                        <a:pt x="15329" y="6231"/>
                      </a:cubicBezTo>
                      <a:cubicBezTo>
                        <a:pt x="15329" y="7062"/>
                        <a:pt x="14981" y="8100"/>
                        <a:pt x="14284" y="8723"/>
                      </a:cubicBezTo>
                      <a:cubicBezTo>
                        <a:pt x="14284" y="8931"/>
                        <a:pt x="13935" y="9138"/>
                        <a:pt x="13587" y="9346"/>
                      </a:cubicBezTo>
                      <a:cubicBezTo>
                        <a:pt x="13935" y="8308"/>
                        <a:pt x="14284" y="7477"/>
                        <a:pt x="14981" y="6438"/>
                      </a:cubicBezTo>
                      <a:cubicBezTo>
                        <a:pt x="14981" y="6231"/>
                        <a:pt x="15329" y="6231"/>
                        <a:pt x="15329" y="6231"/>
                      </a:cubicBezTo>
                      <a:cubicBezTo>
                        <a:pt x="15329" y="6231"/>
                        <a:pt x="15329" y="6023"/>
                        <a:pt x="15329" y="6023"/>
                      </a:cubicBezTo>
                      <a:close/>
                      <a:moveTo>
                        <a:pt x="12890" y="15577"/>
                      </a:moveTo>
                      <a:cubicBezTo>
                        <a:pt x="12890" y="15577"/>
                        <a:pt x="12890" y="15577"/>
                        <a:pt x="12890" y="15577"/>
                      </a:cubicBezTo>
                      <a:cubicBezTo>
                        <a:pt x="12890" y="15577"/>
                        <a:pt x="12890" y="15577"/>
                        <a:pt x="12890" y="15577"/>
                      </a:cubicBezTo>
                      <a:close/>
                      <a:moveTo>
                        <a:pt x="14632" y="19108"/>
                      </a:moveTo>
                      <a:cubicBezTo>
                        <a:pt x="14632" y="19108"/>
                        <a:pt x="14632" y="19315"/>
                        <a:pt x="14632" y="19315"/>
                      </a:cubicBezTo>
                      <a:cubicBezTo>
                        <a:pt x="14632" y="19315"/>
                        <a:pt x="14284" y="19315"/>
                        <a:pt x="14284" y="19315"/>
                      </a:cubicBezTo>
                      <a:cubicBezTo>
                        <a:pt x="13587" y="19523"/>
                        <a:pt x="12890" y="19523"/>
                        <a:pt x="11845" y="19523"/>
                      </a:cubicBezTo>
                      <a:cubicBezTo>
                        <a:pt x="12890" y="19523"/>
                        <a:pt x="13935" y="19315"/>
                        <a:pt x="14632" y="19108"/>
                      </a:cubicBezTo>
                      <a:cubicBezTo>
                        <a:pt x="14632" y="19108"/>
                        <a:pt x="14632" y="19108"/>
                        <a:pt x="14632" y="19108"/>
                      </a:cubicBezTo>
                      <a:close/>
                      <a:moveTo>
                        <a:pt x="13239" y="15992"/>
                      </a:moveTo>
                      <a:cubicBezTo>
                        <a:pt x="13587" y="15992"/>
                        <a:pt x="14284" y="15992"/>
                        <a:pt x="14632" y="15992"/>
                      </a:cubicBezTo>
                      <a:cubicBezTo>
                        <a:pt x="14632" y="15992"/>
                        <a:pt x="14632" y="16200"/>
                        <a:pt x="14632" y="16200"/>
                      </a:cubicBezTo>
                      <a:cubicBezTo>
                        <a:pt x="12542" y="16200"/>
                        <a:pt x="10452" y="16408"/>
                        <a:pt x="8361" y="16408"/>
                      </a:cubicBezTo>
                      <a:cubicBezTo>
                        <a:pt x="8013" y="16408"/>
                        <a:pt x="8013" y="16408"/>
                        <a:pt x="7665" y="16408"/>
                      </a:cubicBezTo>
                      <a:cubicBezTo>
                        <a:pt x="7316" y="16408"/>
                        <a:pt x="6968" y="16408"/>
                        <a:pt x="6619" y="16408"/>
                      </a:cubicBezTo>
                      <a:cubicBezTo>
                        <a:pt x="6619" y="16200"/>
                        <a:pt x="6619" y="16200"/>
                        <a:pt x="6619" y="16200"/>
                      </a:cubicBezTo>
                      <a:cubicBezTo>
                        <a:pt x="6619" y="16200"/>
                        <a:pt x="6619" y="15992"/>
                        <a:pt x="6619" y="15992"/>
                      </a:cubicBezTo>
                      <a:cubicBezTo>
                        <a:pt x="8013" y="15992"/>
                        <a:pt x="9406" y="16200"/>
                        <a:pt x="10800" y="16200"/>
                      </a:cubicBezTo>
                      <a:cubicBezTo>
                        <a:pt x="11845" y="16200"/>
                        <a:pt x="12542" y="16200"/>
                        <a:pt x="13239" y="15992"/>
                      </a:cubicBezTo>
                      <a:close/>
                      <a:moveTo>
                        <a:pt x="8710" y="19108"/>
                      </a:moveTo>
                      <a:cubicBezTo>
                        <a:pt x="8013" y="19108"/>
                        <a:pt x="7316" y="19108"/>
                        <a:pt x="6619" y="19108"/>
                      </a:cubicBezTo>
                      <a:cubicBezTo>
                        <a:pt x="6619" y="19108"/>
                        <a:pt x="6619" y="19108"/>
                        <a:pt x="6619" y="19108"/>
                      </a:cubicBezTo>
                      <a:cubicBezTo>
                        <a:pt x="6619" y="18900"/>
                        <a:pt x="6619" y="18900"/>
                        <a:pt x="6619" y="18900"/>
                      </a:cubicBezTo>
                      <a:cubicBezTo>
                        <a:pt x="7316" y="18900"/>
                        <a:pt x="8013" y="18900"/>
                        <a:pt x="8710" y="18900"/>
                      </a:cubicBezTo>
                      <a:cubicBezTo>
                        <a:pt x="9755" y="18900"/>
                        <a:pt x="10800" y="18900"/>
                        <a:pt x="11845" y="18900"/>
                      </a:cubicBezTo>
                      <a:cubicBezTo>
                        <a:pt x="12542" y="18692"/>
                        <a:pt x="13239" y="18692"/>
                        <a:pt x="13935" y="18692"/>
                      </a:cubicBezTo>
                      <a:cubicBezTo>
                        <a:pt x="12194" y="18900"/>
                        <a:pt x="10452" y="19108"/>
                        <a:pt x="8710" y="19108"/>
                      </a:cubicBezTo>
                      <a:close/>
                      <a:moveTo>
                        <a:pt x="11497" y="18277"/>
                      </a:moveTo>
                      <a:cubicBezTo>
                        <a:pt x="10452" y="18277"/>
                        <a:pt x="9406" y="18277"/>
                        <a:pt x="8710" y="18277"/>
                      </a:cubicBezTo>
                      <a:cubicBezTo>
                        <a:pt x="8013" y="18277"/>
                        <a:pt x="7316" y="18277"/>
                        <a:pt x="6619" y="18277"/>
                      </a:cubicBezTo>
                      <a:cubicBezTo>
                        <a:pt x="6619" y="18277"/>
                        <a:pt x="6619" y="18277"/>
                        <a:pt x="6619" y="18277"/>
                      </a:cubicBezTo>
                      <a:cubicBezTo>
                        <a:pt x="6619" y="18069"/>
                        <a:pt x="6619" y="18069"/>
                        <a:pt x="6619" y="18069"/>
                      </a:cubicBezTo>
                      <a:cubicBezTo>
                        <a:pt x="6619" y="18069"/>
                        <a:pt x="6968" y="18069"/>
                        <a:pt x="6968" y="18069"/>
                      </a:cubicBezTo>
                      <a:cubicBezTo>
                        <a:pt x="6968" y="18069"/>
                        <a:pt x="6968" y="18069"/>
                        <a:pt x="6968" y="18069"/>
                      </a:cubicBezTo>
                      <a:cubicBezTo>
                        <a:pt x="9406" y="18069"/>
                        <a:pt x="12194" y="17862"/>
                        <a:pt x="14632" y="17654"/>
                      </a:cubicBezTo>
                      <a:cubicBezTo>
                        <a:pt x="14632" y="17654"/>
                        <a:pt x="14284" y="17862"/>
                        <a:pt x="14284" y="17862"/>
                      </a:cubicBezTo>
                      <a:cubicBezTo>
                        <a:pt x="14284" y="17862"/>
                        <a:pt x="14284" y="17862"/>
                        <a:pt x="14284" y="18069"/>
                      </a:cubicBezTo>
                      <a:cubicBezTo>
                        <a:pt x="13587" y="18069"/>
                        <a:pt x="12542" y="18069"/>
                        <a:pt x="11497" y="18277"/>
                      </a:cubicBezTo>
                      <a:close/>
                      <a:moveTo>
                        <a:pt x="6968" y="17446"/>
                      </a:moveTo>
                      <a:cubicBezTo>
                        <a:pt x="6968" y="17446"/>
                        <a:pt x="6619" y="17446"/>
                        <a:pt x="6619" y="17446"/>
                      </a:cubicBezTo>
                      <a:cubicBezTo>
                        <a:pt x="6619" y="17446"/>
                        <a:pt x="6619" y="17238"/>
                        <a:pt x="6619" y="17238"/>
                      </a:cubicBezTo>
                      <a:cubicBezTo>
                        <a:pt x="6619" y="17238"/>
                        <a:pt x="6619" y="17031"/>
                        <a:pt x="6619" y="17031"/>
                      </a:cubicBezTo>
                      <a:cubicBezTo>
                        <a:pt x="6968" y="17031"/>
                        <a:pt x="7316" y="17031"/>
                        <a:pt x="7665" y="17031"/>
                      </a:cubicBezTo>
                      <a:cubicBezTo>
                        <a:pt x="8013" y="17031"/>
                        <a:pt x="8013" y="17031"/>
                        <a:pt x="8361" y="17031"/>
                      </a:cubicBezTo>
                      <a:cubicBezTo>
                        <a:pt x="10452" y="17031"/>
                        <a:pt x="12542" y="16823"/>
                        <a:pt x="14632" y="16823"/>
                      </a:cubicBezTo>
                      <a:cubicBezTo>
                        <a:pt x="14632" y="16823"/>
                        <a:pt x="14632" y="16823"/>
                        <a:pt x="14284" y="17031"/>
                      </a:cubicBezTo>
                      <a:cubicBezTo>
                        <a:pt x="11845" y="17238"/>
                        <a:pt x="9406" y="17446"/>
                        <a:pt x="6968" y="17446"/>
                      </a:cubicBezTo>
                      <a:close/>
                      <a:moveTo>
                        <a:pt x="11845" y="15577"/>
                      </a:moveTo>
                      <a:cubicBezTo>
                        <a:pt x="11497" y="15577"/>
                        <a:pt x="11148" y="15577"/>
                        <a:pt x="10800" y="15577"/>
                      </a:cubicBezTo>
                      <a:cubicBezTo>
                        <a:pt x="10800" y="15577"/>
                        <a:pt x="10800" y="15577"/>
                        <a:pt x="10452" y="15577"/>
                      </a:cubicBezTo>
                      <a:cubicBezTo>
                        <a:pt x="10452" y="15577"/>
                        <a:pt x="10452" y="15369"/>
                        <a:pt x="10452" y="15369"/>
                      </a:cubicBezTo>
                      <a:cubicBezTo>
                        <a:pt x="10800" y="15369"/>
                        <a:pt x="11148" y="15369"/>
                        <a:pt x="11148" y="15369"/>
                      </a:cubicBezTo>
                      <a:cubicBezTo>
                        <a:pt x="11497" y="15369"/>
                        <a:pt x="11497" y="15369"/>
                        <a:pt x="11845" y="15577"/>
                      </a:cubicBezTo>
                      <a:close/>
                      <a:moveTo>
                        <a:pt x="12890" y="20769"/>
                      </a:moveTo>
                      <a:cubicBezTo>
                        <a:pt x="12542" y="20977"/>
                        <a:pt x="11845" y="20977"/>
                        <a:pt x="10800" y="20977"/>
                      </a:cubicBezTo>
                      <a:cubicBezTo>
                        <a:pt x="10452" y="20977"/>
                        <a:pt x="10452" y="20977"/>
                        <a:pt x="10452" y="20977"/>
                      </a:cubicBezTo>
                      <a:cubicBezTo>
                        <a:pt x="9755" y="20977"/>
                        <a:pt x="9058" y="20769"/>
                        <a:pt x="8361" y="20562"/>
                      </a:cubicBezTo>
                      <a:cubicBezTo>
                        <a:pt x="8013" y="20354"/>
                        <a:pt x="7665" y="20146"/>
                        <a:pt x="7316" y="19938"/>
                      </a:cubicBezTo>
                      <a:cubicBezTo>
                        <a:pt x="7316" y="19938"/>
                        <a:pt x="7665" y="19938"/>
                        <a:pt x="7665" y="19938"/>
                      </a:cubicBezTo>
                      <a:cubicBezTo>
                        <a:pt x="8710" y="20146"/>
                        <a:pt x="10103" y="20146"/>
                        <a:pt x="10800" y="20146"/>
                      </a:cubicBezTo>
                      <a:cubicBezTo>
                        <a:pt x="12194" y="20146"/>
                        <a:pt x="13239" y="20146"/>
                        <a:pt x="14284" y="19938"/>
                      </a:cubicBezTo>
                      <a:cubicBezTo>
                        <a:pt x="13935" y="20146"/>
                        <a:pt x="13239" y="20562"/>
                        <a:pt x="12890" y="20769"/>
                      </a:cubicBezTo>
                      <a:close/>
                      <a:moveTo>
                        <a:pt x="18465" y="10592"/>
                      </a:moveTo>
                      <a:cubicBezTo>
                        <a:pt x="17071" y="11631"/>
                        <a:pt x="17071" y="12254"/>
                        <a:pt x="16374" y="13085"/>
                      </a:cubicBezTo>
                      <a:cubicBezTo>
                        <a:pt x="16374" y="13500"/>
                        <a:pt x="16374" y="13915"/>
                        <a:pt x="16026" y="14331"/>
                      </a:cubicBezTo>
                      <a:cubicBezTo>
                        <a:pt x="16026" y="14538"/>
                        <a:pt x="15677" y="14746"/>
                        <a:pt x="15329" y="15162"/>
                      </a:cubicBezTo>
                      <a:cubicBezTo>
                        <a:pt x="15329" y="14954"/>
                        <a:pt x="15329" y="14954"/>
                        <a:pt x="15329" y="14954"/>
                      </a:cubicBezTo>
                      <a:cubicBezTo>
                        <a:pt x="14981" y="14954"/>
                        <a:pt x="14981" y="14954"/>
                        <a:pt x="14981" y="14954"/>
                      </a:cubicBezTo>
                      <a:cubicBezTo>
                        <a:pt x="14284" y="14954"/>
                        <a:pt x="13587" y="14954"/>
                        <a:pt x="12890" y="14954"/>
                      </a:cubicBezTo>
                      <a:cubicBezTo>
                        <a:pt x="12890" y="14538"/>
                        <a:pt x="12890" y="14331"/>
                        <a:pt x="12890" y="13915"/>
                      </a:cubicBezTo>
                      <a:cubicBezTo>
                        <a:pt x="12890" y="12669"/>
                        <a:pt x="12890" y="11423"/>
                        <a:pt x="13239" y="10177"/>
                      </a:cubicBezTo>
                      <a:cubicBezTo>
                        <a:pt x="13587" y="10177"/>
                        <a:pt x="13587" y="9969"/>
                        <a:pt x="13587" y="9969"/>
                      </a:cubicBezTo>
                      <a:cubicBezTo>
                        <a:pt x="14284" y="9762"/>
                        <a:pt x="14981" y="9346"/>
                        <a:pt x="15329" y="9138"/>
                      </a:cubicBezTo>
                      <a:cubicBezTo>
                        <a:pt x="16026" y="8308"/>
                        <a:pt x="16374" y="7269"/>
                        <a:pt x="16374" y="6231"/>
                      </a:cubicBezTo>
                      <a:cubicBezTo>
                        <a:pt x="16374" y="6023"/>
                        <a:pt x="16374" y="5815"/>
                        <a:pt x="16374" y="5608"/>
                      </a:cubicBezTo>
                      <a:cubicBezTo>
                        <a:pt x="16026" y="5608"/>
                        <a:pt x="15677" y="5400"/>
                        <a:pt x="15329" y="5400"/>
                      </a:cubicBezTo>
                      <a:cubicBezTo>
                        <a:pt x="14981" y="5400"/>
                        <a:pt x="14981" y="5608"/>
                        <a:pt x="14632" y="5608"/>
                      </a:cubicBezTo>
                      <a:cubicBezTo>
                        <a:pt x="14284" y="5815"/>
                        <a:pt x="13935" y="6023"/>
                        <a:pt x="13935" y="6231"/>
                      </a:cubicBezTo>
                      <a:cubicBezTo>
                        <a:pt x="13239" y="7269"/>
                        <a:pt x="12890" y="8515"/>
                        <a:pt x="12542" y="9554"/>
                      </a:cubicBezTo>
                      <a:cubicBezTo>
                        <a:pt x="12194" y="9554"/>
                        <a:pt x="12194" y="9554"/>
                        <a:pt x="11845" y="9346"/>
                      </a:cubicBezTo>
                      <a:cubicBezTo>
                        <a:pt x="11845" y="9346"/>
                        <a:pt x="11845" y="9346"/>
                        <a:pt x="11845" y="9346"/>
                      </a:cubicBezTo>
                      <a:cubicBezTo>
                        <a:pt x="12542" y="8515"/>
                        <a:pt x="12890" y="7477"/>
                        <a:pt x="13239" y="6438"/>
                      </a:cubicBezTo>
                      <a:cubicBezTo>
                        <a:pt x="13239" y="6231"/>
                        <a:pt x="13239" y="6231"/>
                        <a:pt x="13239" y="6023"/>
                      </a:cubicBezTo>
                      <a:cubicBezTo>
                        <a:pt x="13239" y="5815"/>
                        <a:pt x="13239" y="5608"/>
                        <a:pt x="13239" y="5608"/>
                      </a:cubicBezTo>
                      <a:cubicBezTo>
                        <a:pt x="12890" y="5192"/>
                        <a:pt x="12542" y="4985"/>
                        <a:pt x="11845" y="4985"/>
                      </a:cubicBezTo>
                      <a:cubicBezTo>
                        <a:pt x="11497" y="4985"/>
                        <a:pt x="11497" y="4985"/>
                        <a:pt x="11497" y="4985"/>
                      </a:cubicBezTo>
                      <a:cubicBezTo>
                        <a:pt x="11148" y="5192"/>
                        <a:pt x="10800" y="5400"/>
                        <a:pt x="10800" y="5400"/>
                      </a:cubicBezTo>
                      <a:cubicBezTo>
                        <a:pt x="10452" y="5608"/>
                        <a:pt x="10452" y="5608"/>
                        <a:pt x="10452" y="5815"/>
                      </a:cubicBezTo>
                      <a:cubicBezTo>
                        <a:pt x="10452" y="6438"/>
                        <a:pt x="10103" y="6854"/>
                        <a:pt x="10103" y="7477"/>
                      </a:cubicBezTo>
                      <a:cubicBezTo>
                        <a:pt x="10103" y="7892"/>
                        <a:pt x="10452" y="8515"/>
                        <a:pt x="10452" y="9138"/>
                      </a:cubicBezTo>
                      <a:cubicBezTo>
                        <a:pt x="10452" y="9138"/>
                        <a:pt x="10452" y="9346"/>
                        <a:pt x="10800" y="9346"/>
                      </a:cubicBezTo>
                      <a:cubicBezTo>
                        <a:pt x="10452" y="9554"/>
                        <a:pt x="10452" y="9554"/>
                        <a:pt x="10452" y="9762"/>
                      </a:cubicBezTo>
                      <a:cubicBezTo>
                        <a:pt x="10103" y="9762"/>
                        <a:pt x="10103" y="9762"/>
                        <a:pt x="9755" y="9969"/>
                      </a:cubicBezTo>
                      <a:cubicBezTo>
                        <a:pt x="9406" y="8723"/>
                        <a:pt x="9058" y="7685"/>
                        <a:pt x="8361" y="6438"/>
                      </a:cubicBezTo>
                      <a:cubicBezTo>
                        <a:pt x="8361" y="6231"/>
                        <a:pt x="8013" y="5608"/>
                        <a:pt x="7316" y="5400"/>
                      </a:cubicBezTo>
                      <a:cubicBezTo>
                        <a:pt x="6968" y="5192"/>
                        <a:pt x="6619" y="5192"/>
                        <a:pt x="6271" y="5192"/>
                      </a:cubicBezTo>
                      <a:cubicBezTo>
                        <a:pt x="5923" y="5192"/>
                        <a:pt x="5574" y="5400"/>
                        <a:pt x="5226" y="5400"/>
                      </a:cubicBezTo>
                      <a:cubicBezTo>
                        <a:pt x="4529" y="5815"/>
                        <a:pt x="4181" y="6231"/>
                        <a:pt x="4181" y="6646"/>
                      </a:cubicBezTo>
                      <a:cubicBezTo>
                        <a:pt x="4181" y="6646"/>
                        <a:pt x="4181" y="6646"/>
                        <a:pt x="4181" y="6646"/>
                      </a:cubicBezTo>
                      <a:cubicBezTo>
                        <a:pt x="4181" y="7062"/>
                        <a:pt x="4529" y="7269"/>
                        <a:pt x="4529" y="7477"/>
                      </a:cubicBezTo>
                      <a:cubicBezTo>
                        <a:pt x="5574" y="8515"/>
                        <a:pt x="6619" y="9346"/>
                        <a:pt x="8013" y="9969"/>
                      </a:cubicBezTo>
                      <a:cubicBezTo>
                        <a:pt x="8013" y="10177"/>
                        <a:pt x="8361" y="10385"/>
                        <a:pt x="9058" y="10385"/>
                      </a:cubicBezTo>
                      <a:cubicBezTo>
                        <a:pt x="9406" y="11838"/>
                        <a:pt x="9406" y="13292"/>
                        <a:pt x="9406" y="14954"/>
                      </a:cubicBezTo>
                      <a:cubicBezTo>
                        <a:pt x="8361" y="14954"/>
                        <a:pt x="7316" y="15162"/>
                        <a:pt x="6619" y="15369"/>
                      </a:cubicBezTo>
                      <a:cubicBezTo>
                        <a:pt x="6271" y="15369"/>
                        <a:pt x="6271" y="15369"/>
                        <a:pt x="6271" y="15369"/>
                      </a:cubicBezTo>
                      <a:cubicBezTo>
                        <a:pt x="6271" y="15369"/>
                        <a:pt x="6271" y="15369"/>
                        <a:pt x="6271" y="15369"/>
                      </a:cubicBezTo>
                      <a:cubicBezTo>
                        <a:pt x="6271" y="15369"/>
                        <a:pt x="6271" y="15369"/>
                        <a:pt x="6271" y="15162"/>
                      </a:cubicBezTo>
                      <a:cubicBezTo>
                        <a:pt x="5574" y="14746"/>
                        <a:pt x="5226" y="14538"/>
                        <a:pt x="5226" y="14123"/>
                      </a:cubicBezTo>
                      <a:cubicBezTo>
                        <a:pt x="5226" y="13915"/>
                        <a:pt x="5226" y="13500"/>
                        <a:pt x="5226" y="13292"/>
                      </a:cubicBezTo>
                      <a:cubicBezTo>
                        <a:pt x="4877" y="12669"/>
                        <a:pt x="4181" y="12046"/>
                        <a:pt x="3832" y="11631"/>
                      </a:cubicBezTo>
                      <a:cubicBezTo>
                        <a:pt x="3135" y="11008"/>
                        <a:pt x="2787" y="10385"/>
                        <a:pt x="2090" y="9969"/>
                      </a:cubicBezTo>
                      <a:cubicBezTo>
                        <a:pt x="1394" y="8931"/>
                        <a:pt x="1045" y="7892"/>
                        <a:pt x="1045" y="7062"/>
                      </a:cubicBezTo>
                      <a:cubicBezTo>
                        <a:pt x="1045" y="5400"/>
                        <a:pt x="2090" y="3738"/>
                        <a:pt x="3484" y="2700"/>
                      </a:cubicBezTo>
                      <a:cubicBezTo>
                        <a:pt x="5226" y="1454"/>
                        <a:pt x="7665" y="623"/>
                        <a:pt x="10452" y="623"/>
                      </a:cubicBezTo>
                      <a:cubicBezTo>
                        <a:pt x="10452" y="623"/>
                        <a:pt x="10800" y="623"/>
                        <a:pt x="10800" y="623"/>
                      </a:cubicBezTo>
                      <a:cubicBezTo>
                        <a:pt x="14632" y="831"/>
                        <a:pt x="17071" y="1454"/>
                        <a:pt x="18465" y="2700"/>
                      </a:cubicBezTo>
                      <a:cubicBezTo>
                        <a:pt x="19858" y="3738"/>
                        <a:pt x="20555" y="4985"/>
                        <a:pt x="20555" y="6438"/>
                      </a:cubicBezTo>
                      <a:cubicBezTo>
                        <a:pt x="20555" y="8100"/>
                        <a:pt x="19510" y="9762"/>
                        <a:pt x="18465" y="10592"/>
                      </a:cubicBezTo>
                      <a:close/>
                      <a:moveTo>
                        <a:pt x="8710" y="9554"/>
                      </a:moveTo>
                      <a:cubicBezTo>
                        <a:pt x="8710" y="9554"/>
                        <a:pt x="8710" y="9554"/>
                        <a:pt x="8710" y="9554"/>
                      </a:cubicBezTo>
                      <a:cubicBezTo>
                        <a:pt x="7316" y="8931"/>
                        <a:pt x="6271" y="8100"/>
                        <a:pt x="5574" y="7269"/>
                      </a:cubicBezTo>
                      <a:cubicBezTo>
                        <a:pt x="5226" y="7062"/>
                        <a:pt x="5226" y="6854"/>
                        <a:pt x="5226" y="6646"/>
                      </a:cubicBezTo>
                      <a:cubicBezTo>
                        <a:pt x="5226" y="6231"/>
                        <a:pt x="5574" y="6023"/>
                        <a:pt x="5574" y="6023"/>
                      </a:cubicBezTo>
                      <a:cubicBezTo>
                        <a:pt x="5923" y="5815"/>
                        <a:pt x="5923" y="5815"/>
                        <a:pt x="6271" y="5815"/>
                      </a:cubicBezTo>
                      <a:cubicBezTo>
                        <a:pt x="6619" y="5815"/>
                        <a:pt x="6619" y="5815"/>
                        <a:pt x="6619" y="6023"/>
                      </a:cubicBezTo>
                      <a:cubicBezTo>
                        <a:pt x="6968" y="6023"/>
                        <a:pt x="7316" y="6438"/>
                        <a:pt x="7665" y="6646"/>
                      </a:cubicBezTo>
                      <a:cubicBezTo>
                        <a:pt x="8013" y="7685"/>
                        <a:pt x="8361" y="8515"/>
                        <a:pt x="8710" y="9554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03" name="Freeform 12"/>
                <p:cNvSpPr/>
                <p:nvPr/>
              </p:nvSpPr>
              <p:spPr>
                <a:xfrm rot="10800000">
                  <a:off x="365950" y="638709"/>
                  <a:ext cx="31672" cy="1559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131" fill="norm" stroke="1" extrusionOk="0">
                      <a:moveTo>
                        <a:pt x="8640" y="0"/>
                      </a:moveTo>
                      <a:cubicBezTo>
                        <a:pt x="4320" y="0"/>
                        <a:pt x="0" y="0"/>
                        <a:pt x="0" y="800"/>
                      </a:cubicBezTo>
                      <a:cubicBezTo>
                        <a:pt x="0" y="2400"/>
                        <a:pt x="0" y="3200"/>
                        <a:pt x="0" y="4800"/>
                      </a:cubicBezTo>
                      <a:cubicBezTo>
                        <a:pt x="0" y="9600"/>
                        <a:pt x="4320" y="15200"/>
                        <a:pt x="8640" y="20000"/>
                      </a:cubicBezTo>
                      <a:cubicBezTo>
                        <a:pt x="8640" y="20800"/>
                        <a:pt x="12960" y="21600"/>
                        <a:pt x="12960" y="20800"/>
                      </a:cubicBezTo>
                      <a:cubicBezTo>
                        <a:pt x="17280" y="20800"/>
                        <a:pt x="21600" y="20800"/>
                        <a:pt x="21600" y="20000"/>
                      </a:cubicBezTo>
                      <a:cubicBezTo>
                        <a:pt x="17280" y="14400"/>
                        <a:pt x="12960" y="9600"/>
                        <a:pt x="12960" y="4800"/>
                      </a:cubicBezTo>
                      <a:cubicBezTo>
                        <a:pt x="12960" y="3200"/>
                        <a:pt x="12960" y="2400"/>
                        <a:pt x="12960" y="800"/>
                      </a:cubicBezTo>
                      <a:cubicBezTo>
                        <a:pt x="12960" y="0"/>
                        <a:pt x="12960" y="0"/>
                        <a:pt x="8640" y="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04" name="Freeform 13"/>
                <p:cNvSpPr/>
                <p:nvPr/>
              </p:nvSpPr>
              <p:spPr>
                <a:xfrm rot="10800000">
                  <a:off x="74564" y="613511"/>
                  <a:ext cx="111915" cy="782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00" h="21214" fill="norm" stroke="1" extrusionOk="0">
                      <a:moveTo>
                        <a:pt x="18000" y="1157"/>
                      </a:moveTo>
                      <a:cubicBezTo>
                        <a:pt x="12000" y="5785"/>
                        <a:pt x="6000" y="11957"/>
                        <a:pt x="0" y="16585"/>
                      </a:cubicBezTo>
                      <a:cubicBezTo>
                        <a:pt x="0" y="18128"/>
                        <a:pt x="0" y="19671"/>
                        <a:pt x="0" y="19671"/>
                      </a:cubicBezTo>
                      <a:cubicBezTo>
                        <a:pt x="1200" y="21214"/>
                        <a:pt x="1200" y="21214"/>
                        <a:pt x="2400" y="21214"/>
                      </a:cubicBezTo>
                      <a:cubicBezTo>
                        <a:pt x="8400" y="15043"/>
                        <a:pt x="14400" y="10414"/>
                        <a:pt x="20400" y="4243"/>
                      </a:cubicBezTo>
                      <a:cubicBezTo>
                        <a:pt x="21600" y="4243"/>
                        <a:pt x="21600" y="2700"/>
                        <a:pt x="20400" y="1157"/>
                      </a:cubicBezTo>
                      <a:cubicBezTo>
                        <a:pt x="20400" y="-386"/>
                        <a:pt x="19200" y="-386"/>
                        <a:pt x="18000" y="1157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05" name="Freeform 14"/>
                <p:cNvSpPr/>
                <p:nvPr/>
              </p:nvSpPr>
              <p:spPr>
                <a:xfrm rot="10800000">
                  <a:off x="0" y="449265"/>
                  <a:ext cx="117858" cy="410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68" h="21600" fill="norm" stroke="1" extrusionOk="0">
                      <a:moveTo>
                        <a:pt x="20463" y="3086"/>
                      </a:moveTo>
                      <a:cubicBezTo>
                        <a:pt x="20463" y="0"/>
                        <a:pt x="19326" y="0"/>
                        <a:pt x="18189" y="0"/>
                      </a:cubicBezTo>
                      <a:cubicBezTo>
                        <a:pt x="13642" y="6171"/>
                        <a:pt x="6821" y="12343"/>
                        <a:pt x="1137" y="12343"/>
                      </a:cubicBezTo>
                      <a:cubicBezTo>
                        <a:pt x="0" y="12343"/>
                        <a:pt x="0" y="12343"/>
                        <a:pt x="0" y="15429"/>
                      </a:cubicBezTo>
                      <a:cubicBezTo>
                        <a:pt x="0" y="18514"/>
                        <a:pt x="0" y="21600"/>
                        <a:pt x="1137" y="21600"/>
                      </a:cubicBezTo>
                      <a:cubicBezTo>
                        <a:pt x="7958" y="21600"/>
                        <a:pt x="14779" y="15429"/>
                        <a:pt x="20463" y="9257"/>
                      </a:cubicBezTo>
                      <a:cubicBezTo>
                        <a:pt x="20463" y="6171"/>
                        <a:pt x="21600" y="3086"/>
                        <a:pt x="20463" y="3086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06" name="Freeform 15"/>
                <p:cNvSpPr/>
                <p:nvPr/>
              </p:nvSpPr>
              <p:spPr>
                <a:xfrm rot="10800000">
                  <a:off x="35008" y="247793"/>
                  <a:ext cx="99717" cy="768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25" h="20829" fill="norm" stroke="1" extrusionOk="0">
                      <a:moveTo>
                        <a:pt x="17212" y="19671"/>
                      </a:moveTo>
                      <a:cubicBezTo>
                        <a:pt x="18562" y="21214"/>
                        <a:pt x="19912" y="21214"/>
                        <a:pt x="19912" y="19671"/>
                      </a:cubicBezTo>
                      <a:cubicBezTo>
                        <a:pt x="21262" y="18128"/>
                        <a:pt x="21262" y="16585"/>
                        <a:pt x="19912" y="16585"/>
                      </a:cubicBezTo>
                      <a:cubicBezTo>
                        <a:pt x="14512" y="10414"/>
                        <a:pt x="9112" y="5785"/>
                        <a:pt x="3712" y="1157"/>
                      </a:cubicBezTo>
                      <a:cubicBezTo>
                        <a:pt x="2362" y="-386"/>
                        <a:pt x="1012" y="-386"/>
                        <a:pt x="1012" y="1157"/>
                      </a:cubicBezTo>
                      <a:cubicBezTo>
                        <a:pt x="-338" y="1157"/>
                        <a:pt x="-338" y="2700"/>
                        <a:pt x="1012" y="4243"/>
                      </a:cubicBezTo>
                      <a:cubicBezTo>
                        <a:pt x="6412" y="8871"/>
                        <a:pt x="11812" y="15043"/>
                        <a:pt x="17212" y="19671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07" name="Freeform 16"/>
                <p:cNvSpPr/>
                <p:nvPr/>
              </p:nvSpPr>
              <p:spPr>
                <a:xfrm rot="10800000">
                  <a:off x="558619" y="606266"/>
                  <a:ext cx="93432" cy="8695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40" h="21600" fill="norm" stroke="1" extrusionOk="0">
                      <a:moveTo>
                        <a:pt x="19800" y="21600"/>
                      </a:moveTo>
                      <a:cubicBezTo>
                        <a:pt x="21240" y="20160"/>
                        <a:pt x="21240" y="18720"/>
                        <a:pt x="21240" y="18720"/>
                      </a:cubicBezTo>
                      <a:cubicBezTo>
                        <a:pt x="16920" y="11520"/>
                        <a:pt x="9720" y="5760"/>
                        <a:pt x="3960" y="0"/>
                      </a:cubicBezTo>
                      <a:cubicBezTo>
                        <a:pt x="2520" y="0"/>
                        <a:pt x="1080" y="0"/>
                        <a:pt x="1080" y="1440"/>
                      </a:cubicBezTo>
                      <a:cubicBezTo>
                        <a:pt x="-360" y="2880"/>
                        <a:pt x="-360" y="4320"/>
                        <a:pt x="1080" y="4320"/>
                      </a:cubicBezTo>
                      <a:cubicBezTo>
                        <a:pt x="6840" y="8640"/>
                        <a:pt x="12600" y="14400"/>
                        <a:pt x="16920" y="20160"/>
                      </a:cubicBezTo>
                      <a:cubicBezTo>
                        <a:pt x="18360" y="21600"/>
                        <a:pt x="19800" y="21600"/>
                        <a:pt x="19800" y="2160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08" name="Freeform 17"/>
                <p:cNvSpPr/>
                <p:nvPr/>
              </p:nvSpPr>
              <p:spPr>
                <a:xfrm rot="10800000">
                  <a:off x="608767" y="447870"/>
                  <a:ext cx="112350" cy="376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97" h="19792" fill="norm" stroke="1" extrusionOk="0">
                      <a:moveTo>
                        <a:pt x="20897" y="15429"/>
                      </a:moveTo>
                      <a:cubicBezTo>
                        <a:pt x="20897" y="15429"/>
                        <a:pt x="20897" y="12343"/>
                        <a:pt x="19697" y="9257"/>
                      </a:cubicBezTo>
                      <a:cubicBezTo>
                        <a:pt x="13697" y="6171"/>
                        <a:pt x="7697" y="0"/>
                        <a:pt x="1697" y="0"/>
                      </a:cubicBezTo>
                      <a:cubicBezTo>
                        <a:pt x="497" y="0"/>
                        <a:pt x="497" y="0"/>
                        <a:pt x="497" y="3086"/>
                      </a:cubicBezTo>
                      <a:cubicBezTo>
                        <a:pt x="-703" y="6171"/>
                        <a:pt x="497" y="9257"/>
                        <a:pt x="1697" y="9257"/>
                      </a:cubicBezTo>
                      <a:cubicBezTo>
                        <a:pt x="7697" y="9257"/>
                        <a:pt x="13697" y="12343"/>
                        <a:pt x="18497" y="18514"/>
                      </a:cubicBezTo>
                      <a:cubicBezTo>
                        <a:pt x="19697" y="21600"/>
                        <a:pt x="20897" y="18514"/>
                        <a:pt x="20897" y="15429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09" name="Freeform 18"/>
                <p:cNvSpPr/>
                <p:nvPr/>
              </p:nvSpPr>
              <p:spPr>
                <a:xfrm rot="10800000">
                  <a:off x="585013" y="211589"/>
                  <a:ext cx="100294" cy="840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0" fill="norm" stroke="1" extrusionOk="0">
                      <a:moveTo>
                        <a:pt x="2700" y="19800"/>
                      </a:moveTo>
                      <a:cubicBezTo>
                        <a:pt x="6750" y="15480"/>
                        <a:pt x="9450" y="14040"/>
                        <a:pt x="12150" y="12600"/>
                      </a:cubicBezTo>
                      <a:cubicBezTo>
                        <a:pt x="14850" y="9720"/>
                        <a:pt x="17550" y="6840"/>
                        <a:pt x="21600" y="3960"/>
                      </a:cubicBezTo>
                      <a:cubicBezTo>
                        <a:pt x="21600" y="2520"/>
                        <a:pt x="21600" y="1080"/>
                        <a:pt x="21600" y="1080"/>
                      </a:cubicBezTo>
                      <a:cubicBezTo>
                        <a:pt x="20250" y="-360"/>
                        <a:pt x="18900" y="-360"/>
                        <a:pt x="17550" y="1080"/>
                      </a:cubicBezTo>
                      <a:cubicBezTo>
                        <a:pt x="14850" y="3960"/>
                        <a:pt x="12150" y="6840"/>
                        <a:pt x="9450" y="8280"/>
                      </a:cubicBezTo>
                      <a:cubicBezTo>
                        <a:pt x="6750" y="11160"/>
                        <a:pt x="4050" y="12600"/>
                        <a:pt x="0" y="16920"/>
                      </a:cubicBezTo>
                      <a:cubicBezTo>
                        <a:pt x="0" y="18360"/>
                        <a:pt x="0" y="19800"/>
                        <a:pt x="0" y="19800"/>
                      </a:cubicBezTo>
                      <a:cubicBezTo>
                        <a:pt x="1350" y="21240"/>
                        <a:pt x="2700" y="21240"/>
                        <a:pt x="2700" y="1980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211" name="直接连接符 31"/>
              <p:cNvSpPr/>
              <p:nvPr/>
            </p:nvSpPr>
            <p:spPr>
              <a:xfrm flipH="1">
                <a:off x="360673" y="0"/>
                <a:ext cx="1" cy="1943101"/>
              </a:xfrm>
              <a:prstGeom prst="line">
                <a:avLst/>
              </a:prstGeom>
              <a:noFill/>
              <a:ln w="19050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214" name="文本框 40"/>
          <p:cNvSpPr txBox="1"/>
          <p:nvPr/>
        </p:nvSpPr>
        <p:spPr>
          <a:xfrm>
            <a:off x="5848859" y="2248998"/>
            <a:ext cx="6099812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600">
                <a:solidFill>
                  <a:srgbClr val="404040"/>
                </a:solidFill>
                <a:latin typeface="华文仿宋"/>
                <a:ea typeface="华文仿宋"/>
                <a:cs typeface="华文仿宋"/>
                <a:sym typeface="华文仿宋"/>
              </a:defRPr>
            </a:lvl1pPr>
          </a:lstStyle>
          <a:p>
            <a:pPr/>
            <a:r>
              <a:t>Part 01</a:t>
            </a:r>
          </a:p>
        </p:txBody>
      </p:sp>
      <p:sp>
        <p:nvSpPr>
          <p:cNvPr id="215" name="文本框 41"/>
          <p:cNvSpPr txBox="1"/>
          <p:nvPr/>
        </p:nvSpPr>
        <p:spPr>
          <a:xfrm>
            <a:off x="6464520" y="3609987"/>
            <a:ext cx="4868490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8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架構圖</a:t>
            </a:r>
          </a:p>
        </p:txBody>
      </p:sp>
      <p:sp>
        <p:nvSpPr>
          <p:cNvPr id="216" name="文本框 42"/>
          <p:cNvSpPr txBox="1"/>
          <p:nvPr/>
        </p:nvSpPr>
        <p:spPr>
          <a:xfrm>
            <a:off x="6433430" y="4133207"/>
            <a:ext cx="493066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 Architecture diagram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组合 3"/>
          <p:cNvGrpSpPr/>
          <p:nvPr/>
        </p:nvGrpSpPr>
        <p:grpSpPr>
          <a:xfrm>
            <a:off x="682840" y="291129"/>
            <a:ext cx="4930667" cy="726644"/>
            <a:chOff x="0" y="0"/>
            <a:chExt cx="4930666" cy="726643"/>
          </a:xfrm>
        </p:grpSpPr>
        <p:sp>
          <p:nvSpPr>
            <p:cNvPr id="218" name="文本框 53"/>
            <p:cNvSpPr txBox="1"/>
            <p:nvPr/>
          </p:nvSpPr>
          <p:spPr>
            <a:xfrm>
              <a:off x="31089" y="11095"/>
              <a:ext cx="4868490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solidFill>
                    <a:srgbClr val="40404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架構圖</a:t>
              </a:r>
            </a:p>
          </p:txBody>
        </p:sp>
        <p:sp>
          <p:nvSpPr>
            <p:cNvPr id="219" name="文本框 54"/>
            <p:cNvSpPr txBox="1"/>
            <p:nvPr/>
          </p:nvSpPr>
          <p:spPr>
            <a:xfrm>
              <a:off x="0" y="351413"/>
              <a:ext cx="4930667" cy="3752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2000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 Architecture diagram</a:t>
              </a:r>
            </a:p>
          </p:txBody>
        </p:sp>
        <p:grpSp>
          <p:nvGrpSpPr>
            <p:cNvPr id="228" name="组合 43"/>
            <p:cNvGrpSpPr/>
            <p:nvPr/>
          </p:nvGrpSpPr>
          <p:grpSpPr>
            <a:xfrm>
              <a:off x="744353" y="0"/>
              <a:ext cx="570249" cy="655973"/>
              <a:chOff x="0" y="0"/>
              <a:chExt cx="570248" cy="655972"/>
            </a:xfrm>
          </p:grpSpPr>
          <p:sp>
            <p:nvSpPr>
              <p:cNvPr id="220" name="Freeform 11"/>
              <p:cNvSpPr/>
              <p:nvPr/>
            </p:nvSpPr>
            <p:spPr>
              <a:xfrm>
                <a:off x="109716" y="176544"/>
                <a:ext cx="313069" cy="479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0800" y="0"/>
                      <a:pt x="10452" y="0"/>
                      <a:pt x="10452" y="0"/>
                    </a:cubicBezTo>
                    <a:cubicBezTo>
                      <a:pt x="7316" y="0"/>
                      <a:pt x="4529" y="1038"/>
                      <a:pt x="2787" y="2285"/>
                    </a:cubicBezTo>
                    <a:cubicBezTo>
                      <a:pt x="1045" y="3531"/>
                      <a:pt x="0" y="5192"/>
                      <a:pt x="0" y="7062"/>
                    </a:cubicBezTo>
                    <a:cubicBezTo>
                      <a:pt x="0" y="8100"/>
                      <a:pt x="348" y="9138"/>
                      <a:pt x="1394" y="10177"/>
                    </a:cubicBezTo>
                    <a:cubicBezTo>
                      <a:pt x="1742" y="10800"/>
                      <a:pt x="2439" y="11423"/>
                      <a:pt x="2787" y="11838"/>
                    </a:cubicBezTo>
                    <a:cubicBezTo>
                      <a:pt x="3484" y="12462"/>
                      <a:pt x="3832" y="12877"/>
                      <a:pt x="4181" y="13500"/>
                    </a:cubicBezTo>
                    <a:cubicBezTo>
                      <a:pt x="4181" y="13500"/>
                      <a:pt x="4181" y="13915"/>
                      <a:pt x="4181" y="14123"/>
                    </a:cubicBezTo>
                    <a:cubicBezTo>
                      <a:pt x="4181" y="14746"/>
                      <a:pt x="4877" y="15162"/>
                      <a:pt x="5226" y="15577"/>
                    </a:cubicBezTo>
                    <a:cubicBezTo>
                      <a:pt x="5574" y="15785"/>
                      <a:pt x="5574" y="15992"/>
                      <a:pt x="5574" y="16200"/>
                    </a:cubicBezTo>
                    <a:cubicBezTo>
                      <a:pt x="5574" y="16408"/>
                      <a:pt x="5574" y="16408"/>
                      <a:pt x="5574" y="16408"/>
                    </a:cubicBezTo>
                    <a:cubicBezTo>
                      <a:pt x="5574" y="16615"/>
                      <a:pt x="5574" y="16823"/>
                      <a:pt x="5574" y="16823"/>
                    </a:cubicBezTo>
                    <a:cubicBezTo>
                      <a:pt x="5574" y="17031"/>
                      <a:pt x="5574" y="17238"/>
                      <a:pt x="5574" y="17238"/>
                    </a:cubicBezTo>
                    <a:cubicBezTo>
                      <a:pt x="5574" y="17446"/>
                      <a:pt x="5574" y="17446"/>
                      <a:pt x="5574" y="17654"/>
                    </a:cubicBezTo>
                    <a:cubicBezTo>
                      <a:pt x="5574" y="17654"/>
                      <a:pt x="5923" y="17654"/>
                      <a:pt x="5923" y="17862"/>
                    </a:cubicBezTo>
                    <a:cubicBezTo>
                      <a:pt x="5574" y="17862"/>
                      <a:pt x="5574" y="18069"/>
                      <a:pt x="5574" y="18277"/>
                    </a:cubicBezTo>
                    <a:cubicBezTo>
                      <a:pt x="5574" y="18485"/>
                      <a:pt x="5574" y="18485"/>
                      <a:pt x="5574" y="18485"/>
                    </a:cubicBezTo>
                    <a:cubicBezTo>
                      <a:pt x="5574" y="18485"/>
                      <a:pt x="5574" y="18485"/>
                      <a:pt x="5923" y="18692"/>
                    </a:cubicBezTo>
                    <a:cubicBezTo>
                      <a:pt x="5574" y="18692"/>
                      <a:pt x="5574" y="18900"/>
                      <a:pt x="5574" y="19108"/>
                    </a:cubicBezTo>
                    <a:cubicBezTo>
                      <a:pt x="5574" y="19108"/>
                      <a:pt x="5574" y="19315"/>
                      <a:pt x="5923" y="19523"/>
                    </a:cubicBezTo>
                    <a:cubicBezTo>
                      <a:pt x="5923" y="19523"/>
                      <a:pt x="5923" y="19523"/>
                      <a:pt x="5923" y="19523"/>
                    </a:cubicBezTo>
                    <a:cubicBezTo>
                      <a:pt x="5923" y="19523"/>
                      <a:pt x="5923" y="19523"/>
                      <a:pt x="5923" y="19523"/>
                    </a:cubicBezTo>
                    <a:cubicBezTo>
                      <a:pt x="6271" y="20354"/>
                      <a:pt x="6968" y="20769"/>
                      <a:pt x="7665" y="20977"/>
                    </a:cubicBezTo>
                    <a:cubicBezTo>
                      <a:pt x="8710" y="21392"/>
                      <a:pt x="9406" y="21600"/>
                      <a:pt x="10452" y="21600"/>
                    </a:cubicBezTo>
                    <a:cubicBezTo>
                      <a:pt x="10800" y="21600"/>
                      <a:pt x="10800" y="21600"/>
                      <a:pt x="10800" y="21600"/>
                    </a:cubicBezTo>
                    <a:cubicBezTo>
                      <a:pt x="11845" y="21600"/>
                      <a:pt x="12890" y="21600"/>
                      <a:pt x="13587" y="21185"/>
                    </a:cubicBezTo>
                    <a:cubicBezTo>
                      <a:pt x="13935" y="20977"/>
                      <a:pt x="14632" y="20769"/>
                      <a:pt x="14981" y="20354"/>
                    </a:cubicBezTo>
                    <a:cubicBezTo>
                      <a:pt x="14981" y="20354"/>
                      <a:pt x="15329" y="20146"/>
                      <a:pt x="15329" y="19938"/>
                    </a:cubicBezTo>
                    <a:cubicBezTo>
                      <a:pt x="15677" y="19731"/>
                      <a:pt x="15677" y="19731"/>
                      <a:pt x="15677" y="19523"/>
                    </a:cubicBezTo>
                    <a:cubicBezTo>
                      <a:pt x="15677" y="19523"/>
                      <a:pt x="15677" y="19523"/>
                      <a:pt x="15677" y="19523"/>
                    </a:cubicBezTo>
                    <a:cubicBezTo>
                      <a:pt x="15677" y="19315"/>
                      <a:pt x="15677" y="19315"/>
                      <a:pt x="15677" y="19108"/>
                    </a:cubicBezTo>
                    <a:cubicBezTo>
                      <a:pt x="15677" y="19108"/>
                      <a:pt x="15677" y="19108"/>
                      <a:pt x="15677" y="18900"/>
                    </a:cubicBezTo>
                    <a:cubicBezTo>
                      <a:pt x="16026" y="18900"/>
                      <a:pt x="16026" y="18692"/>
                      <a:pt x="16026" y="18692"/>
                    </a:cubicBezTo>
                    <a:cubicBezTo>
                      <a:pt x="16026" y="18485"/>
                      <a:pt x="16026" y="18485"/>
                      <a:pt x="15677" y="18485"/>
                    </a:cubicBezTo>
                    <a:cubicBezTo>
                      <a:pt x="15677" y="18485"/>
                      <a:pt x="16026" y="18277"/>
                      <a:pt x="16026" y="18277"/>
                    </a:cubicBezTo>
                    <a:cubicBezTo>
                      <a:pt x="15677" y="18069"/>
                      <a:pt x="15677" y="18069"/>
                      <a:pt x="15677" y="18069"/>
                    </a:cubicBezTo>
                    <a:cubicBezTo>
                      <a:pt x="15677" y="18069"/>
                      <a:pt x="15329" y="17862"/>
                      <a:pt x="15329" y="17862"/>
                    </a:cubicBezTo>
                    <a:cubicBezTo>
                      <a:pt x="15677" y="17862"/>
                      <a:pt x="15677" y="17862"/>
                      <a:pt x="16026" y="17654"/>
                    </a:cubicBezTo>
                    <a:cubicBezTo>
                      <a:pt x="16026" y="17446"/>
                      <a:pt x="16026" y="17446"/>
                      <a:pt x="16026" y="17446"/>
                    </a:cubicBezTo>
                    <a:cubicBezTo>
                      <a:pt x="16026" y="17238"/>
                      <a:pt x="15677" y="17238"/>
                      <a:pt x="15677" y="17031"/>
                    </a:cubicBezTo>
                    <a:cubicBezTo>
                      <a:pt x="15677" y="17031"/>
                      <a:pt x="15677" y="17031"/>
                      <a:pt x="15677" y="16823"/>
                    </a:cubicBezTo>
                    <a:cubicBezTo>
                      <a:pt x="15677" y="16823"/>
                      <a:pt x="15677" y="16823"/>
                      <a:pt x="15677" y="16823"/>
                    </a:cubicBezTo>
                    <a:cubicBezTo>
                      <a:pt x="15677" y="16615"/>
                      <a:pt x="15677" y="16615"/>
                      <a:pt x="15677" y="16615"/>
                    </a:cubicBezTo>
                    <a:cubicBezTo>
                      <a:pt x="15677" y="16615"/>
                      <a:pt x="15677" y="16615"/>
                      <a:pt x="15677" y="16615"/>
                    </a:cubicBezTo>
                    <a:cubicBezTo>
                      <a:pt x="15677" y="16408"/>
                      <a:pt x="15677" y="16200"/>
                      <a:pt x="15677" y="15992"/>
                    </a:cubicBezTo>
                    <a:cubicBezTo>
                      <a:pt x="15677" y="15992"/>
                      <a:pt x="15677" y="15992"/>
                      <a:pt x="15677" y="15992"/>
                    </a:cubicBezTo>
                    <a:cubicBezTo>
                      <a:pt x="16374" y="15577"/>
                      <a:pt x="16723" y="14954"/>
                      <a:pt x="17071" y="14538"/>
                    </a:cubicBezTo>
                    <a:cubicBezTo>
                      <a:pt x="17071" y="14123"/>
                      <a:pt x="17419" y="13708"/>
                      <a:pt x="17419" y="13292"/>
                    </a:cubicBezTo>
                    <a:cubicBezTo>
                      <a:pt x="18116" y="12462"/>
                      <a:pt x="18116" y="11838"/>
                      <a:pt x="19510" y="10800"/>
                    </a:cubicBezTo>
                    <a:cubicBezTo>
                      <a:pt x="20555" y="9969"/>
                      <a:pt x="21600" y="8308"/>
                      <a:pt x="21600" y="6438"/>
                    </a:cubicBezTo>
                    <a:cubicBezTo>
                      <a:pt x="21600" y="4985"/>
                      <a:pt x="20903" y="3323"/>
                      <a:pt x="19161" y="2285"/>
                    </a:cubicBezTo>
                    <a:cubicBezTo>
                      <a:pt x="17419" y="1038"/>
                      <a:pt x="14981" y="208"/>
                      <a:pt x="10800" y="0"/>
                    </a:cubicBezTo>
                    <a:close/>
                    <a:moveTo>
                      <a:pt x="10103" y="10385"/>
                    </a:moveTo>
                    <a:cubicBezTo>
                      <a:pt x="10452" y="10385"/>
                      <a:pt x="10800" y="10177"/>
                      <a:pt x="11148" y="10177"/>
                    </a:cubicBezTo>
                    <a:cubicBezTo>
                      <a:pt x="11148" y="9969"/>
                      <a:pt x="11148" y="9969"/>
                      <a:pt x="11148" y="9969"/>
                    </a:cubicBezTo>
                    <a:cubicBezTo>
                      <a:pt x="11497" y="10177"/>
                      <a:pt x="11845" y="10177"/>
                      <a:pt x="12194" y="10177"/>
                    </a:cubicBezTo>
                    <a:cubicBezTo>
                      <a:pt x="11845" y="11423"/>
                      <a:pt x="11845" y="12669"/>
                      <a:pt x="11845" y="13915"/>
                    </a:cubicBezTo>
                    <a:cubicBezTo>
                      <a:pt x="11845" y="14331"/>
                      <a:pt x="11845" y="14538"/>
                      <a:pt x="11845" y="14746"/>
                    </a:cubicBezTo>
                    <a:cubicBezTo>
                      <a:pt x="11497" y="14746"/>
                      <a:pt x="11497" y="14746"/>
                      <a:pt x="11148" y="14746"/>
                    </a:cubicBezTo>
                    <a:cubicBezTo>
                      <a:pt x="11148" y="14746"/>
                      <a:pt x="10800" y="14746"/>
                      <a:pt x="10452" y="14746"/>
                    </a:cubicBezTo>
                    <a:cubicBezTo>
                      <a:pt x="10452" y="13292"/>
                      <a:pt x="10452" y="11838"/>
                      <a:pt x="10103" y="10385"/>
                    </a:cubicBezTo>
                    <a:close/>
                    <a:moveTo>
                      <a:pt x="11148" y="7477"/>
                    </a:moveTo>
                    <a:cubicBezTo>
                      <a:pt x="11148" y="6854"/>
                      <a:pt x="11497" y="6438"/>
                      <a:pt x="11497" y="6023"/>
                    </a:cubicBezTo>
                    <a:cubicBezTo>
                      <a:pt x="11497" y="5815"/>
                      <a:pt x="11497" y="5815"/>
                      <a:pt x="11497" y="5815"/>
                    </a:cubicBezTo>
                    <a:cubicBezTo>
                      <a:pt x="11845" y="5608"/>
                      <a:pt x="11845" y="5608"/>
                      <a:pt x="11845" y="5608"/>
                    </a:cubicBezTo>
                    <a:cubicBezTo>
                      <a:pt x="11845" y="5608"/>
                      <a:pt x="12194" y="5608"/>
                      <a:pt x="12194" y="5815"/>
                    </a:cubicBezTo>
                    <a:cubicBezTo>
                      <a:pt x="12194" y="5815"/>
                      <a:pt x="12194" y="6023"/>
                      <a:pt x="12194" y="6023"/>
                    </a:cubicBezTo>
                    <a:cubicBezTo>
                      <a:pt x="12194" y="6231"/>
                      <a:pt x="12194" y="6231"/>
                      <a:pt x="12194" y="6438"/>
                    </a:cubicBezTo>
                    <a:cubicBezTo>
                      <a:pt x="12194" y="7062"/>
                      <a:pt x="11845" y="7685"/>
                      <a:pt x="11497" y="8308"/>
                    </a:cubicBezTo>
                    <a:cubicBezTo>
                      <a:pt x="11148" y="8100"/>
                      <a:pt x="11148" y="7685"/>
                      <a:pt x="11148" y="7477"/>
                    </a:cubicBezTo>
                    <a:close/>
                    <a:moveTo>
                      <a:pt x="15329" y="6023"/>
                    </a:moveTo>
                    <a:cubicBezTo>
                      <a:pt x="15329" y="6231"/>
                      <a:pt x="15329" y="6231"/>
                      <a:pt x="15329" y="6231"/>
                    </a:cubicBezTo>
                    <a:cubicBezTo>
                      <a:pt x="15329" y="7062"/>
                      <a:pt x="14981" y="8100"/>
                      <a:pt x="14284" y="8723"/>
                    </a:cubicBezTo>
                    <a:cubicBezTo>
                      <a:pt x="14284" y="8931"/>
                      <a:pt x="13935" y="9138"/>
                      <a:pt x="13587" y="9346"/>
                    </a:cubicBezTo>
                    <a:cubicBezTo>
                      <a:pt x="13935" y="8308"/>
                      <a:pt x="14284" y="7477"/>
                      <a:pt x="14981" y="6438"/>
                    </a:cubicBezTo>
                    <a:cubicBezTo>
                      <a:pt x="14981" y="6231"/>
                      <a:pt x="15329" y="6231"/>
                      <a:pt x="15329" y="6231"/>
                    </a:cubicBezTo>
                    <a:cubicBezTo>
                      <a:pt x="15329" y="6231"/>
                      <a:pt x="15329" y="6023"/>
                      <a:pt x="15329" y="6023"/>
                    </a:cubicBezTo>
                    <a:close/>
                    <a:moveTo>
                      <a:pt x="12890" y="15577"/>
                    </a:moveTo>
                    <a:cubicBezTo>
                      <a:pt x="12890" y="15577"/>
                      <a:pt x="12890" y="15577"/>
                      <a:pt x="12890" y="15577"/>
                    </a:cubicBezTo>
                    <a:cubicBezTo>
                      <a:pt x="12890" y="15577"/>
                      <a:pt x="12890" y="15577"/>
                      <a:pt x="12890" y="15577"/>
                    </a:cubicBezTo>
                    <a:close/>
                    <a:moveTo>
                      <a:pt x="14632" y="19108"/>
                    </a:moveTo>
                    <a:cubicBezTo>
                      <a:pt x="14632" y="19108"/>
                      <a:pt x="14632" y="19315"/>
                      <a:pt x="14632" y="19315"/>
                    </a:cubicBezTo>
                    <a:cubicBezTo>
                      <a:pt x="14632" y="19315"/>
                      <a:pt x="14284" y="19315"/>
                      <a:pt x="14284" y="19315"/>
                    </a:cubicBezTo>
                    <a:cubicBezTo>
                      <a:pt x="13587" y="19523"/>
                      <a:pt x="12890" y="19523"/>
                      <a:pt x="11845" y="19523"/>
                    </a:cubicBezTo>
                    <a:cubicBezTo>
                      <a:pt x="12890" y="19523"/>
                      <a:pt x="13935" y="19315"/>
                      <a:pt x="14632" y="19108"/>
                    </a:cubicBezTo>
                    <a:cubicBezTo>
                      <a:pt x="14632" y="19108"/>
                      <a:pt x="14632" y="19108"/>
                      <a:pt x="14632" y="19108"/>
                    </a:cubicBezTo>
                    <a:close/>
                    <a:moveTo>
                      <a:pt x="13239" y="15992"/>
                    </a:moveTo>
                    <a:cubicBezTo>
                      <a:pt x="13587" y="15992"/>
                      <a:pt x="14284" y="15992"/>
                      <a:pt x="14632" y="15992"/>
                    </a:cubicBezTo>
                    <a:cubicBezTo>
                      <a:pt x="14632" y="15992"/>
                      <a:pt x="14632" y="16200"/>
                      <a:pt x="14632" y="16200"/>
                    </a:cubicBezTo>
                    <a:cubicBezTo>
                      <a:pt x="12542" y="16200"/>
                      <a:pt x="10452" y="16408"/>
                      <a:pt x="8361" y="16408"/>
                    </a:cubicBezTo>
                    <a:cubicBezTo>
                      <a:pt x="8013" y="16408"/>
                      <a:pt x="8013" y="16408"/>
                      <a:pt x="7665" y="16408"/>
                    </a:cubicBezTo>
                    <a:cubicBezTo>
                      <a:pt x="7316" y="16408"/>
                      <a:pt x="6968" y="16408"/>
                      <a:pt x="6619" y="16408"/>
                    </a:cubicBezTo>
                    <a:cubicBezTo>
                      <a:pt x="6619" y="16200"/>
                      <a:pt x="6619" y="16200"/>
                      <a:pt x="6619" y="16200"/>
                    </a:cubicBezTo>
                    <a:cubicBezTo>
                      <a:pt x="6619" y="16200"/>
                      <a:pt x="6619" y="15992"/>
                      <a:pt x="6619" y="15992"/>
                    </a:cubicBezTo>
                    <a:cubicBezTo>
                      <a:pt x="8013" y="15992"/>
                      <a:pt x="9406" y="16200"/>
                      <a:pt x="10800" y="16200"/>
                    </a:cubicBezTo>
                    <a:cubicBezTo>
                      <a:pt x="11845" y="16200"/>
                      <a:pt x="12542" y="16200"/>
                      <a:pt x="13239" y="15992"/>
                    </a:cubicBezTo>
                    <a:close/>
                    <a:moveTo>
                      <a:pt x="8710" y="19108"/>
                    </a:moveTo>
                    <a:cubicBezTo>
                      <a:pt x="8013" y="19108"/>
                      <a:pt x="7316" y="19108"/>
                      <a:pt x="6619" y="19108"/>
                    </a:cubicBezTo>
                    <a:cubicBezTo>
                      <a:pt x="6619" y="19108"/>
                      <a:pt x="6619" y="19108"/>
                      <a:pt x="6619" y="19108"/>
                    </a:cubicBezTo>
                    <a:cubicBezTo>
                      <a:pt x="6619" y="18900"/>
                      <a:pt x="6619" y="18900"/>
                      <a:pt x="6619" y="18900"/>
                    </a:cubicBezTo>
                    <a:cubicBezTo>
                      <a:pt x="7316" y="18900"/>
                      <a:pt x="8013" y="18900"/>
                      <a:pt x="8710" y="18900"/>
                    </a:cubicBezTo>
                    <a:cubicBezTo>
                      <a:pt x="9755" y="18900"/>
                      <a:pt x="10800" y="18900"/>
                      <a:pt x="11845" y="18900"/>
                    </a:cubicBezTo>
                    <a:cubicBezTo>
                      <a:pt x="12542" y="18692"/>
                      <a:pt x="13239" y="18692"/>
                      <a:pt x="13935" y="18692"/>
                    </a:cubicBezTo>
                    <a:cubicBezTo>
                      <a:pt x="12194" y="18900"/>
                      <a:pt x="10452" y="19108"/>
                      <a:pt x="8710" y="19108"/>
                    </a:cubicBezTo>
                    <a:close/>
                    <a:moveTo>
                      <a:pt x="11497" y="18277"/>
                    </a:moveTo>
                    <a:cubicBezTo>
                      <a:pt x="10452" y="18277"/>
                      <a:pt x="9406" y="18277"/>
                      <a:pt x="8710" y="18277"/>
                    </a:cubicBezTo>
                    <a:cubicBezTo>
                      <a:pt x="8013" y="18277"/>
                      <a:pt x="7316" y="18277"/>
                      <a:pt x="6619" y="18277"/>
                    </a:cubicBezTo>
                    <a:cubicBezTo>
                      <a:pt x="6619" y="18277"/>
                      <a:pt x="6619" y="18277"/>
                      <a:pt x="6619" y="18277"/>
                    </a:cubicBezTo>
                    <a:cubicBezTo>
                      <a:pt x="6619" y="18069"/>
                      <a:pt x="6619" y="18069"/>
                      <a:pt x="6619" y="18069"/>
                    </a:cubicBezTo>
                    <a:cubicBezTo>
                      <a:pt x="6619" y="18069"/>
                      <a:pt x="6968" y="18069"/>
                      <a:pt x="6968" y="18069"/>
                    </a:cubicBezTo>
                    <a:cubicBezTo>
                      <a:pt x="6968" y="18069"/>
                      <a:pt x="6968" y="18069"/>
                      <a:pt x="6968" y="18069"/>
                    </a:cubicBezTo>
                    <a:cubicBezTo>
                      <a:pt x="9406" y="18069"/>
                      <a:pt x="12194" y="17862"/>
                      <a:pt x="14632" y="17654"/>
                    </a:cubicBezTo>
                    <a:cubicBezTo>
                      <a:pt x="14632" y="17654"/>
                      <a:pt x="14284" y="17862"/>
                      <a:pt x="14284" y="17862"/>
                    </a:cubicBezTo>
                    <a:cubicBezTo>
                      <a:pt x="14284" y="17862"/>
                      <a:pt x="14284" y="17862"/>
                      <a:pt x="14284" y="18069"/>
                    </a:cubicBezTo>
                    <a:cubicBezTo>
                      <a:pt x="13587" y="18069"/>
                      <a:pt x="12542" y="18069"/>
                      <a:pt x="11497" y="18277"/>
                    </a:cubicBezTo>
                    <a:close/>
                    <a:moveTo>
                      <a:pt x="6968" y="17446"/>
                    </a:moveTo>
                    <a:cubicBezTo>
                      <a:pt x="6968" y="17446"/>
                      <a:pt x="6619" y="17446"/>
                      <a:pt x="6619" y="17446"/>
                    </a:cubicBezTo>
                    <a:cubicBezTo>
                      <a:pt x="6619" y="17446"/>
                      <a:pt x="6619" y="17238"/>
                      <a:pt x="6619" y="17238"/>
                    </a:cubicBezTo>
                    <a:cubicBezTo>
                      <a:pt x="6619" y="17238"/>
                      <a:pt x="6619" y="17031"/>
                      <a:pt x="6619" y="17031"/>
                    </a:cubicBezTo>
                    <a:cubicBezTo>
                      <a:pt x="6968" y="17031"/>
                      <a:pt x="7316" y="17031"/>
                      <a:pt x="7665" y="17031"/>
                    </a:cubicBezTo>
                    <a:cubicBezTo>
                      <a:pt x="8013" y="17031"/>
                      <a:pt x="8013" y="17031"/>
                      <a:pt x="8361" y="17031"/>
                    </a:cubicBezTo>
                    <a:cubicBezTo>
                      <a:pt x="10452" y="17031"/>
                      <a:pt x="12542" y="16823"/>
                      <a:pt x="14632" y="16823"/>
                    </a:cubicBezTo>
                    <a:cubicBezTo>
                      <a:pt x="14632" y="16823"/>
                      <a:pt x="14632" y="16823"/>
                      <a:pt x="14284" y="17031"/>
                    </a:cubicBezTo>
                    <a:cubicBezTo>
                      <a:pt x="11845" y="17238"/>
                      <a:pt x="9406" y="17446"/>
                      <a:pt x="6968" y="17446"/>
                    </a:cubicBezTo>
                    <a:close/>
                    <a:moveTo>
                      <a:pt x="11845" y="15577"/>
                    </a:moveTo>
                    <a:cubicBezTo>
                      <a:pt x="11497" y="15577"/>
                      <a:pt x="11148" y="15577"/>
                      <a:pt x="10800" y="15577"/>
                    </a:cubicBezTo>
                    <a:cubicBezTo>
                      <a:pt x="10800" y="15577"/>
                      <a:pt x="10800" y="15577"/>
                      <a:pt x="10452" y="15577"/>
                    </a:cubicBezTo>
                    <a:cubicBezTo>
                      <a:pt x="10452" y="15577"/>
                      <a:pt x="10452" y="15369"/>
                      <a:pt x="10452" y="15369"/>
                    </a:cubicBezTo>
                    <a:cubicBezTo>
                      <a:pt x="10800" y="15369"/>
                      <a:pt x="11148" y="15369"/>
                      <a:pt x="11148" y="15369"/>
                    </a:cubicBezTo>
                    <a:cubicBezTo>
                      <a:pt x="11497" y="15369"/>
                      <a:pt x="11497" y="15369"/>
                      <a:pt x="11845" y="15577"/>
                    </a:cubicBezTo>
                    <a:close/>
                    <a:moveTo>
                      <a:pt x="12890" y="20769"/>
                    </a:moveTo>
                    <a:cubicBezTo>
                      <a:pt x="12542" y="20977"/>
                      <a:pt x="11845" y="20977"/>
                      <a:pt x="10800" y="20977"/>
                    </a:cubicBezTo>
                    <a:cubicBezTo>
                      <a:pt x="10452" y="20977"/>
                      <a:pt x="10452" y="20977"/>
                      <a:pt x="10452" y="20977"/>
                    </a:cubicBezTo>
                    <a:cubicBezTo>
                      <a:pt x="9755" y="20977"/>
                      <a:pt x="9058" y="20769"/>
                      <a:pt x="8361" y="20562"/>
                    </a:cubicBezTo>
                    <a:cubicBezTo>
                      <a:pt x="8013" y="20354"/>
                      <a:pt x="7665" y="20146"/>
                      <a:pt x="7316" y="19938"/>
                    </a:cubicBezTo>
                    <a:cubicBezTo>
                      <a:pt x="7316" y="19938"/>
                      <a:pt x="7665" y="19938"/>
                      <a:pt x="7665" y="19938"/>
                    </a:cubicBezTo>
                    <a:cubicBezTo>
                      <a:pt x="8710" y="20146"/>
                      <a:pt x="10103" y="20146"/>
                      <a:pt x="10800" y="20146"/>
                    </a:cubicBezTo>
                    <a:cubicBezTo>
                      <a:pt x="12194" y="20146"/>
                      <a:pt x="13239" y="20146"/>
                      <a:pt x="14284" y="19938"/>
                    </a:cubicBezTo>
                    <a:cubicBezTo>
                      <a:pt x="13935" y="20146"/>
                      <a:pt x="13239" y="20562"/>
                      <a:pt x="12890" y="20769"/>
                    </a:cubicBezTo>
                    <a:close/>
                    <a:moveTo>
                      <a:pt x="18465" y="10592"/>
                    </a:moveTo>
                    <a:cubicBezTo>
                      <a:pt x="17071" y="11631"/>
                      <a:pt x="17071" y="12254"/>
                      <a:pt x="16374" y="13085"/>
                    </a:cubicBezTo>
                    <a:cubicBezTo>
                      <a:pt x="16374" y="13500"/>
                      <a:pt x="16374" y="13915"/>
                      <a:pt x="16026" y="14331"/>
                    </a:cubicBezTo>
                    <a:cubicBezTo>
                      <a:pt x="16026" y="14538"/>
                      <a:pt x="15677" y="14746"/>
                      <a:pt x="15329" y="15162"/>
                    </a:cubicBezTo>
                    <a:cubicBezTo>
                      <a:pt x="15329" y="14954"/>
                      <a:pt x="15329" y="14954"/>
                      <a:pt x="15329" y="14954"/>
                    </a:cubicBezTo>
                    <a:cubicBezTo>
                      <a:pt x="14981" y="14954"/>
                      <a:pt x="14981" y="14954"/>
                      <a:pt x="14981" y="14954"/>
                    </a:cubicBezTo>
                    <a:cubicBezTo>
                      <a:pt x="14284" y="14954"/>
                      <a:pt x="13587" y="14954"/>
                      <a:pt x="12890" y="14954"/>
                    </a:cubicBezTo>
                    <a:cubicBezTo>
                      <a:pt x="12890" y="14538"/>
                      <a:pt x="12890" y="14331"/>
                      <a:pt x="12890" y="13915"/>
                    </a:cubicBezTo>
                    <a:cubicBezTo>
                      <a:pt x="12890" y="12669"/>
                      <a:pt x="12890" y="11423"/>
                      <a:pt x="13239" y="10177"/>
                    </a:cubicBezTo>
                    <a:cubicBezTo>
                      <a:pt x="13587" y="10177"/>
                      <a:pt x="13587" y="9969"/>
                      <a:pt x="13587" y="9969"/>
                    </a:cubicBezTo>
                    <a:cubicBezTo>
                      <a:pt x="14284" y="9762"/>
                      <a:pt x="14981" y="9346"/>
                      <a:pt x="15329" y="9138"/>
                    </a:cubicBezTo>
                    <a:cubicBezTo>
                      <a:pt x="16026" y="8308"/>
                      <a:pt x="16374" y="7269"/>
                      <a:pt x="16374" y="6231"/>
                    </a:cubicBezTo>
                    <a:cubicBezTo>
                      <a:pt x="16374" y="6023"/>
                      <a:pt x="16374" y="5815"/>
                      <a:pt x="16374" y="5608"/>
                    </a:cubicBezTo>
                    <a:cubicBezTo>
                      <a:pt x="16026" y="5608"/>
                      <a:pt x="15677" y="5400"/>
                      <a:pt x="15329" y="5400"/>
                    </a:cubicBezTo>
                    <a:cubicBezTo>
                      <a:pt x="14981" y="5400"/>
                      <a:pt x="14981" y="5608"/>
                      <a:pt x="14632" y="5608"/>
                    </a:cubicBezTo>
                    <a:cubicBezTo>
                      <a:pt x="14284" y="5815"/>
                      <a:pt x="13935" y="6023"/>
                      <a:pt x="13935" y="6231"/>
                    </a:cubicBezTo>
                    <a:cubicBezTo>
                      <a:pt x="13239" y="7269"/>
                      <a:pt x="12890" y="8515"/>
                      <a:pt x="12542" y="9554"/>
                    </a:cubicBezTo>
                    <a:cubicBezTo>
                      <a:pt x="12194" y="9554"/>
                      <a:pt x="12194" y="9554"/>
                      <a:pt x="11845" y="9346"/>
                    </a:cubicBezTo>
                    <a:cubicBezTo>
                      <a:pt x="11845" y="9346"/>
                      <a:pt x="11845" y="9346"/>
                      <a:pt x="11845" y="9346"/>
                    </a:cubicBezTo>
                    <a:cubicBezTo>
                      <a:pt x="12542" y="8515"/>
                      <a:pt x="12890" y="7477"/>
                      <a:pt x="13239" y="6438"/>
                    </a:cubicBezTo>
                    <a:cubicBezTo>
                      <a:pt x="13239" y="6231"/>
                      <a:pt x="13239" y="6231"/>
                      <a:pt x="13239" y="6023"/>
                    </a:cubicBezTo>
                    <a:cubicBezTo>
                      <a:pt x="13239" y="5815"/>
                      <a:pt x="13239" y="5608"/>
                      <a:pt x="13239" y="5608"/>
                    </a:cubicBezTo>
                    <a:cubicBezTo>
                      <a:pt x="12890" y="5192"/>
                      <a:pt x="12542" y="4985"/>
                      <a:pt x="11845" y="4985"/>
                    </a:cubicBezTo>
                    <a:cubicBezTo>
                      <a:pt x="11497" y="4985"/>
                      <a:pt x="11497" y="4985"/>
                      <a:pt x="11497" y="4985"/>
                    </a:cubicBezTo>
                    <a:cubicBezTo>
                      <a:pt x="11148" y="5192"/>
                      <a:pt x="10800" y="5400"/>
                      <a:pt x="10800" y="5400"/>
                    </a:cubicBezTo>
                    <a:cubicBezTo>
                      <a:pt x="10452" y="5608"/>
                      <a:pt x="10452" y="5608"/>
                      <a:pt x="10452" y="5815"/>
                    </a:cubicBezTo>
                    <a:cubicBezTo>
                      <a:pt x="10452" y="6438"/>
                      <a:pt x="10103" y="6854"/>
                      <a:pt x="10103" y="7477"/>
                    </a:cubicBezTo>
                    <a:cubicBezTo>
                      <a:pt x="10103" y="7892"/>
                      <a:pt x="10452" y="8515"/>
                      <a:pt x="10452" y="9138"/>
                    </a:cubicBezTo>
                    <a:cubicBezTo>
                      <a:pt x="10452" y="9138"/>
                      <a:pt x="10452" y="9346"/>
                      <a:pt x="10800" y="9346"/>
                    </a:cubicBezTo>
                    <a:cubicBezTo>
                      <a:pt x="10452" y="9554"/>
                      <a:pt x="10452" y="9554"/>
                      <a:pt x="10452" y="9762"/>
                    </a:cubicBezTo>
                    <a:cubicBezTo>
                      <a:pt x="10103" y="9762"/>
                      <a:pt x="10103" y="9762"/>
                      <a:pt x="9755" y="9969"/>
                    </a:cubicBezTo>
                    <a:cubicBezTo>
                      <a:pt x="9406" y="8723"/>
                      <a:pt x="9058" y="7685"/>
                      <a:pt x="8361" y="6438"/>
                    </a:cubicBezTo>
                    <a:cubicBezTo>
                      <a:pt x="8361" y="6231"/>
                      <a:pt x="8013" y="5608"/>
                      <a:pt x="7316" y="5400"/>
                    </a:cubicBezTo>
                    <a:cubicBezTo>
                      <a:pt x="6968" y="5192"/>
                      <a:pt x="6619" y="5192"/>
                      <a:pt x="6271" y="5192"/>
                    </a:cubicBezTo>
                    <a:cubicBezTo>
                      <a:pt x="5923" y="5192"/>
                      <a:pt x="5574" y="5400"/>
                      <a:pt x="5226" y="5400"/>
                    </a:cubicBezTo>
                    <a:cubicBezTo>
                      <a:pt x="4529" y="5815"/>
                      <a:pt x="4181" y="6231"/>
                      <a:pt x="4181" y="6646"/>
                    </a:cubicBezTo>
                    <a:cubicBezTo>
                      <a:pt x="4181" y="6646"/>
                      <a:pt x="4181" y="6646"/>
                      <a:pt x="4181" y="6646"/>
                    </a:cubicBezTo>
                    <a:cubicBezTo>
                      <a:pt x="4181" y="7062"/>
                      <a:pt x="4529" y="7269"/>
                      <a:pt x="4529" y="7477"/>
                    </a:cubicBezTo>
                    <a:cubicBezTo>
                      <a:pt x="5574" y="8515"/>
                      <a:pt x="6619" y="9346"/>
                      <a:pt x="8013" y="9969"/>
                    </a:cubicBezTo>
                    <a:cubicBezTo>
                      <a:pt x="8013" y="10177"/>
                      <a:pt x="8361" y="10385"/>
                      <a:pt x="9058" y="10385"/>
                    </a:cubicBezTo>
                    <a:cubicBezTo>
                      <a:pt x="9406" y="11838"/>
                      <a:pt x="9406" y="13292"/>
                      <a:pt x="9406" y="14954"/>
                    </a:cubicBezTo>
                    <a:cubicBezTo>
                      <a:pt x="8361" y="14954"/>
                      <a:pt x="7316" y="15162"/>
                      <a:pt x="6619" y="15369"/>
                    </a:cubicBezTo>
                    <a:cubicBezTo>
                      <a:pt x="6271" y="15369"/>
                      <a:pt x="6271" y="15369"/>
                      <a:pt x="6271" y="15369"/>
                    </a:cubicBezTo>
                    <a:cubicBezTo>
                      <a:pt x="6271" y="15369"/>
                      <a:pt x="6271" y="15369"/>
                      <a:pt x="6271" y="15369"/>
                    </a:cubicBezTo>
                    <a:cubicBezTo>
                      <a:pt x="6271" y="15369"/>
                      <a:pt x="6271" y="15369"/>
                      <a:pt x="6271" y="15162"/>
                    </a:cubicBezTo>
                    <a:cubicBezTo>
                      <a:pt x="5574" y="14746"/>
                      <a:pt x="5226" y="14538"/>
                      <a:pt x="5226" y="14123"/>
                    </a:cubicBezTo>
                    <a:cubicBezTo>
                      <a:pt x="5226" y="13915"/>
                      <a:pt x="5226" y="13500"/>
                      <a:pt x="5226" y="13292"/>
                    </a:cubicBezTo>
                    <a:cubicBezTo>
                      <a:pt x="4877" y="12669"/>
                      <a:pt x="4181" y="12046"/>
                      <a:pt x="3832" y="11631"/>
                    </a:cubicBezTo>
                    <a:cubicBezTo>
                      <a:pt x="3135" y="11008"/>
                      <a:pt x="2787" y="10385"/>
                      <a:pt x="2090" y="9969"/>
                    </a:cubicBezTo>
                    <a:cubicBezTo>
                      <a:pt x="1394" y="8931"/>
                      <a:pt x="1045" y="7892"/>
                      <a:pt x="1045" y="7062"/>
                    </a:cubicBezTo>
                    <a:cubicBezTo>
                      <a:pt x="1045" y="5400"/>
                      <a:pt x="2090" y="3738"/>
                      <a:pt x="3484" y="2700"/>
                    </a:cubicBezTo>
                    <a:cubicBezTo>
                      <a:pt x="5226" y="1454"/>
                      <a:pt x="7665" y="623"/>
                      <a:pt x="10452" y="623"/>
                    </a:cubicBezTo>
                    <a:cubicBezTo>
                      <a:pt x="10452" y="623"/>
                      <a:pt x="10800" y="623"/>
                      <a:pt x="10800" y="623"/>
                    </a:cubicBezTo>
                    <a:cubicBezTo>
                      <a:pt x="14632" y="831"/>
                      <a:pt x="17071" y="1454"/>
                      <a:pt x="18465" y="2700"/>
                    </a:cubicBezTo>
                    <a:cubicBezTo>
                      <a:pt x="19858" y="3738"/>
                      <a:pt x="20555" y="4985"/>
                      <a:pt x="20555" y="6438"/>
                    </a:cubicBezTo>
                    <a:cubicBezTo>
                      <a:pt x="20555" y="8100"/>
                      <a:pt x="19510" y="9762"/>
                      <a:pt x="18465" y="10592"/>
                    </a:cubicBezTo>
                    <a:close/>
                    <a:moveTo>
                      <a:pt x="8710" y="9554"/>
                    </a:moveTo>
                    <a:cubicBezTo>
                      <a:pt x="8710" y="9554"/>
                      <a:pt x="8710" y="9554"/>
                      <a:pt x="8710" y="9554"/>
                    </a:cubicBezTo>
                    <a:cubicBezTo>
                      <a:pt x="7316" y="8931"/>
                      <a:pt x="6271" y="8100"/>
                      <a:pt x="5574" y="7269"/>
                    </a:cubicBezTo>
                    <a:cubicBezTo>
                      <a:pt x="5226" y="7062"/>
                      <a:pt x="5226" y="6854"/>
                      <a:pt x="5226" y="6646"/>
                    </a:cubicBezTo>
                    <a:cubicBezTo>
                      <a:pt x="5226" y="6231"/>
                      <a:pt x="5574" y="6023"/>
                      <a:pt x="5574" y="6023"/>
                    </a:cubicBezTo>
                    <a:cubicBezTo>
                      <a:pt x="5923" y="5815"/>
                      <a:pt x="5923" y="5815"/>
                      <a:pt x="6271" y="5815"/>
                    </a:cubicBezTo>
                    <a:cubicBezTo>
                      <a:pt x="6619" y="5815"/>
                      <a:pt x="6619" y="5815"/>
                      <a:pt x="6619" y="6023"/>
                    </a:cubicBezTo>
                    <a:cubicBezTo>
                      <a:pt x="6968" y="6023"/>
                      <a:pt x="7316" y="6438"/>
                      <a:pt x="7665" y="6646"/>
                    </a:cubicBezTo>
                    <a:cubicBezTo>
                      <a:pt x="8013" y="7685"/>
                      <a:pt x="8361" y="8515"/>
                      <a:pt x="8710" y="9554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2000"/>
                </a:pPr>
              </a:p>
            </p:txBody>
          </p:sp>
          <p:sp>
            <p:nvSpPr>
              <p:cNvPr id="221" name="Freeform 12"/>
              <p:cNvSpPr/>
              <p:nvPr/>
            </p:nvSpPr>
            <p:spPr>
              <a:xfrm>
                <a:off x="255814" y="0"/>
                <a:ext cx="25046" cy="1233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131" fill="norm" stroke="1" extrusionOk="0">
                    <a:moveTo>
                      <a:pt x="8640" y="0"/>
                    </a:moveTo>
                    <a:cubicBezTo>
                      <a:pt x="4320" y="0"/>
                      <a:pt x="0" y="0"/>
                      <a:pt x="0" y="800"/>
                    </a:cubicBezTo>
                    <a:cubicBezTo>
                      <a:pt x="0" y="2400"/>
                      <a:pt x="0" y="3200"/>
                      <a:pt x="0" y="4800"/>
                    </a:cubicBezTo>
                    <a:cubicBezTo>
                      <a:pt x="0" y="9600"/>
                      <a:pt x="4320" y="15200"/>
                      <a:pt x="8640" y="20000"/>
                    </a:cubicBezTo>
                    <a:cubicBezTo>
                      <a:pt x="8640" y="20800"/>
                      <a:pt x="12960" y="21600"/>
                      <a:pt x="12960" y="20800"/>
                    </a:cubicBezTo>
                    <a:cubicBezTo>
                      <a:pt x="17280" y="20800"/>
                      <a:pt x="21600" y="20800"/>
                      <a:pt x="21600" y="20000"/>
                    </a:cubicBezTo>
                    <a:cubicBezTo>
                      <a:pt x="17280" y="14400"/>
                      <a:pt x="12960" y="9600"/>
                      <a:pt x="12960" y="4800"/>
                    </a:cubicBezTo>
                    <a:cubicBezTo>
                      <a:pt x="12960" y="3200"/>
                      <a:pt x="12960" y="2400"/>
                      <a:pt x="12960" y="800"/>
                    </a:cubicBezTo>
                    <a:cubicBezTo>
                      <a:pt x="12960" y="0"/>
                      <a:pt x="12960" y="0"/>
                      <a:pt x="8640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2000"/>
                </a:pPr>
              </a:p>
            </p:txBody>
          </p:sp>
          <p:sp>
            <p:nvSpPr>
              <p:cNvPr id="222" name="Freeform 13"/>
              <p:cNvSpPr/>
              <p:nvPr/>
            </p:nvSpPr>
            <p:spPr>
              <a:xfrm>
                <a:off x="422783" y="81348"/>
                <a:ext cx="88502" cy="619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00" h="21214" fill="norm" stroke="1" extrusionOk="0">
                    <a:moveTo>
                      <a:pt x="18000" y="1157"/>
                    </a:moveTo>
                    <a:cubicBezTo>
                      <a:pt x="12000" y="5785"/>
                      <a:pt x="6000" y="11957"/>
                      <a:pt x="0" y="16585"/>
                    </a:cubicBezTo>
                    <a:cubicBezTo>
                      <a:pt x="0" y="18128"/>
                      <a:pt x="0" y="19671"/>
                      <a:pt x="0" y="19671"/>
                    </a:cubicBezTo>
                    <a:cubicBezTo>
                      <a:pt x="1200" y="21214"/>
                      <a:pt x="1200" y="21214"/>
                      <a:pt x="2400" y="21214"/>
                    </a:cubicBezTo>
                    <a:cubicBezTo>
                      <a:pt x="8400" y="15043"/>
                      <a:pt x="14400" y="10414"/>
                      <a:pt x="20400" y="4243"/>
                    </a:cubicBezTo>
                    <a:cubicBezTo>
                      <a:pt x="21600" y="4243"/>
                      <a:pt x="21600" y="2700"/>
                      <a:pt x="20400" y="1157"/>
                    </a:cubicBezTo>
                    <a:cubicBezTo>
                      <a:pt x="20400" y="-386"/>
                      <a:pt x="19200" y="-386"/>
                      <a:pt x="18000" y="115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2000"/>
                </a:pPr>
              </a:p>
            </p:txBody>
          </p:sp>
          <p:sp>
            <p:nvSpPr>
              <p:cNvPr id="223" name="Freeform 14"/>
              <p:cNvSpPr/>
              <p:nvPr/>
            </p:nvSpPr>
            <p:spPr>
              <a:xfrm>
                <a:off x="477048" y="240667"/>
                <a:ext cx="93201" cy="32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68" h="21600" fill="norm" stroke="1" extrusionOk="0">
                    <a:moveTo>
                      <a:pt x="20463" y="3086"/>
                    </a:moveTo>
                    <a:cubicBezTo>
                      <a:pt x="20463" y="0"/>
                      <a:pt x="19326" y="0"/>
                      <a:pt x="18189" y="0"/>
                    </a:cubicBezTo>
                    <a:cubicBezTo>
                      <a:pt x="13642" y="6171"/>
                      <a:pt x="6821" y="12343"/>
                      <a:pt x="1137" y="12343"/>
                    </a:cubicBezTo>
                    <a:cubicBezTo>
                      <a:pt x="0" y="12343"/>
                      <a:pt x="0" y="12343"/>
                      <a:pt x="0" y="15429"/>
                    </a:cubicBezTo>
                    <a:cubicBezTo>
                      <a:pt x="0" y="18514"/>
                      <a:pt x="0" y="21600"/>
                      <a:pt x="1137" y="21600"/>
                    </a:cubicBezTo>
                    <a:cubicBezTo>
                      <a:pt x="7958" y="21600"/>
                      <a:pt x="14779" y="15429"/>
                      <a:pt x="20463" y="9257"/>
                    </a:cubicBezTo>
                    <a:cubicBezTo>
                      <a:pt x="20463" y="6171"/>
                      <a:pt x="21600" y="3086"/>
                      <a:pt x="20463" y="3086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2000"/>
                </a:pPr>
              </a:p>
            </p:txBody>
          </p:sp>
          <p:sp>
            <p:nvSpPr>
              <p:cNvPr id="224" name="Freeform 15"/>
              <p:cNvSpPr/>
              <p:nvPr/>
            </p:nvSpPr>
            <p:spPr>
              <a:xfrm>
                <a:off x="463709" y="371677"/>
                <a:ext cx="78856" cy="607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25" h="20829" fill="norm" stroke="1" extrusionOk="0">
                    <a:moveTo>
                      <a:pt x="17212" y="19671"/>
                    </a:moveTo>
                    <a:cubicBezTo>
                      <a:pt x="18562" y="21214"/>
                      <a:pt x="19912" y="21214"/>
                      <a:pt x="19912" y="19671"/>
                    </a:cubicBezTo>
                    <a:cubicBezTo>
                      <a:pt x="21262" y="18128"/>
                      <a:pt x="21262" y="16585"/>
                      <a:pt x="19912" y="16585"/>
                    </a:cubicBezTo>
                    <a:cubicBezTo>
                      <a:pt x="14512" y="10414"/>
                      <a:pt x="9112" y="5785"/>
                      <a:pt x="3712" y="1157"/>
                    </a:cubicBezTo>
                    <a:cubicBezTo>
                      <a:pt x="2362" y="-386"/>
                      <a:pt x="1012" y="-386"/>
                      <a:pt x="1012" y="1157"/>
                    </a:cubicBezTo>
                    <a:cubicBezTo>
                      <a:pt x="-338" y="1157"/>
                      <a:pt x="-338" y="2700"/>
                      <a:pt x="1012" y="4243"/>
                    </a:cubicBezTo>
                    <a:cubicBezTo>
                      <a:pt x="6412" y="8871"/>
                      <a:pt x="11812" y="15043"/>
                      <a:pt x="17212" y="19671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2000"/>
                </a:pPr>
              </a:p>
            </p:txBody>
          </p:sp>
          <p:sp>
            <p:nvSpPr>
              <p:cNvPr id="225" name="Freeform 16"/>
              <p:cNvSpPr/>
              <p:nvPr/>
            </p:nvSpPr>
            <p:spPr>
              <a:xfrm>
                <a:off x="54612" y="80222"/>
                <a:ext cx="73886" cy="687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40" h="21600" fill="norm" stroke="1" extrusionOk="0">
                    <a:moveTo>
                      <a:pt x="19800" y="21600"/>
                    </a:moveTo>
                    <a:cubicBezTo>
                      <a:pt x="21240" y="20160"/>
                      <a:pt x="21240" y="18720"/>
                      <a:pt x="21240" y="18720"/>
                    </a:cubicBezTo>
                    <a:cubicBezTo>
                      <a:pt x="16920" y="11520"/>
                      <a:pt x="9720" y="5760"/>
                      <a:pt x="3960" y="0"/>
                    </a:cubicBezTo>
                    <a:cubicBezTo>
                      <a:pt x="2520" y="0"/>
                      <a:pt x="1080" y="0"/>
                      <a:pt x="1080" y="1440"/>
                    </a:cubicBezTo>
                    <a:cubicBezTo>
                      <a:pt x="-360" y="2880"/>
                      <a:pt x="-360" y="4320"/>
                      <a:pt x="1080" y="4320"/>
                    </a:cubicBezTo>
                    <a:cubicBezTo>
                      <a:pt x="6840" y="8640"/>
                      <a:pt x="12600" y="14400"/>
                      <a:pt x="16920" y="20160"/>
                    </a:cubicBezTo>
                    <a:cubicBezTo>
                      <a:pt x="18360" y="21600"/>
                      <a:pt x="19800" y="21600"/>
                      <a:pt x="19800" y="21600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2000"/>
                </a:pPr>
              </a:p>
            </p:txBody>
          </p:sp>
          <p:sp>
            <p:nvSpPr>
              <p:cNvPr id="226" name="Freeform 17"/>
              <p:cNvSpPr/>
              <p:nvPr/>
            </p:nvSpPr>
            <p:spPr>
              <a:xfrm>
                <a:off x="0" y="244487"/>
                <a:ext cx="88846" cy="297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7" h="19792" fill="norm" stroke="1" extrusionOk="0">
                    <a:moveTo>
                      <a:pt x="20897" y="15429"/>
                    </a:moveTo>
                    <a:cubicBezTo>
                      <a:pt x="20897" y="15429"/>
                      <a:pt x="20897" y="12343"/>
                      <a:pt x="19697" y="9257"/>
                    </a:cubicBezTo>
                    <a:cubicBezTo>
                      <a:pt x="13697" y="6171"/>
                      <a:pt x="7697" y="0"/>
                      <a:pt x="1697" y="0"/>
                    </a:cubicBezTo>
                    <a:cubicBezTo>
                      <a:pt x="497" y="0"/>
                      <a:pt x="497" y="0"/>
                      <a:pt x="497" y="3086"/>
                    </a:cubicBezTo>
                    <a:cubicBezTo>
                      <a:pt x="-703" y="6171"/>
                      <a:pt x="497" y="9257"/>
                      <a:pt x="1697" y="9257"/>
                    </a:cubicBezTo>
                    <a:cubicBezTo>
                      <a:pt x="7697" y="9257"/>
                      <a:pt x="13697" y="12343"/>
                      <a:pt x="18497" y="18514"/>
                    </a:cubicBezTo>
                    <a:cubicBezTo>
                      <a:pt x="19697" y="21600"/>
                      <a:pt x="20897" y="18514"/>
                      <a:pt x="20897" y="15429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2000"/>
                </a:pPr>
              </a:p>
            </p:txBody>
          </p:sp>
          <p:sp>
            <p:nvSpPr>
              <p:cNvPr id="227" name="Freeform 18"/>
              <p:cNvSpPr/>
              <p:nvPr/>
            </p:nvSpPr>
            <p:spPr>
              <a:xfrm>
                <a:off x="28324" y="394615"/>
                <a:ext cx="79312" cy="664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80" fill="norm" stroke="1" extrusionOk="0">
                    <a:moveTo>
                      <a:pt x="2700" y="19800"/>
                    </a:moveTo>
                    <a:cubicBezTo>
                      <a:pt x="6750" y="15480"/>
                      <a:pt x="9450" y="14040"/>
                      <a:pt x="12150" y="12600"/>
                    </a:cubicBezTo>
                    <a:cubicBezTo>
                      <a:pt x="14850" y="9720"/>
                      <a:pt x="17550" y="6840"/>
                      <a:pt x="21600" y="3960"/>
                    </a:cubicBezTo>
                    <a:cubicBezTo>
                      <a:pt x="21600" y="2520"/>
                      <a:pt x="21600" y="1080"/>
                      <a:pt x="21600" y="1080"/>
                    </a:cubicBezTo>
                    <a:cubicBezTo>
                      <a:pt x="20250" y="-360"/>
                      <a:pt x="18900" y="-360"/>
                      <a:pt x="17550" y="1080"/>
                    </a:cubicBezTo>
                    <a:cubicBezTo>
                      <a:pt x="14850" y="3960"/>
                      <a:pt x="12150" y="6840"/>
                      <a:pt x="9450" y="8280"/>
                    </a:cubicBezTo>
                    <a:cubicBezTo>
                      <a:pt x="6750" y="11160"/>
                      <a:pt x="4050" y="12600"/>
                      <a:pt x="0" y="16920"/>
                    </a:cubicBezTo>
                    <a:cubicBezTo>
                      <a:pt x="0" y="18360"/>
                      <a:pt x="0" y="19800"/>
                      <a:pt x="0" y="19800"/>
                    </a:cubicBezTo>
                    <a:cubicBezTo>
                      <a:pt x="1350" y="21240"/>
                      <a:pt x="2700" y="21240"/>
                      <a:pt x="2700" y="19800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2000"/>
                </a:pPr>
              </a:p>
            </p:txBody>
          </p:sp>
        </p:grpSp>
      </p:grpSp>
      <p:sp>
        <p:nvSpPr>
          <p:cNvPr id="230" name="Oval 66"/>
          <p:cNvSpPr/>
          <p:nvPr/>
        </p:nvSpPr>
        <p:spPr>
          <a:xfrm>
            <a:off x="6368527" y="3438848"/>
            <a:ext cx="786079" cy="784942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solidFill>
                  <a:srgbClr val="404040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</a:p>
        </p:txBody>
      </p:sp>
      <p:grpSp>
        <p:nvGrpSpPr>
          <p:cNvPr id="238" name="组合 59"/>
          <p:cNvGrpSpPr/>
          <p:nvPr/>
        </p:nvGrpSpPr>
        <p:grpSpPr>
          <a:xfrm>
            <a:off x="6593351" y="3619996"/>
            <a:ext cx="379958" cy="378820"/>
            <a:chOff x="0" y="0"/>
            <a:chExt cx="379956" cy="378818"/>
          </a:xfrm>
        </p:grpSpPr>
        <p:sp>
          <p:nvSpPr>
            <p:cNvPr id="231" name="Freeform 67"/>
            <p:cNvSpPr/>
            <p:nvPr/>
          </p:nvSpPr>
          <p:spPr>
            <a:xfrm>
              <a:off x="0" y="0"/>
              <a:ext cx="141062" cy="139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71" y="0"/>
                    <a:pt x="0" y="4919"/>
                    <a:pt x="0" y="10907"/>
                  </a:cubicBezTo>
                  <a:cubicBezTo>
                    <a:pt x="0" y="16895"/>
                    <a:pt x="4871" y="21600"/>
                    <a:pt x="10800" y="21600"/>
                  </a:cubicBezTo>
                  <a:cubicBezTo>
                    <a:pt x="16729" y="21600"/>
                    <a:pt x="21600" y="16895"/>
                    <a:pt x="21600" y="10907"/>
                  </a:cubicBezTo>
                  <a:cubicBezTo>
                    <a:pt x="21600" y="4919"/>
                    <a:pt x="16729" y="0"/>
                    <a:pt x="10800" y="0"/>
                  </a:cubicBezTo>
                  <a:moveTo>
                    <a:pt x="10800" y="15826"/>
                  </a:moveTo>
                  <a:cubicBezTo>
                    <a:pt x="8047" y="15826"/>
                    <a:pt x="5718" y="13687"/>
                    <a:pt x="5718" y="10907"/>
                  </a:cubicBezTo>
                  <a:cubicBezTo>
                    <a:pt x="5718" y="8127"/>
                    <a:pt x="8047" y="5774"/>
                    <a:pt x="10800" y="5774"/>
                  </a:cubicBezTo>
                  <a:cubicBezTo>
                    <a:pt x="13553" y="5774"/>
                    <a:pt x="15882" y="8127"/>
                    <a:pt x="15882" y="10907"/>
                  </a:cubicBezTo>
                  <a:cubicBezTo>
                    <a:pt x="15882" y="13687"/>
                    <a:pt x="13553" y="15826"/>
                    <a:pt x="10800" y="15826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  <p:sp>
          <p:nvSpPr>
            <p:cNvPr id="232" name="Freeform 68"/>
            <p:cNvSpPr/>
            <p:nvPr/>
          </p:nvSpPr>
          <p:spPr>
            <a:xfrm>
              <a:off x="156988" y="0"/>
              <a:ext cx="139925" cy="139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07" y="0"/>
                  </a:moveTo>
                  <a:cubicBezTo>
                    <a:pt x="4919" y="0"/>
                    <a:pt x="0" y="4919"/>
                    <a:pt x="0" y="10907"/>
                  </a:cubicBezTo>
                  <a:cubicBezTo>
                    <a:pt x="0" y="16895"/>
                    <a:pt x="4919" y="21600"/>
                    <a:pt x="10907" y="21600"/>
                  </a:cubicBezTo>
                  <a:cubicBezTo>
                    <a:pt x="16895" y="21600"/>
                    <a:pt x="21600" y="16895"/>
                    <a:pt x="21600" y="10907"/>
                  </a:cubicBezTo>
                  <a:cubicBezTo>
                    <a:pt x="21600" y="4919"/>
                    <a:pt x="16895" y="0"/>
                    <a:pt x="10907" y="0"/>
                  </a:cubicBezTo>
                  <a:moveTo>
                    <a:pt x="10907" y="15826"/>
                  </a:moveTo>
                  <a:cubicBezTo>
                    <a:pt x="8127" y="15826"/>
                    <a:pt x="5774" y="13687"/>
                    <a:pt x="5774" y="10907"/>
                  </a:cubicBezTo>
                  <a:cubicBezTo>
                    <a:pt x="5774" y="8127"/>
                    <a:pt x="8127" y="5774"/>
                    <a:pt x="10907" y="5774"/>
                  </a:cubicBezTo>
                  <a:cubicBezTo>
                    <a:pt x="13687" y="5774"/>
                    <a:pt x="15826" y="8127"/>
                    <a:pt x="15826" y="10907"/>
                  </a:cubicBezTo>
                  <a:cubicBezTo>
                    <a:pt x="15826" y="13687"/>
                    <a:pt x="13687" y="15826"/>
                    <a:pt x="10907" y="15826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  <p:sp>
          <p:nvSpPr>
            <p:cNvPr id="233" name="Freeform 69"/>
            <p:cNvSpPr/>
            <p:nvPr/>
          </p:nvSpPr>
          <p:spPr>
            <a:xfrm>
              <a:off x="31852" y="155850"/>
              <a:ext cx="234346" cy="133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94" y="21600"/>
                  </a:moveTo>
                  <a:cubicBezTo>
                    <a:pt x="1406" y="21600"/>
                    <a:pt x="1406" y="21600"/>
                    <a:pt x="1406" y="21600"/>
                  </a:cubicBezTo>
                  <a:cubicBezTo>
                    <a:pt x="639" y="21600"/>
                    <a:pt x="0" y="20475"/>
                    <a:pt x="0" y="18900"/>
                  </a:cubicBezTo>
                  <a:cubicBezTo>
                    <a:pt x="0" y="2700"/>
                    <a:pt x="0" y="2700"/>
                    <a:pt x="0" y="2700"/>
                  </a:cubicBezTo>
                  <a:cubicBezTo>
                    <a:pt x="0" y="1125"/>
                    <a:pt x="639" y="0"/>
                    <a:pt x="1406" y="0"/>
                  </a:cubicBezTo>
                  <a:cubicBezTo>
                    <a:pt x="20194" y="0"/>
                    <a:pt x="20194" y="0"/>
                    <a:pt x="20194" y="0"/>
                  </a:cubicBezTo>
                  <a:cubicBezTo>
                    <a:pt x="20961" y="0"/>
                    <a:pt x="21600" y="1125"/>
                    <a:pt x="21600" y="2700"/>
                  </a:cubicBezTo>
                  <a:cubicBezTo>
                    <a:pt x="21600" y="18900"/>
                    <a:pt x="21600" y="18900"/>
                    <a:pt x="21600" y="18900"/>
                  </a:cubicBezTo>
                  <a:cubicBezTo>
                    <a:pt x="21600" y="20475"/>
                    <a:pt x="20961" y="21600"/>
                    <a:pt x="20194" y="2160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  <p:sp>
          <p:nvSpPr>
            <p:cNvPr id="234" name="Rectangle 70"/>
            <p:cNvSpPr/>
            <p:nvPr/>
          </p:nvSpPr>
          <p:spPr>
            <a:xfrm>
              <a:off x="280985" y="177465"/>
              <a:ext cx="19339" cy="910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  <p:sp>
          <p:nvSpPr>
            <p:cNvPr id="235" name="Freeform 71"/>
            <p:cNvSpPr/>
            <p:nvPr/>
          </p:nvSpPr>
          <p:spPr>
            <a:xfrm>
              <a:off x="316251" y="145611"/>
              <a:ext cx="63706" cy="154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17153"/>
                  </a:lnTo>
                  <a:lnTo>
                    <a:pt x="0" y="4447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  <p:sp>
          <p:nvSpPr>
            <p:cNvPr id="236" name="Freeform 72"/>
            <p:cNvSpPr/>
            <p:nvPr/>
          </p:nvSpPr>
          <p:spPr>
            <a:xfrm>
              <a:off x="31852" y="304875"/>
              <a:ext cx="75083" cy="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873" y="21600"/>
                  </a:moveTo>
                  <a:lnTo>
                    <a:pt x="0" y="21600"/>
                  </a:lnTo>
                  <a:lnTo>
                    <a:pt x="14727" y="0"/>
                  </a:lnTo>
                  <a:lnTo>
                    <a:pt x="21600" y="0"/>
                  </a:lnTo>
                  <a:lnTo>
                    <a:pt x="6873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  <p:sp>
          <p:nvSpPr>
            <p:cNvPr id="237" name="Freeform 73"/>
            <p:cNvSpPr/>
            <p:nvPr/>
          </p:nvSpPr>
          <p:spPr>
            <a:xfrm>
              <a:off x="191116" y="304875"/>
              <a:ext cx="73945" cy="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22" y="21600"/>
                  </a:moveTo>
                  <a:lnTo>
                    <a:pt x="21600" y="21600"/>
                  </a:lnTo>
                  <a:lnTo>
                    <a:pt x="6978" y="0"/>
                  </a:lnTo>
                  <a:lnTo>
                    <a:pt x="0" y="0"/>
                  </a:lnTo>
                  <a:lnTo>
                    <a:pt x="14622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</p:grpSp>
      <p:sp>
        <p:nvSpPr>
          <p:cNvPr id="239" name="Oval 74"/>
          <p:cNvSpPr/>
          <p:nvPr/>
        </p:nvSpPr>
        <p:spPr>
          <a:xfrm>
            <a:off x="6359588" y="1990797"/>
            <a:ext cx="786079" cy="78494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solidFill>
                  <a:srgbClr val="404040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</a:p>
        </p:txBody>
      </p:sp>
      <p:grpSp>
        <p:nvGrpSpPr>
          <p:cNvPr id="244" name="组合 68"/>
          <p:cNvGrpSpPr/>
          <p:nvPr/>
        </p:nvGrpSpPr>
        <p:grpSpPr>
          <a:xfrm>
            <a:off x="6503421" y="2139663"/>
            <a:ext cx="479074" cy="437976"/>
            <a:chOff x="0" y="0"/>
            <a:chExt cx="479072" cy="437975"/>
          </a:xfrm>
        </p:grpSpPr>
        <p:sp>
          <p:nvSpPr>
            <p:cNvPr id="240" name="Rectangle 75"/>
            <p:cNvSpPr/>
            <p:nvPr/>
          </p:nvSpPr>
          <p:spPr>
            <a:xfrm>
              <a:off x="220186" y="0"/>
              <a:ext cx="20018" cy="511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  <p:sp>
          <p:nvSpPr>
            <p:cNvPr id="241" name="Freeform 76"/>
            <p:cNvSpPr/>
            <p:nvPr/>
          </p:nvSpPr>
          <p:spPr>
            <a:xfrm>
              <a:off x="25354" y="63705"/>
              <a:ext cx="417689" cy="356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2" y="0"/>
                  </a:moveTo>
                  <a:cubicBezTo>
                    <a:pt x="4875" y="0"/>
                    <a:pt x="0" y="4875"/>
                    <a:pt x="0" y="10842"/>
                  </a:cubicBezTo>
                  <a:cubicBezTo>
                    <a:pt x="0" y="16725"/>
                    <a:pt x="4875" y="21600"/>
                    <a:pt x="10842" y="21600"/>
                  </a:cubicBezTo>
                  <a:cubicBezTo>
                    <a:pt x="16725" y="21600"/>
                    <a:pt x="21600" y="16725"/>
                    <a:pt x="21600" y="10842"/>
                  </a:cubicBezTo>
                  <a:cubicBezTo>
                    <a:pt x="21600" y="4875"/>
                    <a:pt x="16725" y="0"/>
                    <a:pt x="10842" y="0"/>
                  </a:cubicBezTo>
                  <a:moveTo>
                    <a:pt x="19079" y="5547"/>
                  </a:moveTo>
                  <a:cubicBezTo>
                    <a:pt x="19583" y="6304"/>
                    <a:pt x="19919" y="7144"/>
                    <a:pt x="20255" y="8068"/>
                  </a:cubicBezTo>
                  <a:cubicBezTo>
                    <a:pt x="17818" y="8068"/>
                    <a:pt x="17818" y="8068"/>
                    <a:pt x="17818" y="8068"/>
                  </a:cubicBezTo>
                  <a:cubicBezTo>
                    <a:pt x="17650" y="7144"/>
                    <a:pt x="17398" y="6304"/>
                    <a:pt x="17146" y="5547"/>
                  </a:cubicBezTo>
                  <a:lnTo>
                    <a:pt x="19079" y="5547"/>
                  </a:lnTo>
                  <a:close/>
                  <a:moveTo>
                    <a:pt x="18322" y="4539"/>
                  </a:moveTo>
                  <a:cubicBezTo>
                    <a:pt x="16725" y="4539"/>
                    <a:pt x="16725" y="4539"/>
                    <a:pt x="16725" y="4539"/>
                  </a:cubicBezTo>
                  <a:cubicBezTo>
                    <a:pt x="16221" y="3530"/>
                    <a:pt x="15633" y="2605"/>
                    <a:pt x="14960" y="1933"/>
                  </a:cubicBezTo>
                  <a:cubicBezTo>
                    <a:pt x="16221" y="2521"/>
                    <a:pt x="17398" y="3446"/>
                    <a:pt x="18322" y="4539"/>
                  </a:cubicBezTo>
                  <a:moveTo>
                    <a:pt x="13532" y="13532"/>
                  </a:moveTo>
                  <a:cubicBezTo>
                    <a:pt x="16809" y="13532"/>
                    <a:pt x="16809" y="13532"/>
                    <a:pt x="16809" y="13532"/>
                  </a:cubicBezTo>
                  <a:cubicBezTo>
                    <a:pt x="16641" y="14456"/>
                    <a:pt x="16389" y="15296"/>
                    <a:pt x="16053" y="16137"/>
                  </a:cubicBezTo>
                  <a:cubicBezTo>
                    <a:pt x="13279" y="16137"/>
                    <a:pt x="13279" y="16137"/>
                    <a:pt x="13279" y="16137"/>
                  </a:cubicBezTo>
                  <a:cubicBezTo>
                    <a:pt x="13363" y="15212"/>
                    <a:pt x="13447" y="14372"/>
                    <a:pt x="13532" y="13532"/>
                  </a:cubicBezTo>
                  <a:moveTo>
                    <a:pt x="13532" y="12523"/>
                  </a:moveTo>
                  <a:cubicBezTo>
                    <a:pt x="13616" y="11935"/>
                    <a:pt x="13616" y="11346"/>
                    <a:pt x="13616" y="10842"/>
                  </a:cubicBezTo>
                  <a:cubicBezTo>
                    <a:pt x="13616" y="10254"/>
                    <a:pt x="13616" y="9665"/>
                    <a:pt x="13532" y="9077"/>
                  </a:cubicBezTo>
                  <a:cubicBezTo>
                    <a:pt x="16977" y="9077"/>
                    <a:pt x="16977" y="9077"/>
                    <a:pt x="16977" y="9077"/>
                  </a:cubicBezTo>
                  <a:cubicBezTo>
                    <a:pt x="17061" y="9665"/>
                    <a:pt x="17061" y="10254"/>
                    <a:pt x="17061" y="10842"/>
                  </a:cubicBezTo>
                  <a:cubicBezTo>
                    <a:pt x="17061" y="11430"/>
                    <a:pt x="17061" y="11935"/>
                    <a:pt x="16977" y="12523"/>
                  </a:cubicBezTo>
                  <a:lnTo>
                    <a:pt x="13532" y="12523"/>
                  </a:lnTo>
                  <a:close/>
                  <a:moveTo>
                    <a:pt x="15633" y="4539"/>
                  </a:moveTo>
                  <a:cubicBezTo>
                    <a:pt x="13111" y="4539"/>
                    <a:pt x="13111" y="4539"/>
                    <a:pt x="13111" y="4539"/>
                  </a:cubicBezTo>
                  <a:cubicBezTo>
                    <a:pt x="12943" y="3278"/>
                    <a:pt x="12607" y="2101"/>
                    <a:pt x="12187" y="1261"/>
                  </a:cubicBezTo>
                  <a:cubicBezTo>
                    <a:pt x="13532" y="1765"/>
                    <a:pt x="14708" y="2942"/>
                    <a:pt x="15633" y="4539"/>
                  </a:cubicBezTo>
                  <a:moveTo>
                    <a:pt x="9077" y="12523"/>
                  </a:moveTo>
                  <a:cubicBezTo>
                    <a:pt x="9077" y="12019"/>
                    <a:pt x="8993" y="11430"/>
                    <a:pt x="8993" y="10842"/>
                  </a:cubicBezTo>
                  <a:cubicBezTo>
                    <a:pt x="8993" y="10170"/>
                    <a:pt x="9077" y="9665"/>
                    <a:pt x="9077" y="9077"/>
                  </a:cubicBezTo>
                  <a:cubicBezTo>
                    <a:pt x="12523" y="9077"/>
                    <a:pt x="12523" y="9077"/>
                    <a:pt x="12523" y="9077"/>
                  </a:cubicBezTo>
                  <a:cubicBezTo>
                    <a:pt x="12607" y="9665"/>
                    <a:pt x="12607" y="10170"/>
                    <a:pt x="12607" y="10842"/>
                  </a:cubicBezTo>
                  <a:cubicBezTo>
                    <a:pt x="12607" y="11430"/>
                    <a:pt x="12607" y="12019"/>
                    <a:pt x="12523" y="12523"/>
                  </a:cubicBezTo>
                  <a:lnTo>
                    <a:pt x="9077" y="12523"/>
                  </a:lnTo>
                  <a:close/>
                  <a:moveTo>
                    <a:pt x="12523" y="13532"/>
                  </a:moveTo>
                  <a:cubicBezTo>
                    <a:pt x="12439" y="14456"/>
                    <a:pt x="12355" y="15381"/>
                    <a:pt x="12271" y="16137"/>
                  </a:cubicBezTo>
                  <a:cubicBezTo>
                    <a:pt x="9329" y="16137"/>
                    <a:pt x="9329" y="16137"/>
                    <a:pt x="9329" y="16137"/>
                  </a:cubicBezTo>
                  <a:cubicBezTo>
                    <a:pt x="9245" y="15381"/>
                    <a:pt x="9161" y="14456"/>
                    <a:pt x="9077" y="13532"/>
                  </a:cubicBezTo>
                  <a:lnTo>
                    <a:pt x="12523" y="13532"/>
                  </a:lnTo>
                  <a:close/>
                  <a:moveTo>
                    <a:pt x="9077" y="8068"/>
                  </a:moveTo>
                  <a:cubicBezTo>
                    <a:pt x="9161" y="7144"/>
                    <a:pt x="9245" y="6304"/>
                    <a:pt x="9329" y="5547"/>
                  </a:cubicBezTo>
                  <a:cubicBezTo>
                    <a:pt x="12271" y="5547"/>
                    <a:pt x="12271" y="5547"/>
                    <a:pt x="12271" y="5547"/>
                  </a:cubicBezTo>
                  <a:cubicBezTo>
                    <a:pt x="12355" y="6304"/>
                    <a:pt x="12439" y="7144"/>
                    <a:pt x="12523" y="8068"/>
                  </a:cubicBezTo>
                  <a:lnTo>
                    <a:pt x="9077" y="8068"/>
                  </a:lnTo>
                  <a:close/>
                  <a:moveTo>
                    <a:pt x="10842" y="1009"/>
                  </a:moveTo>
                  <a:cubicBezTo>
                    <a:pt x="11094" y="1009"/>
                    <a:pt x="11682" y="2185"/>
                    <a:pt x="12103" y="4539"/>
                  </a:cubicBezTo>
                  <a:cubicBezTo>
                    <a:pt x="9497" y="4539"/>
                    <a:pt x="9497" y="4539"/>
                    <a:pt x="9497" y="4539"/>
                  </a:cubicBezTo>
                  <a:cubicBezTo>
                    <a:pt x="9918" y="2185"/>
                    <a:pt x="10506" y="1009"/>
                    <a:pt x="10842" y="1009"/>
                  </a:cubicBezTo>
                  <a:moveTo>
                    <a:pt x="9413" y="1261"/>
                  </a:moveTo>
                  <a:cubicBezTo>
                    <a:pt x="8993" y="2101"/>
                    <a:pt x="8741" y="3278"/>
                    <a:pt x="8489" y="4539"/>
                  </a:cubicBezTo>
                  <a:cubicBezTo>
                    <a:pt x="6051" y="4539"/>
                    <a:pt x="6051" y="4539"/>
                    <a:pt x="6051" y="4539"/>
                  </a:cubicBezTo>
                  <a:cubicBezTo>
                    <a:pt x="6892" y="2942"/>
                    <a:pt x="8068" y="1765"/>
                    <a:pt x="9413" y="1261"/>
                  </a:cubicBezTo>
                  <a:moveTo>
                    <a:pt x="8321" y="16137"/>
                  </a:moveTo>
                  <a:cubicBezTo>
                    <a:pt x="5547" y="16137"/>
                    <a:pt x="5547" y="16137"/>
                    <a:pt x="5547" y="16137"/>
                  </a:cubicBezTo>
                  <a:cubicBezTo>
                    <a:pt x="5211" y="15296"/>
                    <a:pt x="4959" y="14456"/>
                    <a:pt x="4791" y="13532"/>
                  </a:cubicBezTo>
                  <a:cubicBezTo>
                    <a:pt x="8153" y="13532"/>
                    <a:pt x="8153" y="13532"/>
                    <a:pt x="8153" y="13532"/>
                  </a:cubicBezTo>
                  <a:cubicBezTo>
                    <a:pt x="8153" y="14372"/>
                    <a:pt x="8237" y="15212"/>
                    <a:pt x="8321" y="16137"/>
                  </a:cubicBezTo>
                  <a:moveTo>
                    <a:pt x="8153" y="8068"/>
                  </a:moveTo>
                  <a:cubicBezTo>
                    <a:pt x="4791" y="8068"/>
                    <a:pt x="4791" y="8068"/>
                    <a:pt x="4791" y="8068"/>
                  </a:cubicBezTo>
                  <a:cubicBezTo>
                    <a:pt x="4959" y="7144"/>
                    <a:pt x="5211" y="6304"/>
                    <a:pt x="5547" y="5547"/>
                  </a:cubicBezTo>
                  <a:cubicBezTo>
                    <a:pt x="8321" y="5547"/>
                    <a:pt x="8321" y="5547"/>
                    <a:pt x="8321" y="5547"/>
                  </a:cubicBezTo>
                  <a:cubicBezTo>
                    <a:pt x="8237" y="6388"/>
                    <a:pt x="8153" y="7228"/>
                    <a:pt x="8153" y="8068"/>
                  </a:cubicBezTo>
                  <a:moveTo>
                    <a:pt x="6724" y="1933"/>
                  </a:moveTo>
                  <a:cubicBezTo>
                    <a:pt x="5967" y="2605"/>
                    <a:pt x="5379" y="3530"/>
                    <a:pt x="4875" y="4539"/>
                  </a:cubicBezTo>
                  <a:cubicBezTo>
                    <a:pt x="3278" y="4539"/>
                    <a:pt x="3278" y="4539"/>
                    <a:pt x="3278" y="4539"/>
                  </a:cubicBezTo>
                  <a:cubicBezTo>
                    <a:pt x="4202" y="3446"/>
                    <a:pt x="5379" y="2521"/>
                    <a:pt x="6724" y="1933"/>
                  </a:cubicBezTo>
                  <a:moveTo>
                    <a:pt x="1177" y="9077"/>
                  </a:moveTo>
                  <a:cubicBezTo>
                    <a:pt x="3614" y="9077"/>
                    <a:pt x="3614" y="9077"/>
                    <a:pt x="3614" y="9077"/>
                  </a:cubicBezTo>
                  <a:cubicBezTo>
                    <a:pt x="3614" y="9665"/>
                    <a:pt x="3530" y="10254"/>
                    <a:pt x="3530" y="10842"/>
                  </a:cubicBezTo>
                  <a:cubicBezTo>
                    <a:pt x="3530" y="11430"/>
                    <a:pt x="3614" y="11935"/>
                    <a:pt x="3614" y="12523"/>
                  </a:cubicBezTo>
                  <a:cubicBezTo>
                    <a:pt x="1177" y="12523"/>
                    <a:pt x="1177" y="12523"/>
                    <a:pt x="1177" y="12523"/>
                  </a:cubicBezTo>
                  <a:cubicBezTo>
                    <a:pt x="1093" y="11935"/>
                    <a:pt x="1009" y="11430"/>
                    <a:pt x="1009" y="10842"/>
                  </a:cubicBezTo>
                  <a:cubicBezTo>
                    <a:pt x="1009" y="10254"/>
                    <a:pt x="1093" y="9665"/>
                    <a:pt x="1177" y="9077"/>
                  </a:cubicBezTo>
                  <a:moveTo>
                    <a:pt x="3278" y="17061"/>
                  </a:moveTo>
                  <a:cubicBezTo>
                    <a:pt x="4875" y="17061"/>
                    <a:pt x="4875" y="17061"/>
                    <a:pt x="4875" y="17061"/>
                  </a:cubicBezTo>
                  <a:cubicBezTo>
                    <a:pt x="5379" y="18070"/>
                    <a:pt x="5967" y="18995"/>
                    <a:pt x="6724" y="19667"/>
                  </a:cubicBezTo>
                  <a:cubicBezTo>
                    <a:pt x="5379" y="19079"/>
                    <a:pt x="4202" y="18238"/>
                    <a:pt x="3278" y="17061"/>
                  </a:cubicBezTo>
                  <a:moveTo>
                    <a:pt x="6051" y="17061"/>
                  </a:moveTo>
                  <a:cubicBezTo>
                    <a:pt x="8489" y="17061"/>
                    <a:pt x="8489" y="17061"/>
                    <a:pt x="8489" y="17061"/>
                  </a:cubicBezTo>
                  <a:cubicBezTo>
                    <a:pt x="8741" y="18406"/>
                    <a:pt x="8993" y="19499"/>
                    <a:pt x="9413" y="20339"/>
                  </a:cubicBezTo>
                  <a:cubicBezTo>
                    <a:pt x="8068" y="19835"/>
                    <a:pt x="6892" y="18742"/>
                    <a:pt x="6051" y="17061"/>
                  </a:cubicBezTo>
                  <a:moveTo>
                    <a:pt x="10842" y="20591"/>
                  </a:moveTo>
                  <a:cubicBezTo>
                    <a:pt x="10506" y="20591"/>
                    <a:pt x="9918" y="19415"/>
                    <a:pt x="9497" y="17061"/>
                  </a:cubicBezTo>
                  <a:cubicBezTo>
                    <a:pt x="12103" y="17061"/>
                    <a:pt x="12103" y="17061"/>
                    <a:pt x="12103" y="17061"/>
                  </a:cubicBezTo>
                  <a:cubicBezTo>
                    <a:pt x="11682" y="19415"/>
                    <a:pt x="11094" y="20591"/>
                    <a:pt x="10842" y="20591"/>
                  </a:cubicBezTo>
                  <a:moveTo>
                    <a:pt x="12187" y="20339"/>
                  </a:moveTo>
                  <a:cubicBezTo>
                    <a:pt x="12607" y="19499"/>
                    <a:pt x="12943" y="18406"/>
                    <a:pt x="13111" y="17061"/>
                  </a:cubicBezTo>
                  <a:cubicBezTo>
                    <a:pt x="15633" y="17061"/>
                    <a:pt x="15633" y="17061"/>
                    <a:pt x="15633" y="17061"/>
                  </a:cubicBezTo>
                  <a:cubicBezTo>
                    <a:pt x="14708" y="18742"/>
                    <a:pt x="13532" y="19835"/>
                    <a:pt x="12187" y="20339"/>
                  </a:cubicBezTo>
                  <a:moveTo>
                    <a:pt x="14960" y="19667"/>
                  </a:moveTo>
                  <a:cubicBezTo>
                    <a:pt x="15633" y="18995"/>
                    <a:pt x="16221" y="18070"/>
                    <a:pt x="16725" y="17061"/>
                  </a:cubicBezTo>
                  <a:cubicBezTo>
                    <a:pt x="18322" y="17061"/>
                    <a:pt x="18322" y="17061"/>
                    <a:pt x="18322" y="17061"/>
                  </a:cubicBezTo>
                  <a:cubicBezTo>
                    <a:pt x="17398" y="18238"/>
                    <a:pt x="16221" y="19079"/>
                    <a:pt x="14960" y="19667"/>
                  </a:cubicBezTo>
                  <a:moveTo>
                    <a:pt x="19079" y="16137"/>
                  </a:moveTo>
                  <a:cubicBezTo>
                    <a:pt x="17146" y="16137"/>
                    <a:pt x="17146" y="16137"/>
                    <a:pt x="17146" y="16137"/>
                  </a:cubicBezTo>
                  <a:cubicBezTo>
                    <a:pt x="17398" y="15296"/>
                    <a:pt x="17650" y="14456"/>
                    <a:pt x="17818" y="13532"/>
                  </a:cubicBezTo>
                  <a:cubicBezTo>
                    <a:pt x="20255" y="13532"/>
                    <a:pt x="20255" y="13532"/>
                    <a:pt x="20255" y="13532"/>
                  </a:cubicBezTo>
                  <a:cubicBezTo>
                    <a:pt x="19919" y="14456"/>
                    <a:pt x="19583" y="15296"/>
                    <a:pt x="19079" y="16137"/>
                  </a:cubicBezTo>
                  <a:moveTo>
                    <a:pt x="17986" y="12523"/>
                  </a:moveTo>
                  <a:cubicBezTo>
                    <a:pt x="18070" y="11935"/>
                    <a:pt x="18070" y="11430"/>
                    <a:pt x="18070" y="10842"/>
                  </a:cubicBezTo>
                  <a:cubicBezTo>
                    <a:pt x="18070" y="10254"/>
                    <a:pt x="18070" y="9665"/>
                    <a:pt x="17986" y="9077"/>
                  </a:cubicBezTo>
                  <a:cubicBezTo>
                    <a:pt x="20423" y="9077"/>
                    <a:pt x="20423" y="9077"/>
                    <a:pt x="20423" y="9077"/>
                  </a:cubicBezTo>
                  <a:cubicBezTo>
                    <a:pt x="20591" y="9665"/>
                    <a:pt x="20591" y="10254"/>
                    <a:pt x="20591" y="10842"/>
                  </a:cubicBezTo>
                  <a:cubicBezTo>
                    <a:pt x="20591" y="11430"/>
                    <a:pt x="20591" y="11935"/>
                    <a:pt x="20423" y="12523"/>
                  </a:cubicBezTo>
                  <a:lnTo>
                    <a:pt x="17986" y="1252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  <p:sp>
          <p:nvSpPr>
            <p:cNvPr id="242" name="Freeform 77"/>
            <p:cNvSpPr/>
            <p:nvPr/>
          </p:nvSpPr>
          <p:spPr>
            <a:xfrm>
              <a:off x="417687" y="55742"/>
              <a:ext cx="61386" cy="89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0800" y="0"/>
                    <a:pt x="10800" y="0"/>
                    <a:pt x="10800" y="0"/>
                  </a:cubicBezTo>
                  <a:cubicBezTo>
                    <a:pt x="10800" y="5982"/>
                    <a:pt x="7389" y="10966"/>
                    <a:pt x="568" y="10966"/>
                  </a:cubicBezTo>
                  <a:cubicBezTo>
                    <a:pt x="0" y="10966"/>
                    <a:pt x="0" y="10966"/>
                    <a:pt x="0" y="10966"/>
                  </a:cubicBezTo>
                  <a:cubicBezTo>
                    <a:pt x="7389" y="10966"/>
                    <a:pt x="10800" y="15618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15618"/>
                    <a:pt x="14211" y="10966"/>
                    <a:pt x="21600" y="10966"/>
                  </a:cubicBezTo>
                  <a:cubicBezTo>
                    <a:pt x="21600" y="10966"/>
                    <a:pt x="21600" y="10966"/>
                    <a:pt x="21600" y="10966"/>
                  </a:cubicBezTo>
                  <a:cubicBezTo>
                    <a:pt x="14211" y="10966"/>
                    <a:pt x="10800" y="5982"/>
                    <a:pt x="10800" y="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  <p:sp>
          <p:nvSpPr>
            <p:cNvPr id="243" name="Freeform 78"/>
            <p:cNvSpPr/>
            <p:nvPr/>
          </p:nvSpPr>
          <p:spPr>
            <a:xfrm>
              <a:off x="-1" y="348104"/>
              <a:ext cx="61387" cy="89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0800" y="0"/>
                    <a:pt x="10800" y="0"/>
                    <a:pt x="10800" y="0"/>
                  </a:cubicBezTo>
                  <a:cubicBezTo>
                    <a:pt x="10800" y="5982"/>
                    <a:pt x="7389" y="10634"/>
                    <a:pt x="0" y="10634"/>
                  </a:cubicBezTo>
                  <a:cubicBezTo>
                    <a:pt x="0" y="10634"/>
                    <a:pt x="0" y="10634"/>
                    <a:pt x="0" y="10634"/>
                  </a:cubicBezTo>
                  <a:cubicBezTo>
                    <a:pt x="7389" y="10634"/>
                    <a:pt x="10800" y="15618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15618"/>
                    <a:pt x="14211" y="10634"/>
                    <a:pt x="21032" y="10634"/>
                  </a:cubicBezTo>
                  <a:cubicBezTo>
                    <a:pt x="21600" y="10634"/>
                    <a:pt x="21600" y="10634"/>
                    <a:pt x="21600" y="10634"/>
                  </a:cubicBezTo>
                  <a:cubicBezTo>
                    <a:pt x="14211" y="10634"/>
                    <a:pt x="10800" y="5982"/>
                    <a:pt x="10800" y="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</p:grpSp>
      <p:sp>
        <p:nvSpPr>
          <p:cNvPr id="245" name="Oval 66"/>
          <p:cNvSpPr/>
          <p:nvPr/>
        </p:nvSpPr>
        <p:spPr>
          <a:xfrm>
            <a:off x="6368527" y="4726142"/>
            <a:ext cx="786079" cy="78494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solidFill>
                  <a:srgbClr val="404040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</a:p>
        </p:txBody>
      </p:sp>
      <p:grpSp>
        <p:nvGrpSpPr>
          <p:cNvPr id="253" name="组合 50"/>
          <p:cNvGrpSpPr/>
          <p:nvPr/>
        </p:nvGrpSpPr>
        <p:grpSpPr>
          <a:xfrm>
            <a:off x="6571845" y="4886088"/>
            <a:ext cx="379958" cy="378820"/>
            <a:chOff x="0" y="0"/>
            <a:chExt cx="379956" cy="378818"/>
          </a:xfrm>
        </p:grpSpPr>
        <p:sp>
          <p:nvSpPr>
            <p:cNvPr id="246" name="Freeform 67"/>
            <p:cNvSpPr/>
            <p:nvPr/>
          </p:nvSpPr>
          <p:spPr>
            <a:xfrm>
              <a:off x="0" y="0"/>
              <a:ext cx="141062" cy="139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71" y="0"/>
                    <a:pt x="0" y="4919"/>
                    <a:pt x="0" y="10907"/>
                  </a:cubicBezTo>
                  <a:cubicBezTo>
                    <a:pt x="0" y="16895"/>
                    <a:pt x="4871" y="21600"/>
                    <a:pt x="10800" y="21600"/>
                  </a:cubicBezTo>
                  <a:cubicBezTo>
                    <a:pt x="16729" y="21600"/>
                    <a:pt x="21600" y="16895"/>
                    <a:pt x="21600" y="10907"/>
                  </a:cubicBezTo>
                  <a:cubicBezTo>
                    <a:pt x="21600" y="4919"/>
                    <a:pt x="16729" y="0"/>
                    <a:pt x="10800" y="0"/>
                  </a:cubicBezTo>
                  <a:moveTo>
                    <a:pt x="10800" y="15826"/>
                  </a:moveTo>
                  <a:cubicBezTo>
                    <a:pt x="8047" y="15826"/>
                    <a:pt x="5718" y="13687"/>
                    <a:pt x="5718" y="10907"/>
                  </a:cubicBezTo>
                  <a:cubicBezTo>
                    <a:pt x="5718" y="8127"/>
                    <a:pt x="8047" y="5774"/>
                    <a:pt x="10800" y="5774"/>
                  </a:cubicBezTo>
                  <a:cubicBezTo>
                    <a:pt x="13553" y="5774"/>
                    <a:pt x="15882" y="8127"/>
                    <a:pt x="15882" y="10907"/>
                  </a:cubicBezTo>
                  <a:cubicBezTo>
                    <a:pt x="15882" y="13687"/>
                    <a:pt x="13553" y="15826"/>
                    <a:pt x="10800" y="15826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  <p:sp>
          <p:nvSpPr>
            <p:cNvPr id="247" name="Freeform 68"/>
            <p:cNvSpPr/>
            <p:nvPr/>
          </p:nvSpPr>
          <p:spPr>
            <a:xfrm>
              <a:off x="156988" y="0"/>
              <a:ext cx="139925" cy="139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07" y="0"/>
                  </a:moveTo>
                  <a:cubicBezTo>
                    <a:pt x="4919" y="0"/>
                    <a:pt x="0" y="4919"/>
                    <a:pt x="0" y="10907"/>
                  </a:cubicBezTo>
                  <a:cubicBezTo>
                    <a:pt x="0" y="16895"/>
                    <a:pt x="4919" y="21600"/>
                    <a:pt x="10907" y="21600"/>
                  </a:cubicBezTo>
                  <a:cubicBezTo>
                    <a:pt x="16895" y="21600"/>
                    <a:pt x="21600" y="16895"/>
                    <a:pt x="21600" y="10907"/>
                  </a:cubicBezTo>
                  <a:cubicBezTo>
                    <a:pt x="21600" y="4919"/>
                    <a:pt x="16895" y="0"/>
                    <a:pt x="10907" y="0"/>
                  </a:cubicBezTo>
                  <a:moveTo>
                    <a:pt x="10907" y="15826"/>
                  </a:moveTo>
                  <a:cubicBezTo>
                    <a:pt x="8127" y="15826"/>
                    <a:pt x="5774" y="13687"/>
                    <a:pt x="5774" y="10907"/>
                  </a:cubicBezTo>
                  <a:cubicBezTo>
                    <a:pt x="5774" y="8127"/>
                    <a:pt x="8127" y="5774"/>
                    <a:pt x="10907" y="5774"/>
                  </a:cubicBezTo>
                  <a:cubicBezTo>
                    <a:pt x="13687" y="5774"/>
                    <a:pt x="15826" y="8127"/>
                    <a:pt x="15826" y="10907"/>
                  </a:cubicBezTo>
                  <a:cubicBezTo>
                    <a:pt x="15826" y="13687"/>
                    <a:pt x="13687" y="15826"/>
                    <a:pt x="10907" y="15826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  <p:sp>
          <p:nvSpPr>
            <p:cNvPr id="248" name="Freeform 69"/>
            <p:cNvSpPr/>
            <p:nvPr/>
          </p:nvSpPr>
          <p:spPr>
            <a:xfrm>
              <a:off x="31852" y="155850"/>
              <a:ext cx="234346" cy="133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94" y="21600"/>
                  </a:moveTo>
                  <a:cubicBezTo>
                    <a:pt x="1406" y="21600"/>
                    <a:pt x="1406" y="21600"/>
                    <a:pt x="1406" y="21600"/>
                  </a:cubicBezTo>
                  <a:cubicBezTo>
                    <a:pt x="639" y="21600"/>
                    <a:pt x="0" y="20475"/>
                    <a:pt x="0" y="18900"/>
                  </a:cubicBezTo>
                  <a:cubicBezTo>
                    <a:pt x="0" y="2700"/>
                    <a:pt x="0" y="2700"/>
                    <a:pt x="0" y="2700"/>
                  </a:cubicBezTo>
                  <a:cubicBezTo>
                    <a:pt x="0" y="1125"/>
                    <a:pt x="639" y="0"/>
                    <a:pt x="1406" y="0"/>
                  </a:cubicBezTo>
                  <a:cubicBezTo>
                    <a:pt x="20194" y="0"/>
                    <a:pt x="20194" y="0"/>
                    <a:pt x="20194" y="0"/>
                  </a:cubicBezTo>
                  <a:cubicBezTo>
                    <a:pt x="20961" y="0"/>
                    <a:pt x="21600" y="1125"/>
                    <a:pt x="21600" y="2700"/>
                  </a:cubicBezTo>
                  <a:cubicBezTo>
                    <a:pt x="21600" y="18900"/>
                    <a:pt x="21600" y="18900"/>
                    <a:pt x="21600" y="18900"/>
                  </a:cubicBezTo>
                  <a:cubicBezTo>
                    <a:pt x="21600" y="20475"/>
                    <a:pt x="20961" y="21600"/>
                    <a:pt x="20194" y="2160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  <p:sp>
          <p:nvSpPr>
            <p:cNvPr id="249" name="Rectangle 70"/>
            <p:cNvSpPr/>
            <p:nvPr/>
          </p:nvSpPr>
          <p:spPr>
            <a:xfrm>
              <a:off x="280985" y="177465"/>
              <a:ext cx="19339" cy="910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  <p:sp>
          <p:nvSpPr>
            <p:cNvPr id="250" name="Freeform 71"/>
            <p:cNvSpPr/>
            <p:nvPr/>
          </p:nvSpPr>
          <p:spPr>
            <a:xfrm>
              <a:off x="316251" y="145611"/>
              <a:ext cx="63706" cy="154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17153"/>
                  </a:lnTo>
                  <a:lnTo>
                    <a:pt x="0" y="4447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  <p:sp>
          <p:nvSpPr>
            <p:cNvPr id="251" name="Freeform 72"/>
            <p:cNvSpPr/>
            <p:nvPr/>
          </p:nvSpPr>
          <p:spPr>
            <a:xfrm>
              <a:off x="31852" y="304875"/>
              <a:ext cx="75083" cy="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873" y="21600"/>
                  </a:moveTo>
                  <a:lnTo>
                    <a:pt x="0" y="21600"/>
                  </a:lnTo>
                  <a:lnTo>
                    <a:pt x="14727" y="0"/>
                  </a:lnTo>
                  <a:lnTo>
                    <a:pt x="21600" y="0"/>
                  </a:lnTo>
                  <a:lnTo>
                    <a:pt x="6873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  <p:sp>
          <p:nvSpPr>
            <p:cNvPr id="252" name="Freeform 73"/>
            <p:cNvSpPr/>
            <p:nvPr/>
          </p:nvSpPr>
          <p:spPr>
            <a:xfrm>
              <a:off x="191116" y="304875"/>
              <a:ext cx="73945" cy="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22" y="21600"/>
                  </a:moveTo>
                  <a:lnTo>
                    <a:pt x="21600" y="21600"/>
                  </a:lnTo>
                  <a:lnTo>
                    <a:pt x="6978" y="0"/>
                  </a:lnTo>
                  <a:lnTo>
                    <a:pt x="0" y="0"/>
                  </a:lnTo>
                  <a:lnTo>
                    <a:pt x="14622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</p:grpSp>
      <p:sp>
        <p:nvSpPr>
          <p:cNvPr id="254" name="文本框 84"/>
          <p:cNvSpPr txBox="1"/>
          <p:nvPr/>
        </p:nvSpPr>
        <p:spPr>
          <a:xfrm>
            <a:off x="682841" y="1061791"/>
            <a:ext cx="4508699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一、網站模式</a:t>
            </a:r>
          </a:p>
        </p:txBody>
      </p:sp>
      <p:sp>
        <p:nvSpPr>
          <p:cNvPr id="255" name="文本框 5"/>
          <p:cNvSpPr txBox="1"/>
          <p:nvPr/>
        </p:nvSpPr>
        <p:spPr>
          <a:xfrm>
            <a:off x="7752906" y="2208305"/>
            <a:ext cx="3757230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首頁：音樂播放器介面（專輯封面、可切歌、顯示歌詞）</a:t>
            </a:r>
          </a:p>
        </p:txBody>
      </p:sp>
      <p:sp>
        <p:nvSpPr>
          <p:cNvPr id="256" name="文本框 95"/>
          <p:cNvSpPr txBox="1"/>
          <p:nvPr/>
        </p:nvSpPr>
        <p:spPr>
          <a:xfrm>
            <a:off x="7752906" y="3519230"/>
            <a:ext cx="3757230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功能多樣化：網站可提供歌單、搜索（本地</a:t>
            </a:r>
            <a:r>
              <a:t>/</a:t>
            </a:r>
            <a:r>
              <a:t>網路）、導入本地音樂等功能</a:t>
            </a:r>
          </a:p>
        </p:txBody>
      </p:sp>
      <p:sp>
        <p:nvSpPr>
          <p:cNvPr id="257" name="文本框 96"/>
          <p:cNvSpPr txBox="1"/>
          <p:nvPr/>
        </p:nvSpPr>
        <p:spPr>
          <a:xfrm>
            <a:off x="7752906" y="4800529"/>
            <a:ext cx="3757230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價格策略：免費的價格吸引顧客使用</a:t>
            </a:r>
          </a:p>
        </p:txBody>
      </p:sp>
      <p:pic>
        <p:nvPicPr>
          <p:cNvPr id="258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3700" y="1824354"/>
            <a:ext cx="5383530" cy="40144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组合 3"/>
          <p:cNvGrpSpPr/>
          <p:nvPr/>
        </p:nvGrpSpPr>
        <p:grpSpPr>
          <a:xfrm>
            <a:off x="682840" y="291128"/>
            <a:ext cx="4930667" cy="628414"/>
            <a:chOff x="0" y="0"/>
            <a:chExt cx="4930666" cy="628412"/>
          </a:xfrm>
        </p:grpSpPr>
        <p:sp>
          <p:nvSpPr>
            <p:cNvPr id="260" name="文本框 53"/>
            <p:cNvSpPr txBox="1"/>
            <p:nvPr/>
          </p:nvSpPr>
          <p:spPr>
            <a:xfrm>
              <a:off x="31089" y="11095"/>
              <a:ext cx="4868490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40404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架構圖</a:t>
              </a:r>
            </a:p>
          </p:txBody>
        </p:sp>
        <p:sp>
          <p:nvSpPr>
            <p:cNvPr id="261" name="文本框 54"/>
            <p:cNvSpPr txBox="1"/>
            <p:nvPr/>
          </p:nvSpPr>
          <p:spPr>
            <a:xfrm>
              <a:off x="0" y="351413"/>
              <a:ext cx="4930667" cy="264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200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 Architecture diagram</a:t>
              </a:r>
            </a:p>
          </p:txBody>
        </p:sp>
        <p:grpSp>
          <p:nvGrpSpPr>
            <p:cNvPr id="270" name="组合 43"/>
            <p:cNvGrpSpPr/>
            <p:nvPr/>
          </p:nvGrpSpPr>
          <p:grpSpPr>
            <a:xfrm>
              <a:off x="744353" y="0"/>
              <a:ext cx="570249" cy="628413"/>
              <a:chOff x="0" y="0"/>
              <a:chExt cx="570248" cy="628412"/>
            </a:xfrm>
          </p:grpSpPr>
          <p:sp>
            <p:nvSpPr>
              <p:cNvPr id="262" name="Freeform 11"/>
              <p:cNvSpPr/>
              <p:nvPr/>
            </p:nvSpPr>
            <p:spPr>
              <a:xfrm>
                <a:off x="124325" y="148985"/>
                <a:ext cx="313069" cy="4794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0800" y="0"/>
                      <a:pt x="10452" y="0"/>
                      <a:pt x="10452" y="0"/>
                    </a:cubicBezTo>
                    <a:cubicBezTo>
                      <a:pt x="7316" y="0"/>
                      <a:pt x="4529" y="1038"/>
                      <a:pt x="2787" y="2285"/>
                    </a:cubicBezTo>
                    <a:cubicBezTo>
                      <a:pt x="1045" y="3531"/>
                      <a:pt x="0" y="5192"/>
                      <a:pt x="0" y="7062"/>
                    </a:cubicBezTo>
                    <a:cubicBezTo>
                      <a:pt x="0" y="8100"/>
                      <a:pt x="348" y="9138"/>
                      <a:pt x="1394" y="10177"/>
                    </a:cubicBezTo>
                    <a:cubicBezTo>
                      <a:pt x="1742" y="10800"/>
                      <a:pt x="2439" y="11423"/>
                      <a:pt x="2787" y="11838"/>
                    </a:cubicBezTo>
                    <a:cubicBezTo>
                      <a:pt x="3484" y="12462"/>
                      <a:pt x="3832" y="12877"/>
                      <a:pt x="4181" y="13500"/>
                    </a:cubicBezTo>
                    <a:cubicBezTo>
                      <a:pt x="4181" y="13500"/>
                      <a:pt x="4181" y="13915"/>
                      <a:pt x="4181" y="14123"/>
                    </a:cubicBezTo>
                    <a:cubicBezTo>
                      <a:pt x="4181" y="14746"/>
                      <a:pt x="4877" y="15162"/>
                      <a:pt x="5226" y="15577"/>
                    </a:cubicBezTo>
                    <a:cubicBezTo>
                      <a:pt x="5574" y="15785"/>
                      <a:pt x="5574" y="15992"/>
                      <a:pt x="5574" y="16200"/>
                    </a:cubicBezTo>
                    <a:cubicBezTo>
                      <a:pt x="5574" y="16408"/>
                      <a:pt x="5574" y="16408"/>
                      <a:pt x="5574" y="16408"/>
                    </a:cubicBezTo>
                    <a:cubicBezTo>
                      <a:pt x="5574" y="16615"/>
                      <a:pt x="5574" y="16823"/>
                      <a:pt x="5574" y="16823"/>
                    </a:cubicBezTo>
                    <a:cubicBezTo>
                      <a:pt x="5574" y="17031"/>
                      <a:pt x="5574" y="17238"/>
                      <a:pt x="5574" y="17238"/>
                    </a:cubicBezTo>
                    <a:cubicBezTo>
                      <a:pt x="5574" y="17446"/>
                      <a:pt x="5574" y="17446"/>
                      <a:pt x="5574" y="17654"/>
                    </a:cubicBezTo>
                    <a:cubicBezTo>
                      <a:pt x="5574" y="17654"/>
                      <a:pt x="5923" y="17654"/>
                      <a:pt x="5923" y="17862"/>
                    </a:cubicBezTo>
                    <a:cubicBezTo>
                      <a:pt x="5574" y="17862"/>
                      <a:pt x="5574" y="18069"/>
                      <a:pt x="5574" y="18277"/>
                    </a:cubicBezTo>
                    <a:cubicBezTo>
                      <a:pt x="5574" y="18485"/>
                      <a:pt x="5574" y="18485"/>
                      <a:pt x="5574" y="18485"/>
                    </a:cubicBezTo>
                    <a:cubicBezTo>
                      <a:pt x="5574" y="18485"/>
                      <a:pt x="5574" y="18485"/>
                      <a:pt x="5923" y="18692"/>
                    </a:cubicBezTo>
                    <a:cubicBezTo>
                      <a:pt x="5574" y="18692"/>
                      <a:pt x="5574" y="18900"/>
                      <a:pt x="5574" y="19108"/>
                    </a:cubicBezTo>
                    <a:cubicBezTo>
                      <a:pt x="5574" y="19108"/>
                      <a:pt x="5574" y="19315"/>
                      <a:pt x="5923" y="19523"/>
                    </a:cubicBezTo>
                    <a:cubicBezTo>
                      <a:pt x="5923" y="19523"/>
                      <a:pt x="5923" y="19523"/>
                      <a:pt x="5923" y="19523"/>
                    </a:cubicBezTo>
                    <a:cubicBezTo>
                      <a:pt x="5923" y="19523"/>
                      <a:pt x="5923" y="19523"/>
                      <a:pt x="5923" y="19523"/>
                    </a:cubicBezTo>
                    <a:cubicBezTo>
                      <a:pt x="6271" y="20354"/>
                      <a:pt x="6968" y="20769"/>
                      <a:pt x="7665" y="20977"/>
                    </a:cubicBezTo>
                    <a:cubicBezTo>
                      <a:pt x="8710" y="21392"/>
                      <a:pt x="9406" y="21600"/>
                      <a:pt x="10452" y="21600"/>
                    </a:cubicBezTo>
                    <a:cubicBezTo>
                      <a:pt x="10800" y="21600"/>
                      <a:pt x="10800" y="21600"/>
                      <a:pt x="10800" y="21600"/>
                    </a:cubicBezTo>
                    <a:cubicBezTo>
                      <a:pt x="11845" y="21600"/>
                      <a:pt x="12890" y="21600"/>
                      <a:pt x="13587" y="21185"/>
                    </a:cubicBezTo>
                    <a:cubicBezTo>
                      <a:pt x="13935" y="20977"/>
                      <a:pt x="14632" y="20769"/>
                      <a:pt x="14981" y="20354"/>
                    </a:cubicBezTo>
                    <a:cubicBezTo>
                      <a:pt x="14981" y="20354"/>
                      <a:pt x="15329" y="20146"/>
                      <a:pt x="15329" y="19938"/>
                    </a:cubicBezTo>
                    <a:cubicBezTo>
                      <a:pt x="15677" y="19731"/>
                      <a:pt x="15677" y="19731"/>
                      <a:pt x="15677" y="19523"/>
                    </a:cubicBezTo>
                    <a:cubicBezTo>
                      <a:pt x="15677" y="19523"/>
                      <a:pt x="15677" y="19523"/>
                      <a:pt x="15677" y="19523"/>
                    </a:cubicBezTo>
                    <a:cubicBezTo>
                      <a:pt x="15677" y="19315"/>
                      <a:pt x="15677" y="19315"/>
                      <a:pt x="15677" y="19108"/>
                    </a:cubicBezTo>
                    <a:cubicBezTo>
                      <a:pt x="15677" y="19108"/>
                      <a:pt x="15677" y="19108"/>
                      <a:pt x="15677" y="18900"/>
                    </a:cubicBezTo>
                    <a:cubicBezTo>
                      <a:pt x="16026" y="18900"/>
                      <a:pt x="16026" y="18692"/>
                      <a:pt x="16026" y="18692"/>
                    </a:cubicBezTo>
                    <a:cubicBezTo>
                      <a:pt x="16026" y="18485"/>
                      <a:pt x="16026" y="18485"/>
                      <a:pt x="15677" y="18485"/>
                    </a:cubicBezTo>
                    <a:cubicBezTo>
                      <a:pt x="15677" y="18485"/>
                      <a:pt x="16026" y="18277"/>
                      <a:pt x="16026" y="18277"/>
                    </a:cubicBezTo>
                    <a:cubicBezTo>
                      <a:pt x="15677" y="18069"/>
                      <a:pt x="15677" y="18069"/>
                      <a:pt x="15677" y="18069"/>
                    </a:cubicBezTo>
                    <a:cubicBezTo>
                      <a:pt x="15677" y="18069"/>
                      <a:pt x="15329" y="17862"/>
                      <a:pt x="15329" y="17862"/>
                    </a:cubicBezTo>
                    <a:cubicBezTo>
                      <a:pt x="15677" y="17862"/>
                      <a:pt x="15677" y="17862"/>
                      <a:pt x="16026" y="17654"/>
                    </a:cubicBezTo>
                    <a:cubicBezTo>
                      <a:pt x="16026" y="17446"/>
                      <a:pt x="16026" y="17446"/>
                      <a:pt x="16026" y="17446"/>
                    </a:cubicBezTo>
                    <a:cubicBezTo>
                      <a:pt x="16026" y="17238"/>
                      <a:pt x="15677" y="17238"/>
                      <a:pt x="15677" y="17031"/>
                    </a:cubicBezTo>
                    <a:cubicBezTo>
                      <a:pt x="15677" y="17031"/>
                      <a:pt x="15677" y="17031"/>
                      <a:pt x="15677" y="16823"/>
                    </a:cubicBezTo>
                    <a:cubicBezTo>
                      <a:pt x="15677" y="16823"/>
                      <a:pt x="15677" y="16823"/>
                      <a:pt x="15677" y="16823"/>
                    </a:cubicBezTo>
                    <a:cubicBezTo>
                      <a:pt x="15677" y="16615"/>
                      <a:pt x="15677" y="16615"/>
                      <a:pt x="15677" y="16615"/>
                    </a:cubicBezTo>
                    <a:cubicBezTo>
                      <a:pt x="15677" y="16615"/>
                      <a:pt x="15677" y="16615"/>
                      <a:pt x="15677" y="16615"/>
                    </a:cubicBezTo>
                    <a:cubicBezTo>
                      <a:pt x="15677" y="16408"/>
                      <a:pt x="15677" y="16200"/>
                      <a:pt x="15677" y="15992"/>
                    </a:cubicBezTo>
                    <a:cubicBezTo>
                      <a:pt x="15677" y="15992"/>
                      <a:pt x="15677" y="15992"/>
                      <a:pt x="15677" y="15992"/>
                    </a:cubicBezTo>
                    <a:cubicBezTo>
                      <a:pt x="16374" y="15577"/>
                      <a:pt x="16723" y="14954"/>
                      <a:pt x="17071" y="14538"/>
                    </a:cubicBezTo>
                    <a:cubicBezTo>
                      <a:pt x="17071" y="14123"/>
                      <a:pt x="17419" y="13708"/>
                      <a:pt x="17419" y="13292"/>
                    </a:cubicBezTo>
                    <a:cubicBezTo>
                      <a:pt x="18116" y="12462"/>
                      <a:pt x="18116" y="11838"/>
                      <a:pt x="19510" y="10800"/>
                    </a:cubicBezTo>
                    <a:cubicBezTo>
                      <a:pt x="20555" y="9969"/>
                      <a:pt x="21600" y="8308"/>
                      <a:pt x="21600" y="6438"/>
                    </a:cubicBezTo>
                    <a:cubicBezTo>
                      <a:pt x="21600" y="4985"/>
                      <a:pt x="20903" y="3323"/>
                      <a:pt x="19161" y="2285"/>
                    </a:cubicBezTo>
                    <a:cubicBezTo>
                      <a:pt x="17419" y="1038"/>
                      <a:pt x="14981" y="208"/>
                      <a:pt x="10800" y="0"/>
                    </a:cubicBezTo>
                    <a:close/>
                    <a:moveTo>
                      <a:pt x="10103" y="10385"/>
                    </a:moveTo>
                    <a:cubicBezTo>
                      <a:pt x="10452" y="10385"/>
                      <a:pt x="10800" y="10177"/>
                      <a:pt x="11148" y="10177"/>
                    </a:cubicBezTo>
                    <a:cubicBezTo>
                      <a:pt x="11148" y="9969"/>
                      <a:pt x="11148" y="9969"/>
                      <a:pt x="11148" y="9969"/>
                    </a:cubicBezTo>
                    <a:cubicBezTo>
                      <a:pt x="11497" y="10177"/>
                      <a:pt x="11845" y="10177"/>
                      <a:pt x="12194" y="10177"/>
                    </a:cubicBezTo>
                    <a:cubicBezTo>
                      <a:pt x="11845" y="11423"/>
                      <a:pt x="11845" y="12669"/>
                      <a:pt x="11845" y="13915"/>
                    </a:cubicBezTo>
                    <a:cubicBezTo>
                      <a:pt x="11845" y="14331"/>
                      <a:pt x="11845" y="14538"/>
                      <a:pt x="11845" y="14746"/>
                    </a:cubicBezTo>
                    <a:cubicBezTo>
                      <a:pt x="11497" y="14746"/>
                      <a:pt x="11497" y="14746"/>
                      <a:pt x="11148" y="14746"/>
                    </a:cubicBezTo>
                    <a:cubicBezTo>
                      <a:pt x="11148" y="14746"/>
                      <a:pt x="10800" y="14746"/>
                      <a:pt x="10452" y="14746"/>
                    </a:cubicBezTo>
                    <a:cubicBezTo>
                      <a:pt x="10452" y="13292"/>
                      <a:pt x="10452" y="11838"/>
                      <a:pt x="10103" y="10385"/>
                    </a:cubicBezTo>
                    <a:close/>
                    <a:moveTo>
                      <a:pt x="11148" y="7477"/>
                    </a:moveTo>
                    <a:cubicBezTo>
                      <a:pt x="11148" y="6854"/>
                      <a:pt x="11497" y="6438"/>
                      <a:pt x="11497" y="6023"/>
                    </a:cubicBezTo>
                    <a:cubicBezTo>
                      <a:pt x="11497" y="5815"/>
                      <a:pt x="11497" y="5815"/>
                      <a:pt x="11497" y="5815"/>
                    </a:cubicBezTo>
                    <a:cubicBezTo>
                      <a:pt x="11845" y="5608"/>
                      <a:pt x="11845" y="5608"/>
                      <a:pt x="11845" y="5608"/>
                    </a:cubicBezTo>
                    <a:cubicBezTo>
                      <a:pt x="11845" y="5608"/>
                      <a:pt x="12194" y="5608"/>
                      <a:pt x="12194" y="5815"/>
                    </a:cubicBezTo>
                    <a:cubicBezTo>
                      <a:pt x="12194" y="5815"/>
                      <a:pt x="12194" y="6023"/>
                      <a:pt x="12194" y="6023"/>
                    </a:cubicBezTo>
                    <a:cubicBezTo>
                      <a:pt x="12194" y="6231"/>
                      <a:pt x="12194" y="6231"/>
                      <a:pt x="12194" y="6438"/>
                    </a:cubicBezTo>
                    <a:cubicBezTo>
                      <a:pt x="12194" y="7062"/>
                      <a:pt x="11845" y="7685"/>
                      <a:pt x="11497" y="8308"/>
                    </a:cubicBezTo>
                    <a:cubicBezTo>
                      <a:pt x="11148" y="8100"/>
                      <a:pt x="11148" y="7685"/>
                      <a:pt x="11148" y="7477"/>
                    </a:cubicBezTo>
                    <a:close/>
                    <a:moveTo>
                      <a:pt x="15329" y="6023"/>
                    </a:moveTo>
                    <a:cubicBezTo>
                      <a:pt x="15329" y="6231"/>
                      <a:pt x="15329" y="6231"/>
                      <a:pt x="15329" y="6231"/>
                    </a:cubicBezTo>
                    <a:cubicBezTo>
                      <a:pt x="15329" y="7062"/>
                      <a:pt x="14981" y="8100"/>
                      <a:pt x="14284" y="8723"/>
                    </a:cubicBezTo>
                    <a:cubicBezTo>
                      <a:pt x="14284" y="8931"/>
                      <a:pt x="13935" y="9138"/>
                      <a:pt x="13587" y="9346"/>
                    </a:cubicBezTo>
                    <a:cubicBezTo>
                      <a:pt x="13935" y="8308"/>
                      <a:pt x="14284" y="7477"/>
                      <a:pt x="14981" y="6438"/>
                    </a:cubicBezTo>
                    <a:cubicBezTo>
                      <a:pt x="14981" y="6231"/>
                      <a:pt x="15329" y="6231"/>
                      <a:pt x="15329" y="6231"/>
                    </a:cubicBezTo>
                    <a:cubicBezTo>
                      <a:pt x="15329" y="6231"/>
                      <a:pt x="15329" y="6023"/>
                      <a:pt x="15329" y="6023"/>
                    </a:cubicBezTo>
                    <a:close/>
                    <a:moveTo>
                      <a:pt x="12890" y="15577"/>
                    </a:moveTo>
                    <a:cubicBezTo>
                      <a:pt x="12890" y="15577"/>
                      <a:pt x="12890" y="15577"/>
                      <a:pt x="12890" y="15577"/>
                    </a:cubicBezTo>
                    <a:cubicBezTo>
                      <a:pt x="12890" y="15577"/>
                      <a:pt x="12890" y="15577"/>
                      <a:pt x="12890" y="15577"/>
                    </a:cubicBezTo>
                    <a:close/>
                    <a:moveTo>
                      <a:pt x="14632" y="19108"/>
                    </a:moveTo>
                    <a:cubicBezTo>
                      <a:pt x="14632" y="19108"/>
                      <a:pt x="14632" y="19315"/>
                      <a:pt x="14632" y="19315"/>
                    </a:cubicBezTo>
                    <a:cubicBezTo>
                      <a:pt x="14632" y="19315"/>
                      <a:pt x="14284" y="19315"/>
                      <a:pt x="14284" y="19315"/>
                    </a:cubicBezTo>
                    <a:cubicBezTo>
                      <a:pt x="13587" y="19523"/>
                      <a:pt x="12890" y="19523"/>
                      <a:pt x="11845" y="19523"/>
                    </a:cubicBezTo>
                    <a:cubicBezTo>
                      <a:pt x="12890" y="19523"/>
                      <a:pt x="13935" y="19315"/>
                      <a:pt x="14632" y="19108"/>
                    </a:cubicBezTo>
                    <a:cubicBezTo>
                      <a:pt x="14632" y="19108"/>
                      <a:pt x="14632" y="19108"/>
                      <a:pt x="14632" y="19108"/>
                    </a:cubicBezTo>
                    <a:close/>
                    <a:moveTo>
                      <a:pt x="13239" y="15992"/>
                    </a:moveTo>
                    <a:cubicBezTo>
                      <a:pt x="13587" y="15992"/>
                      <a:pt x="14284" y="15992"/>
                      <a:pt x="14632" y="15992"/>
                    </a:cubicBezTo>
                    <a:cubicBezTo>
                      <a:pt x="14632" y="15992"/>
                      <a:pt x="14632" y="16200"/>
                      <a:pt x="14632" y="16200"/>
                    </a:cubicBezTo>
                    <a:cubicBezTo>
                      <a:pt x="12542" y="16200"/>
                      <a:pt x="10452" y="16408"/>
                      <a:pt x="8361" y="16408"/>
                    </a:cubicBezTo>
                    <a:cubicBezTo>
                      <a:pt x="8013" y="16408"/>
                      <a:pt x="8013" y="16408"/>
                      <a:pt x="7665" y="16408"/>
                    </a:cubicBezTo>
                    <a:cubicBezTo>
                      <a:pt x="7316" y="16408"/>
                      <a:pt x="6968" y="16408"/>
                      <a:pt x="6619" y="16408"/>
                    </a:cubicBezTo>
                    <a:cubicBezTo>
                      <a:pt x="6619" y="16200"/>
                      <a:pt x="6619" y="16200"/>
                      <a:pt x="6619" y="16200"/>
                    </a:cubicBezTo>
                    <a:cubicBezTo>
                      <a:pt x="6619" y="16200"/>
                      <a:pt x="6619" y="15992"/>
                      <a:pt x="6619" y="15992"/>
                    </a:cubicBezTo>
                    <a:cubicBezTo>
                      <a:pt x="8013" y="15992"/>
                      <a:pt x="9406" y="16200"/>
                      <a:pt x="10800" y="16200"/>
                    </a:cubicBezTo>
                    <a:cubicBezTo>
                      <a:pt x="11845" y="16200"/>
                      <a:pt x="12542" y="16200"/>
                      <a:pt x="13239" y="15992"/>
                    </a:cubicBezTo>
                    <a:close/>
                    <a:moveTo>
                      <a:pt x="8710" y="19108"/>
                    </a:moveTo>
                    <a:cubicBezTo>
                      <a:pt x="8013" y="19108"/>
                      <a:pt x="7316" y="19108"/>
                      <a:pt x="6619" y="19108"/>
                    </a:cubicBezTo>
                    <a:cubicBezTo>
                      <a:pt x="6619" y="19108"/>
                      <a:pt x="6619" y="19108"/>
                      <a:pt x="6619" y="19108"/>
                    </a:cubicBezTo>
                    <a:cubicBezTo>
                      <a:pt x="6619" y="18900"/>
                      <a:pt x="6619" y="18900"/>
                      <a:pt x="6619" y="18900"/>
                    </a:cubicBezTo>
                    <a:cubicBezTo>
                      <a:pt x="7316" y="18900"/>
                      <a:pt x="8013" y="18900"/>
                      <a:pt x="8710" y="18900"/>
                    </a:cubicBezTo>
                    <a:cubicBezTo>
                      <a:pt x="9755" y="18900"/>
                      <a:pt x="10800" y="18900"/>
                      <a:pt x="11845" y="18900"/>
                    </a:cubicBezTo>
                    <a:cubicBezTo>
                      <a:pt x="12542" y="18692"/>
                      <a:pt x="13239" y="18692"/>
                      <a:pt x="13935" y="18692"/>
                    </a:cubicBezTo>
                    <a:cubicBezTo>
                      <a:pt x="12194" y="18900"/>
                      <a:pt x="10452" y="19108"/>
                      <a:pt x="8710" y="19108"/>
                    </a:cubicBezTo>
                    <a:close/>
                    <a:moveTo>
                      <a:pt x="11497" y="18277"/>
                    </a:moveTo>
                    <a:cubicBezTo>
                      <a:pt x="10452" y="18277"/>
                      <a:pt x="9406" y="18277"/>
                      <a:pt x="8710" y="18277"/>
                    </a:cubicBezTo>
                    <a:cubicBezTo>
                      <a:pt x="8013" y="18277"/>
                      <a:pt x="7316" y="18277"/>
                      <a:pt x="6619" y="18277"/>
                    </a:cubicBezTo>
                    <a:cubicBezTo>
                      <a:pt x="6619" y="18277"/>
                      <a:pt x="6619" y="18277"/>
                      <a:pt x="6619" y="18277"/>
                    </a:cubicBezTo>
                    <a:cubicBezTo>
                      <a:pt x="6619" y="18069"/>
                      <a:pt x="6619" y="18069"/>
                      <a:pt x="6619" y="18069"/>
                    </a:cubicBezTo>
                    <a:cubicBezTo>
                      <a:pt x="6619" y="18069"/>
                      <a:pt x="6968" y="18069"/>
                      <a:pt x="6968" y="18069"/>
                    </a:cubicBezTo>
                    <a:cubicBezTo>
                      <a:pt x="6968" y="18069"/>
                      <a:pt x="6968" y="18069"/>
                      <a:pt x="6968" y="18069"/>
                    </a:cubicBezTo>
                    <a:cubicBezTo>
                      <a:pt x="9406" y="18069"/>
                      <a:pt x="12194" y="17862"/>
                      <a:pt x="14632" y="17654"/>
                    </a:cubicBezTo>
                    <a:cubicBezTo>
                      <a:pt x="14632" y="17654"/>
                      <a:pt x="14284" y="17862"/>
                      <a:pt x="14284" y="17862"/>
                    </a:cubicBezTo>
                    <a:cubicBezTo>
                      <a:pt x="14284" y="17862"/>
                      <a:pt x="14284" y="17862"/>
                      <a:pt x="14284" y="18069"/>
                    </a:cubicBezTo>
                    <a:cubicBezTo>
                      <a:pt x="13587" y="18069"/>
                      <a:pt x="12542" y="18069"/>
                      <a:pt x="11497" y="18277"/>
                    </a:cubicBezTo>
                    <a:close/>
                    <a:moveTo>
                      <a:pt x="6968" y="17446"/>
                    </a:moveTo>
                    <a:cubicBezTo>
                      <a:pt x="6968" y="17446"/>
                      <a:pt x="6619" y="17446"/>
                      <a:pt x="6619" y="17446"/>
                    </a:cubicBezTo>
                    <a:cubicBezTo>
                      <a:pt x="6619" y="17446"/>
                      <a:pt x="6619" y="17238"/>
                      <a:pt x="6619" y="17238"/>
                    </a:cubicBezTo>
                    <a:cubicBezTo>
                      <a:pt x="6619" y="17238"/>
                      <a:pt x="6619" y="17031"/>
                      <a:pt x="6619" y="17031"/>
                    </a:cubicBezTo>
                    <a:cubicBezTo>
                      <a:pt x="6968" y="17031"/>
                      <a:pt x="7316" y="17031"/>
                      <a:pt x="7665" y="17031"/>
                    </a:cubicBezTo>
                    <a:cubicBezTo>
                      <a:pt x="8013" y="17031"/>
                      <a:pt x="8013" y="17031"/>
                      <a:pt x="8361" y="17031"/>
                    </a:cubicBezTo>
                    <a:cubicBezTo>
                      <a:pt x="10452" y="17031"/>
                      <a:pt x="12542" y="16823"/>
                      <a:pt x="14632" y="16823"/>
                    </a:cubicBezTo>
                    <a:cubicBezTo>
                      <a:pt x="14632" y="16823"/>
                      <a:pt x="14632" y="16823"/>
                      <a:pt x="14284" y="17031"/>
                    </a:cubicBezTo>
                    <a:cubicBezTo>
                      <a:pt x="11845" y="17238"/>
                      <a:pt x="9406" y="17446"/>
                      <a:pt x="6968" y="17446"/>
                    </a:cubicBezTo>
                    <a:close/>
                    <a:moveTo>
                      <a:pt x="11845" y="15577"/>
                    </a:moveTo>
                    <a:cubicBezTo>
                      <a:pt x="11497" y="15577"/>
                      <a:pt x="11148" y="15577"/>
                      <a:pt x="10800" y="15577"/>
                    </a:cubicBezTo>
                    <a:cubicBezTo>
                      <a:pt x="10800" y="15577"/>
                      <a:pt x="10800" y="15577"/>
                      <a:pt x="10452" y="15577"/>
                    </a:cubicBezTo>
                    <a:cubicBezTo>
                      <a:pt x="10452" y="15577"/>
                      <a:pt x="10452" y="15369"/>
                      <a:pt x="10452" y="15369"/>
                    </a:cubicBezTo>
                    <a:cubicBezTo>
                      <a:pt x="10800" y="15369"/>
                      <a:pt x="11148" y="15369"/>
                      <a:pt x="11148" y="15369"/>
                    </a:cubicBezTo>
                    <a:cubicBezTo>
                      <a:pt x="11497" y="15369"/>
                      <a:pt x="11497" y="15369"/>
                      <a:pt x="11845" y="15577"/>
                    </a:cubicBezTo>
                    <a:close/>
                    <a:moveTo>
                      <a:pt x="12890" y="20769"/>
                    </a:moveTo>
                    <a:cubicBezTo>
                      <a:pt x="12542" y="20977"/>
                      <a:pt x="11845" y="20977"/>
                      <a:pt x="10800" y="20977"/>
                    </a:cubicBezTo>
                    <a:cubicBezTo>
                      <a:pt x="10452" y="20977"/>
                      <a:pt x="10452" y="20977"/>
                      <a:pt x="10452" y="20977"/>
                    </a:cubicBezTo>
                    <a:cubicBezTo>
                      <a:pt x="9755" y="20977"/>
                      <a:pt x="9058" y="20769"/>
                      <a:pt x="8361" y="20562"/>
                    </a:cubicBezTo>
                    <a:cubicBezTo>
                      <a:pt x="8013" y="20354"/>
                      <a:pt x="7665" y="20146"/>
                      <a:pt x="7316" y="19938"/>
                    </a:cubicBezTo>
                    <a:cubicBezTo>
                      <a:pt x="7316" y="19938"/>
                      <a:pt x="7665" y="19938"/>
                      <a:pt x="7665" y="19938"/>
                    </a:cubicBezTo>
                    <a:cubicBezTo>
                      <a:pt x="8710" y="20146"/>
                      <a:pt x="10103" y="20146"/>
                      <a:pt x="10800" y="20146"/>
                    </a:cubicBezTo>
                    <a:cubicBezTo>
                      <a:pt x="12194" y="20146"/>
                      <a:pt x="13239" y="20146"/>
                      <a:pt x="14284" y="19938"/>
                    </a:cubicBezTo>
                    <a:cubicBezTo>
                      <a:pt x="13935" y="20146"/>
                      <a:pt x="13239" y="20562"/>
                      <a:pt x="12890" y="20769"/>
                    </a:cubicBezTo>
                    <a:close/>
                    <a:moveTo>
                      <a:pt x="18465" y="10592"/>
                    </a:moveTo>
                    <a:cubicBezTo>
                      <a:pt x="17071" y="11631"/>
                      <a:pt x="17071" y="12254"/>
                      <a:pt x="16374" y="13085"/>
                    </a:cubicBezTo>
                    <a:cubicBezTo>
                      <a:pt x="16374" y="13500"/>
                      <a:pt x="16374" y="13915"/>
                      <a:pt x="16026" y="14331"/>
                    </a:cubicBezTo>
                    <a:cubicBezTo>
                      <a:pt x="16026" y="14538"/>
                      <a:pt x="15677" y="14746"/>
                      <a:pt x="15329" y="15162"/>
                    </a:cubicBezTo>
                    <a:cubicBezTo>
                      <a:pt x="15329" y="14954"/>
                      <a:pt x="15329" y="14954"/>
                      <a:pt x="15329" y="14954"/>
                    </a:cubicBezTo>
                    <a:cubicBezTo>
                      <a:pt x="14981" y="14954"/>
                      <a:pt x="14981" y="14954"/>
                      <a:pt x="14981" y="14954"/>
                    </a:cubicBezTo>
                    <a:cubicBezTo>
                      <a:pt x="14284" y="14954"/>
                      <a:pt x="13587" y="14954"/>
                      <a:pt x="12890" y="14954"/>
                    </a:cubicBezTo>
                    <a:cubicBezTo>
                      <a:pt x="12890" y="14538"/>
                      <a:pt x="12890" y="14331"/>
                      <a:pt x="12890" y="13915"/>
                    </a:cubicBezTo>
                    <a:cubicBezTo>
                      <a:pt x="12890" y="12669"/>
                      <a:pt x="12890" y="11423"/>
                      <a:pt x="13239" y="10177"/>
                    </a:cubicBezTo>
                    <a:cubicBezTo>
                      <a:pt x="13587" y="10177"/>
                      <a:pt x="13587" y="9969"/>
                      <a:pt x="13587" y="9969"/>
                    </a:cubicBezTo>
                    <a:cubicBezTo>
                      <a:pt x="14284" y="9762"/>
                      <a:pt x="14981" y="9346"/>
                      <a:pt x="15329" y="9138"/>
                    </a:cubicBezTo>
                    <a:cubicBezTo>
                      <a:pt x="16026" y="8308"/>
                      <a:pt x="16374" y="7269"/>
                      <a:pt x="16374" y="6231"/>
                    </a:cubicBezTo>
                    <a:cubicBezTo>
                      <a:pt x="16374" y="6023"/>
                      <a:pt x="16374" y="5815"/>
                      <a:pt x="16374" y="5608"/>
                    </a:cubicBezTo>
                    <a:cubicBezTo>
                      <a:pt x="16026" y="5608"/>
                      <a:pt x="15677" y="5400"/>
                      <a:pt x="15329" y="5400"/>
                    </a:cubicBezTo>
                    <a:cubicBezTo>
                      <a:pt x="14981" y="5400"/>
                      <a:pt x="14981" y="5608"/>
                      <a:pt x="14632" y="5608"/>
                    </a:cubicBezTo>
                    <a:cubicBezTo>
                      <a:pt x="14284" y="5815"/>
                      <a:pt x="13935" y="6023"/>
                      <a:pt x="13935" y="6231"/>
                    </a:cubicBezTo>
                    <a:cubicBezTo>
                      <a:pt x="13239" y="7269"/>
                      <a:pt x="12890" y="8515"/>
                      <a:pt x="12542" y="9554"/>
                    </a:cubicBezTo>
                    <a:cubicBezTo>
                      <a:pt x="12194" y="9554"/>
                      <a:pt x="12194" y="9554"/>
                      <a:pt x="11845" y="9346"/>
                    </a:cubicBezTo>
                    <a:cubicBezTo>
                      <a:pt x="11845" y="9346"/>
                      <a:pt x="11845" y="9346"/>
                      <a:pt x="11845" y="9346"/>
                    </a:cubicBezTo>
                    <a:cubicBezTo>
                      <a:pt x="12542" y="8515"/>
                      <a:pt x="12890" y="7477"/>
                      <a:pt x="13239" y="6438"/>
                    </a:cubicBezTo>
                    <a:cubicBezTo>
                      <a:pt x="13239" y="6231"/>
                      <a:pt x="13239" y="6231"/>
                      <a:pt x="13239" y="6023"/>
                    </a:cubicBezTo>
                    <a:cubicBezTo>
                      <a:pt x="13239" y="5815"/>
                      <a:pt x="13239" y="5608"/>
                      <a:pt x="13239" y="5608"/>
                    </a:cubicBezTo>
                    <a:cubicBezTo>
                      <a:pt x="12890" y="5192"/>
                      <a:pt x="12542" y="4985"/>
                      <a:pt x="11845" y="4985"/>
                    </a:cubicBezTo>
                    <a:cubicBezTo>
                      <a:pt x="11497" y="4985"/>
                      <a:pt x="11497" y="4985"/>
                      <a:pt x="11497" y="4985"/>
                    </a:cubicBezTo>
                    <a:cubicBezTo>
                      <a:pt x="11148" y="5192"/>
                      <a:pt x="10800" y="5400"/>
                      <a:pt x="10800" y="5400"/>
                    </a:cubicBezTo>
                    <a:cubicBezTo>
                      <a:pt x="10452" y="5608"/>
                      <a:pt x="10452" y="5608"/>
                      <a:pt x="10452" y="5815"/>
                    </a:cubicBezTo>
                    <a:cubicBezTo>
                      <a:pt x="10452" y="6438"/>
                      <a:pt x="10103" y="6854"/>
                      <a:pt x="10103" y="7477"/>
                    </a:cubicBezTo>
                    <a:cubicBezTo>
                      <a:pt x="10103" y="7892"/>
                      <a:pt x="10452" y="8515"/>
                      <a:pt x="10452" y="9138"/>
                    </a:cubicBezTo>
                    <a:cubicBezTo>
                      <a:pt x="10452" y="9138"/>
                      <a:pt x="10452" y="9346"/>
                      <a:pt x="10800" y="9346"/>
                    </a:cubicBezTo>
                    <a:cubicBezTo>
                      <a:pt x="10452" y="9554"/>
                      <a:pt x="10452" y="9554"/>
                      <a:pt x="10452" y="9762"/>
                    </a:cubicBezTo>
                    <a:cubicBezTo>
                      <a:pt x="10103" y="9762"/>
                      <a:pt x="10103" y="9762"/>
                      <a:pt x="9755" y="9969"/>
                    </a:cubicBezTo>
                    <a:cubicBezTo>
                      <a:pt x="9406" y="8723"/>
                      <a:pt x="9058" y="7685"/>
                      <a:pt x="8361" y="6438"/>
                    </a:cubicBezTo>
                    <a:cubicBezTo>
                      <a:pt x="8361" y="6231"/>
                      <a:pt x="8013" y="5608"/>
                      <a:pt x="7316" y="5400"/>
                    </a:cubicBezTo>
                    <a:cubicBezTo>
                      <a:pt x="6968" y="5192"/>
                      <a:pt x="6619" y="5192"/>
                      <a:pt x="6271" y="5192"/>
                    </a:cubicBezTo>
                    <a:cubicBezTo>
                      <a:pt x="5923" y="5192"/>
                      <a:pt x="5574" y="5400"/>
                      <a:pt x="5226" y="5400"/>
                    </a:cubicBezTo>
                    <a:cubicBezTo>
                      <a:pt x="4529" y="5815"/>
                      <a:pt x="4181" y="6231"/>
                      <a:pt x="4181" y="6646"/>
                    </a:cubicBezTo>
                    <a:cubicBezTo>
                      <a:pt x="4181" y="6646"/>
                      <a:pt x="4181" y="6646"/>
                      <a:pt x="4181" y="6646"/>
                    </a:cubicBezTo>
                    <a:cubicBezTo>
                      <a:pt x="4181" y="7062"/>
                      <a:pt x="4529" y="7269"/>
                      <a:pt x="4529" y="7477"/>
                    </a:cubicBezTo>
                    <a:cubicBezTo>
                      <a:pt x="5574" y="8515"/>
                      <a:pt x="6619" y="9346"/>
                      <a:pt x="8013" y="9969"/>
                    </a:cubicBezTo>
                    <a:cubicBezTo>
                      <a:pt x="8013" y="10177"/>
                      <a:pt x="8361" y="10385"/>
                      <a:pt x="9058" y="10385"/>
                    </a:cubicBezTo>
                    <a:cubicBezTo>
                      <a:pt x="9406" y="11838"/>
                      <a:pt x="9406" y="13292"/>
                      <a:pt x="9406" y="14954"/>
                    </a:cubicBezTo>
                    <a:cubicBezTo>
                      <a:pt x="8361" y="14954"/>
                      <a:pt x="7316" y="15162"/>
                      <a:pt x="6619" y="15369"/>
                    </a:cubicBezTo>
                    <a:cubicBezTo>
                      <a:pt x="6271" y="15369"/>
                      <a:pt x="6271" y="15369"/>
                      <a:pt x="6271" y="15369"/>
                    </a:cubicBezTo>
                    <a:cubicBezTo>
                      <a:pt x="6271" y="15369"/>
                      <a:pt x="6271" y="15369"/>
                      <a:pt x="6271" y="15369"/>
                    </a:cubicBezTo>
                    <a:cubicBezTo>
                      <a:pt x="6271" y="15369"/>
                      <a:pt x="6271" y="15369"/>
                      <a:pt x="6271" y="15162"/>
                    </a:cubicBezTo>
                    <a:cubicBezTo>
                      <a:pt x="5574" y="14746"/>
                      <a:pt x="5226" y="14538"/>
                      <a:pt x="5226" y="14123"/>
                    </a:cubicBezTo>
                    <a:cubicBezTo>
                      <a:pt x="5226" y="13915"/>
                      <a:pt x="5226" y="13500"/>
                      <a:pt x="5226" y="13292"/>
                    </a:cubicBezTo>
                    <a:cubicBezTo>
                      <a:pt x="4877" y="12669"/>
                      <a:pt x="4181" y="12046"/>
                      <a:pt x="3832" y="11631"/>
                    </a:cubicBezTo>
                    <a:cubicBezTo>
                      <a:pt x="3135" y="11008"/>
                      <a:pt x="2787" y="10385"/>
                      <a:pt x="2090" y="9969"/>
                    </a:cubicBezTo>
                    <a:cubicBezTo>
                      <a:pt x="1394" y="8931"/>
                      <a:pt x="1045" y="7892"/>
                      <a:pt x="1045" y="7062"/>
                    </a:cubicBezTo>
                    <a:cubicBezTo>
                      <a:pt x="1045" y="5400"/>
                      <a:pt x="2090" y="3738"/>
                      <a:pt x="3484" y="2700"/>
                    </a:cubicBezTo>
                    <a:cubicBezTo>
                      <a:pt x="5226" y="1454"/>
                      <a:pt x="7665" y="623"/>
                      <a:pt x="10452" y="623"/>
                    </a:cubicBezTo>
                    <a:cubicBezTo>
                      <a:pt x="10452" y="623"/>
                      <a:pt x="10800" y="623"/>
                      <a:pt x="10800" y="623"/>
                    </a:cubicBezTo>
                    <a:cubicBezTo>
                      <a:pt x="14632" y="831"/>
                      <a:pt x="17071" y="1454"/>
                      <a:pt x="18465" y="2700"/>
                    </a:cubicBezTo>
                    <a:cubicBezTo>
                      <a:pt x="19858" y="3738"/>
                      <a:pt x="20555" y="4985"/>
                      <a:pt x="20555" y="6438"/>
                    </a:cubicBezTo>
                    <a:cubicBezTo>
                      <a:pt x="20555" y="8100"/>
                      <a:pt x="19510" y="9762"/>
                      <a:pt x="18465" y="10592"/>
                    </a:cubicBezTo>
                    <a:close/>
                    <a:moveTo>
                      <a:pt x="8710" y="9554"/>
                    </a:moveTo>
                    <a:cubicBezTo>
                      <a:pt x="8710" y="9554"/>
                      <a:pt x="8710" y="9554"/>
                      <a:pt x="8710" y="9554"/>
                    </a:cubicBezTo>
                    <a:cubicBezTo>
                      <a:pt x="7316" y="8931"/>
                      <a:pt x="6271" y="8100"/>
                      <a:pt x="5574" y="7269"/>
                    </a:cubicBezTo>
                    <a:cubicBezTo>
                      <a:pt x="5226" y="7062"/>
                      <a:pt x="5226" y="6854"/>
                      <a:pt x="5226" y="6646"/>
                    </a:cubicBezTo>
                    <a:cubicBezTo>
                      <a:pt x="5226" y="6231"/>
                      <a:pt x="5574" y="6023"/>
                      <a:pt x="5574" y="6023"/>
                    </a:cubicBezTo>
                    <a:cubicBezTo>
                      <a:pt x="5923" y="5815"/>
                      <a:pt x="5923" y="5815"/>
                      <a:pt x="6271" y="5815"/>
                    </a:cubicBezTo>
                    <a:cubicBezTo>
                      <a:pt x="6619" y="5815"/>
                      <a:pt x="6619" y="5815"/>
                      <a:pt x="6619" y="6023"/>
                    </a:cubicBezTo>
                    <a:cubicBezTo>
                      <a:pt x="6968" y="6023"/>
                      <a:pt x="7316" y="6438"/>
                      <a:pt x="7665" y="6646"/>
                    </a:cubicBezTo>
                    <a:cubicBezTo>
                      <a:pt x="8013" y="7685"/>
                      <a:pt x="8361" y="8515"/>
                      <a:pt x="8710" y="9554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3" name="Freeform 12"/>
              <p:cNvSpPr/>
              <p:nvPr/>
            </p:nvSpPr>
            <p:spPr>
              <a:xfrm>
                <a:off x="255814" y="0"/>
                <a:ext cx="25046" cy="1233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131" fill="norm" stroke="1" extrusionOk="0">
                    <a:moveTo>
                      <a:pt x="8640" y="0"/>
                    </a:moveTo>
                    <a:cubicBezTo>
                      <a:pt x="4320" y="0"/>
                      <a:pt x="0" y="0"/>
                      <a:pt x="0" y="800"/>
                    </a:cubicBezTo>
                    <a:cubicBezTo>
                      <a:pt x="0" y="2400"/>
                      <a:pt x="0" y="3200"/>
                      <a:pt x="0" y="4800"/>
                    </a:cubicBezTo>
                    <a:cubicBezTo>
                      <a:pt x="0" y="9600"/>
                      <a:pt x="4320" y="15200"/>
                      <a:pt x="8640" y="20000"/>
                    </a:cubicBezTo>
                    <a:cubicBezTo>
                      <a:pt x="8640" y="20800"/>
                      <a:pt x="12960" y="21600"/>
                      <a:pt x="12960" y="20800"/>
                    </a:cubicBezTo>
                    <a:cubicBezTo>
                      <a:pt x="17280" y="20800"/>
                      <a:pt x="21600" y="20800"/>
                      <a:pt x="21600" y="20000"/>
                    </a:cubicBezTo>
                    <a:cubicBezTo>
                      <a:pt x="17280" y="14400"/>
                      <a:pt x="12960" y="9600"/>
                      <a:pt x="12960" y="4800"/>
                    </a:cubicBezTo>
                    <a:cubicBezTo>
                      <a:pt x="12960" y="3200"/>
                      <a:pt x="12960" y="2400"/>
                      <a:pt x="12960" y="800"/>
                    </a:cubicBezTo>
                    <a:cubicBezTo>
                      <a:pt x="12960" y="0"/>
                      <a:pt x="12960" y="0"/>
                      <a:pt x="8640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4" name="Freeform 13"/>
              <p:cNvSpPr/>
              <p:nvPr/>
            </p:nvSpPr>
            <p:spPr>
              <a:xfrm>
                <a:off x="422783" y="81348"/>
                <a:ext cx="88502" cy="619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00" h="21214" fill="norm" stroke="1" extrusionOk="0">
                    <a:moveTo>
                      <a:pt x="18000" y="1157"/>
                    </a:moveTo>
                    <a:cubicBezTo>
                      <a:pt x="12000" y="5785"/>
                      <a:pt x="6000" y="11957"/>
                      <a:pt x="0" y="16585"/>
                    </a:cubicBezTo>
                    <a:cubicBezTo>
                      <a:pt x="0" y="18128"/>
                      <a:pt x="0" y="19671"/>
                      <a:pt x="0" y="19671"/>
                    </a:cubicBezTo>
                    <a:cubicBezTo>
                      <a:pt x="1200" y="21214"/>
                      <a:pt x="1200" y="21214"/>
                      <a:pt x="2400" y="21214"/>
                    </a:cubicBezTo>
                    <a:cubicBezTo>
                      <a:pt x="8400" y="15043"/>
                      <a:pt x="14400" y="10414"/>
                      <a:pt x="20400" y="4243"/>
                    </a:cubicBezTo>
                    <a:cubicBezTo>
                      <a:pt x="21600" y="4243"/>
                      <a:pt x="21600" y="2700"/>
                      <a:pt x="20400" y="1157"/>
                    </a:cubicBezTo>
                    <a:cubicBezTo>
                      <a:pt x="20400" y="-386"/>
                      <a:pt x="19200" y="-386"/>
                      <a:pt x="18000" y="115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5" name="Freeform 14"/>
              <p:cNvSpPr/>
              <p:nvPr/>
            </p:nvSpPr>
            <p:spPr>
              <a:xfrm>
                <a:off x="477048" y="240667"/>
                <a:ext cx="93201" cy="32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68" h="21600" fill="norm" stroke="1" extrusionOk="0">
                    <a:moveTo>
                      <a:pt x="20463" y="3086"/>
                    </a:moveTo>
                    <a:cubicBezTo>
                      <a:pt x="20463" y="0"/>
                      <a:pt x="19326" y="0"/>
                      <a:pt x="18189" y="0"/>
                    </a:cubicBezTo>
                    <a:cubicBezTo>
                      <a:pt x="13642" y="6171"/>
                      <a:pt x="6821" y="12343"/>
                      <a:pt x="1137" y="12343"/>
                    </a:cubicBezTo>
                    <a:cubicBezTo>
                      <a:pt x="0" y="12343"/>
                      <a:pt x="0" y="12343"/>
                      <a:pt x="0" y="15429"/>
                    </a:cubicBezTo>
                    <a:cubicBezTo>
                      <a:pt x="0" y="18514"/>
                      <a:pt x="0" y="21600"/>
                      <a:pt x="1137" y="21600"/>
                    </a:cubicBezTo>
                    <a:cubicBezTo>
                      <a:pt x="7958" y="21600"/>
                      <a:pt x="14779" y="15429"/>
                      <a:pt x="20463" y="9257"/>
                    </a:cubicBezTo>
                    <a:cubicBezTo>
                      <a:pt x="20463" y="6171"/>
                      <a:pt x="21600" y="3086"/>
                      <a:pt x="20463" y="3086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6" name="Freeform 15"/>
              <p:cNvSpPr/>
              <p:nvPr/>
            </p:nvSpPr>
            <p:spPr>
              <a:xfrm>
                <a:off x="463709" y="371678"/>
                <a:ext cx="78856" cy="607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25" h="20829" fill="norm" stroke="1" extrusionOk="0">
                    <a:moveTo>
                      <a:pt x="17212" y="19671"/>
                    </a:moveTo>
                    <a:cubicBezTo>
                      <a:pt x="18562" y="21214"/>
                      <a:pt x="19912" y="21214"/>
                      <a:pt x="19912" y="19671"/>
                    </a:cubicBezTo>
                    <a:cubicBezTo>
                      <a:pt x="21262" y="18128"/>
                      <a:pt x="21262" y="16585"/>
                      <a:pt x="19912" y="16585"/>
                    </a:cubicBezTo>
                    <a:cubicBezTo>
                      <a:pt x="14512" y="10414"/>
                      <a:pt x="9112" y="5785"/>
                      <a:pt x="3712" y="1157"/>
                    </a:cubicBezTo>
                    <a:cubicBezTo>
                      <a:pt x="2362" y="-386"/>
                      <a:pt x="1012" y="-386"/>
                      <a:pt x="1012" y="1157"/>
                    </a:cubicBezTo>
                    <a:cubicBezTo>
                      <a:pt x="-338" y="1157"/>
                      <a:pt x="-338" y="2700"/>
                      <a:pt x="1012" y="4243"/>
                    </a:cubicBezTo>
                    <a:cubicBezTo>
                      <a:pt x="6412" y="8871"/>
                      <a:pt x="11812" y="15043"/>
                      <a:pt x="17212" y="19671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7" name="Freeform 16"/>
              <p:cNvSpPr/>
              <p:nvPr/>
            </p:nvSpPr>
            <p:spPr>
              <a:xfrm>
                <a:off x="54612" y="80222"/>
                <a:ext cx="73886" cy="687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40" h="21600" fill="norm" stroke="1" extrusionOk="0">
                    <a:moveTo>
                      <a:pt x="19800" y="21600"/>
                    </a:moveTo>
                    <a:cubicBezTo>
                      <a:pt x="21240" y="20160"/>
                      <a:pt x="21240" y="18720"/>
                      <a:pt x="21240" y="18720"/>
                    </a:cubicBezTo>
                    <a:cubicBezTo>
                      <a:pt x="16920" y="11520"/>
                      <a:pt x="9720" y="5760"/>
                      <a:pt x="3960" y="0"/>
                    </a:cubicBezTo>
                    <a:cubicBezTo>
                      <a:pt x="2520" y="0"/>
                      <a:pt x="1080" y="0"/>
                      <a:pt x="1080" y="1440"/>
                    </a:cubicBezTo>
                    <a:cubicBezTo>
                      <a:pt x="-360" y="2880"/>
                      <a:pt x="-360" y="4320"/>
                      <a:pt x="1080" y="4320"/>
                    </a:cubicBezTo>
                    <a:cubicBezTo>
                      <a:pt x="6840" y="8640"/>
                      <a:pt x="12600" y="14400"/>
                      <a:pt x="16920" y="20160"/>
                    </a:cubicBezTo>
                    <a:cubicBezTo>
                      <a:pt x="18360" y="21600"/>
                      <a:pt x="19800" y="21600"/>
                      <a:pt x="19800" y="21600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8" name="Freeform 17"/>
              <p:cNvSpPr/>
              <p:nvPr/>
            </p:nvSpPr>
            <p:spPr>
              <a:xfrm>
                <a:off x="0" y="244487"/>
                <a:ext cx="88846" cy="297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7" h="19792" fill="norm" stroke="1" extrusionOk="0">
                    <a:moveTo>
                      <a:pt x="20897" y="15429"/>
                    </a:moveTo>
                    <a:cubicBezTo>
                      <a:pt x="20897" y="15429"/>
                      <a:pt x="20897" y="12343"/>
                      <a:pt x="19697" y="9257"/>
                    </a:cubicBezTo>
                    <a:cubicBezTo>
                      <a:pt x="13697" y="6171"/>
                      <a:pt x="7697" y="0"/>
                      <a:pt x="1697" y="0"/>
                    </a:cubicBezTo>
                    <a:cubicBezTo>
                      <a:pt x="497" y="0"/>
                      <a:pt x="497" y="0"/>
                      <a:pt x="497" y="3086"/>
                    </a:cubicBezTo>
                    <a:cubicBezTo>
                      <a:pt x="-703" y="6171"/>
                      <a:pt x="497" y="9257"/>
                      <a:pt x="1697" y="9257"/>
                    </a:cubicBezTo>
                    <a:cubicBezTo>
                      <a:pt x="7697" y="9257"/>
                      <a:pt x="13697" y="12343"/>
                      <a:pt x="18497" y="18514"/>
                    </a:cubicBezTo>
                    <a:cubicBezTo>
                      <a:pt x="19697" y="21600"/>
                      <a:pt x="20897" y="18514"/>
                      <a:pt x="20897" y="15429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9" name="Freeform 18"/>
              <p:cNvSpPr/>
              <p:nvPr/>
            </p:nvSpPr>
            <p:spPr>
              <a:xfrm>
                <a:off x="28324" y="394615"/>
                <a:ext cx="79312" cy="664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80" fill="norm" stroke="1" extrusionOk="0">
                    <a:moveTo>
                      <a:pt x="2700" y="19800"/>
                    </a:moveTo>
                    <a:cubicBezTo>
                      <a:pt x="6750" y="15480"/>
                      <a:pt x="9450" y="14040"/>
                      <a:pt x="12150" y="12600"/>
                    </a:cubicBezTo>
                    <a:cubicBezTo>
                      <a:pt x="14850" y="9720"/>
                      <a:pt x="17550" y="6840"/>
                      <a:pt x="21600" y="3960"/>
                    </a:cubicBezTo>
                    <a:cubicBezTo>
                      <a:pt x="21600" y="2520"/>
                      <a:pt x="21600" y="1080"/>
                      <a:pt x="21600" y="1080"/>
                    </a:cubicBezTo>
                    <a:cubicBezTo>
                      <a:pt x="20250" y="-360"/>
                      <a:pt x="18900" y="-360"/>
                      <a:pt x="17550" y="1080"/>
                    </a:cubicBezTo>
                    <a:cubicBezTo>
                      <a:pt x="14850" y="3960"/>
                      <a:pt x="12150" y="6840"/>
                      <a:pt x="9450" y="8280"/>
                    </a:cubicBezTo>
                    <a:cubicBezTo>
                      <a:pt x="6750" y="11160"/>
                      <a:pt x="4050" y="12600"/>
                      <a:pt x="0" y="16920"/>
                    </a:cubicBezTo>
                    <a:cubicBezTo>
                      <a:pt x="0" y="18360"/>
                      <a:pt x="0" y="19800"/>
                      <a:pt x="0" y="19800"/>
                    </a:cubicBezTo>
                    <a:cubicBezTo>
                      <a:pt x="1350" y="21240"/>
                      <a:pt x="2700" y="21240"/>
                      <a:pt x="2700" y="19800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272" name="Oval 66"/>
          <p:cNvSpPr/>
          <p:nvPr/>
        </p:nvSpPr>
        <p:spPr>
          <a:xfrm>
            <a:off x="6368527" y="3438848"/>
            <a:ext cx="786079" cy="784942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solidFill>
                  <a:srgbClr val="404040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</a:p>
        </p:txBody>
      </p:sp>
      <p:grpSp>
        <p:nvGrpSpPr>
          <p:cNvPr id="280" name="组合 59"/>
          <p:cNvGrpSpPr/>
          <p:nvPr/>
        </p:nvGrpSpPr>
        <p:grpSpPr>
          <a:xfrm>
            <a:off x="6593351" y="3619996"/>
            <a:ext cx="379958" cy="378820"/>
            <a:chOff x="0" y="0"/>
            <a:chExt cx="379956" cy="378818"/>
          </a:xfrm>
        </p:grpSpPr>
        <p:sp>
          <p:nvSpPr>
            <p:cNvPr id="273" name="Freeform 67"/>
            <p:cNvSpPr/>
            <p:nvPr/>
          </p:nvSpPr>
          <p:spPr>
            <a:xfrm>
              <a:off x="0" y="0"/>
              <a:ext cx="141062" cy="139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71" y="0"/>
                    <a:pt x="0" y="4919"/>
                    <a:pt x="0" y="10907"/>
                  </a:cubicBezTo>
                  <a:cubicBezTo>
                    <a:pt x="0" y="16895"/>
                    <a:pt x="4871" y="21600"/>
                    <a:pt x="10800" y="21600"/>
                  </a:cubicBezTo>
                  <a:cubicBezTo>
                    <a:pt x="16729" y="21600"/>
                    <a:pt x="21600" y="16895"/>
                    <a:pt x="21600" y="10907"/>
                  </a:cubicBezTo>
                  <a:cubicBezTo>
                    <a:pt x="21600" y="4919"/>
                    <a:pt x="16729" y="0"/>
                    <a:pt x="10800" y="0"/>
                  </a:cubicBezTo>
                  <a:moveTo>
                    <a:pt x="10800" y="15826"/>
                  </a:moveTo>
                  <a:cubicBezTo>
                    <a:pt x="8047" y="15826"/>
                    <a:pt x="5718" y="13687"/>
                    <a:pt x="5718" y="10907"/>
                  </a:cubicBezTo>
                  <a:cubicBezTo>
                    <a:pt x="5718" y="8127"/>
                    <a:pt x="8047" y="5774"/>
                    <a:pt x="10800" y="5774"/>
                  </a:cubicBezTo>
                  <a:cubicBezTo>
                    <a:pt x="13553" y="5774"/>
                    <a:pt x="15882" y="8127"/>
                    <a:pt x="15882" y="10907"/>
                  </a:cubicBezTo>
                  <a:cubicBezTo>
                    <a:pt x="15882" y="13687"/>
                    <a:pt x="13553" y="15826"/>
                    <a:pt x="10800" y="15826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  <p:sp>
          <p:nvSpPr>
            <p:cNvPr id="274" name="Freeform 68"/>
            <p:cNvSpPr/>
            <p:nvPr/>
          </p:nvSpPr>
          <p:spPr>
            <a:xfrm>
              <a:off x="156988" y="0"/>
              <a:ext cx="139925" cy="139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07" y="0"/>
                  </a:moveTo>
                  <a:cubicBezTo>
                    <a:pt x="4919" y="0"/>
                    <a:pt x="0" y="4919"/>
                    <a:pt x="0" y="10907"/>
                  </a:cubicBezTo>
                  <a:cubicBezTo>
                    <a:pt x="0" y="16895"/>
                    <a:pt x="4919" y="21600"/>
                    <a:pt x="10907" y="21600"/>
                  </a:cubicBezTo>
                  <a:cubicBezTo>
                    <a:pt x="16895" y="21600"/>
                    <a:pt x="21600" y="16895"/>
                    <a:pt x="21600" y="10907"/>
                  </a:cubicBezTo>
                  <a:cubicBezTo>
                    <a:pt x="21600" y="4919"/>
                    <a:pt x="16895" y="0"/>
                    <a:pt x="10907" y="0"/>
                  </a:cubicBezTo>
                  <a:moveTo>
                    <a:pt x="10907" y="15826"/>
                  </a:moveTo>
                  <a:cubicBezTo>
                    <a:pt x="8127" y="15826"/>
                    <a:pt x="5774" y="13687"/>
                    <a:pt x="5774" y="10907"/>
                  </a:cubicBezTo>
                  <a:cubicBezTo>
                    <a:pt x="5774" y="8127"/>
                    <a:pt x="8127" y="5774"/>
                    <a:pt x="10907" y="5774"/>
                  </a:cubicBezTo>
                  <a:cubicBezTo>
                    <a:pt x="13687" y="5774"/>
                    <a:pt x="15826" y="8127"/>
                    <a:pt x="15826" y="10907"/>
                  </a:cubicBezTo>
                  <a:cubicBezTo>
                    <a:pt x="15826" y="13687"/>
                    <a:pt x="13687" y="15826"/>
                    <a:pt x="10907" y="15826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  <p:sp>
          <p:nvSpPr>
            <p:cNvPr id="275" name="Freeform 69"/>
            <p:cNvSpPr/>
            <p:nvPr/>
          </p:nvSpPr>
          <p:spPr>
            <a:xfrm>
              <a:off x="31852" y="155850"/>
              <a:ext cx="234346" cy="133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94" y="21600"/>
                  </a:moveTo>
                  <a:cubicBezTo>
                    <a:pt x="1406" y="21600"/>
                    <a:pt x="1406" y="21600"/>
                    <a:pt x="1406" y="21600"/>
                  </a:cubicBezTo>
                  <a:cubicBezTo>
                    <a:pt x="639" y="21600"/>
                    <a:pt x="0" y="20475"/>
                    <a:pt x="0" y="18900"/>
                  </a:cubicBezTo>
                  <a:cubicBezTo>
                    <a:pt x="0" y="2700"/>
                    <a:pt x="0" y="2700"/>
                    <a:pt x="0" y="2700"/>
                  </a:cubicBezTo>
                  <a:cubicBezTo>
                    <a:pt x="0" y="1125"/>
                    <a:pt x="639" y="0"/>
                    <a:pt x="1406" y="0"/>
                  </a:cubicBezTo>
                  <a:cubicBezTo>
                    <a:pt x="20194" y="0"/>
                    <a:pt x="20194" y="0"/>
                    <a:pt x="20194" y="0"/>
                  </a:cubicBezTo>
                  <a:cubicBezTo>
                    <a:pt x="20961" y="0"/>
                    <a:pt x="21600" y="1125"/>
                    <a:pt x="21600" y="2700"/>
                  </a:cubicBezTo>
                  <a:cubicBezTo>
                    <a:pt x="21600" y="18900"/>
                    <a:pt x="21600" y="18900"/>
                    <a:pt x="21600" y="18900"/>
                  </a:cubicBezTo>
                  <a:cubicBezTo>
                    <a:pt x="21600" y="20475"/>
                    <a:pt x="20961" y="21600"/>
                    <a:pt x="20194" y="2160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  <p:sp>
          <p:nvSpPr>
            <p:cNvPr id="276" name="Rectangle 70"/>
            <p:cNvSpPr/>
            <p:nvPr/>
          </p:nvSpPr>
          <p:spPr>
            <a:xfrm>
              <a:off x="280985" y="177465"/>
              <a:ext cx="19339" cy="910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  <p:sp>
          <p:nvSpPr>
            <p:cNvPr id="277" name="Freeform 71"/>
            <p:cNvSpPr/>
            <p:nvPr/>
          </p:nvSpPr>
          <p:spPr>
            <a:xfrm>
              <a:off x="316251" y="145611"/>
              <a:ext cx="63706" cy="154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17153"/>
                  </a:lnTo>
                  <a:lnTo>
                    <a:pt x="0" y="4447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  <p:sp>
          <p:nvSpPr>
            <p:cNvPr id="278" name="Freeform 72"/>
            <p:cNvSpPr/>
            <p:nvPr/>
          </p:nvSpPr>
          <p:spPr>
            <a:xfrm>
              <a:off x="31852" y="304875"/>
              <a:ext cx="75083" cy="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873" y="21600"/>
                  </a:moveTo>
                  <a:lnTo>
                    <a:pt x="0" y="21600"/>
                  </a:lnTo>
                  <a:lnTo>
                    <a:pt x="14727" y="0"/>
                  </a:lnTo>
                  <a:lnTo>
                    <a:pt x="21600" y="0"/>
                  </a:lnTo>
                  <a:lnTo>
                    <a:pt x="6873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  <p:sp>
          <p:nvSpPr>
            <p:cNvPr id="279" name="Freeform 73"/>
            <p:cNvSpPr/>
            <p:nvPr/>
          </p:nvSpPr>
          <p:spPr>
            <a:xfrm>
              <a:off x="191116" y="304875"/>
              <a:ext cx="73945" cy="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22" y="21600"/>
                  </a:moveTo>
                  <a:lnTo>
                    <a:pt x="21600" y="21600"/>
                  </a:lnTo>
                  <a:lnTo>
                    <a:pt x="6978" y="0"/>
                  </a:lnTo>
                  <a:lnTo>
                    <a:pt x="0" y="0"/>
                  </a:lnTo>
                  <a:lnTo>
                    <a:pt x="14622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</p:grpSp>
      <p:sp>
        <p:nvSpPr>
          <p:cNvPr id="281" name="Oval 74"/>
          <p:cNvSpPr/>
          <p:nvPr/>
        </p:nvSpPr>
        <p:spPr>
          <a:xfrm>
            <a:off x="6359588" y="1990797"/>
            <a:ext cx="786079" cy="78494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solidFill>
                  <a:srgbClr val="404040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</a:p>
        </p:txBody>
      </p:sp>
      <p:grpSp>
        <p:nvGrpSpPr>
          <p:cNvPr id="286" name="组合 68"/>
          <p:cNvGrpSpPr/>
          <p:nvPr/>
        </p:nvGrpSpPr>
        <p:grpSpPr>
          <a:xfrm>
            <a:off x="6503421" y="2139663"/>
            <a:ext cx="479074" cy="437976"/>
            <a:chOff x="0" y="0"/>
            <a:chExt cx="479072" cy="437975"/>
          </a:xfrm>
        </p:grpSpPr>
        <p:sp>
          <p:nvSpPr>
            <p:cNvPr id="282" name="Rectangle 75"/>
            <p:cNvSpPr/>
            <p:nvPr/>
          </p:nvSpPr>
          <p:spPr>
            <a:xfrm>
              <a:off x="220186" y="0"/>
              <a:ext cx="20018" cy="511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  <p:sp>
          <p:nvSpPr>
            <p:cNvPr id="283" name="Freeform 76"/>
            <p:cNvSpPr/>
            <p:nvPr/>
          </p:nvSpPr>
          <p:spPr>
            <a:xfrm>
              <a:off x="25354" y="63705"/>
              <a:ext cx="417689" cy="356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2" y="0"/>
                  </a:moveTo>
                  <a:cubicBezTo>
                    <a:pt x="4875" y="0"/>
                    <a:pt x="0" y="4875"/>
                    <a:pt x="0" y="10842"/>
                  </a:cubicBezTo>
                  <a:cubicBezTo>
                    <a:pt x="0" y="16725"/>
                    <a:pt x="4875" y="21600"/>
                    <a:pt x="10842" y="21600"/>
                  </a:cubicBezTo>
                  <a:cubicBezTo>
                    <a:pt x="16725" y="21600"/>
                    <a:pt x="21600" y="16725"/>
                    <a:pt x="21600" y="10842"/>
                  </a:cubicBezTo>
                  <a:cubicBezTo>
                    <a:pt x="21600" y="4875"/>
                    <a:pt x="16725" y="0"/>
                    <a:pt x="10842" y="0"/>
                  </a:cubicBezTo>
                  <a:moveTo>
                    <a:pt x="19079" y="5547"/>
                  </a:moveTo>
                  <a:cubicBezTo>
                    <a:pt x="19583" y="6304"/>
                    <a:pt x="19919" y="7144"/>
                    <a:pt x="20255" y="8068"/>
                  </a:cubicBezTo>
                  <a:cubicBezTo>
                    <a:pt x="17818" y="8068"/>
                    <a:pt x="17818" y="8068"/>
                    <a:pt x="17818" y="8068"/>
                  </a:cubicBezTo>
                  <a:cubicBezTo>
                    <a:pt x="17650" y="7144"/>
                    <a:pt x="17398" y="6304"/>
                    <a:pt x="17146" y="5547"/>
                  </a:cubicBezTo>
                  <a:lnTo>
                    <a:pt x="19079" y="5547"/>
                  </a:lnTo>
                  <a:close/>
                  <a:moveTo>
                    <a:pt x="18322" y="4539"/>
                  </a:moveTo>
                  <a:cubicBezTo>
                    <a:pt x="16725" y="4539"/>
                    <a:pt x="16725" y="4539"/>
                    <a:pt x="16725" y="4539"/>
                  </a:cubicBezTo>
                  <a:cubicBezTo>
                    <a:pt x="16221" y="3530"/>
                    <a:pt x="15633" y="2605"/>
                    <a:pt x="14960" y="1933"/>
                  </a:cubicBezTo>
                  <a:cubicBezTo>
                    <a:pt x="16221" y="2521"/>
                    <a:pt x="17398" y="3446"/>
                    <a:pt x="18322" y="4539"/>
                  </a:cubicBezTo>
                  <a:moveTo>
                    <a:pt x="13532" y="13532"/>
                  </a:moveTo>
                  <a:cubicBezTo>
                    <a:pt x="16809" y="13532"/>
                    <a:pt x="16809" y="13532"/>
                    <a:pt x="16809" y="13532"/>
                  </a:cubicBezTo>
                  <a:cubicBezTo>
                    <a:pt x="16641" y="14456"/>
                    <a:pt x="16389" y="15296"/>
                    <a:pt x="16053" y="16137"/>
                  </a:cubicBezTo>
                  <a:cubicBezTo>
                    <a:pt x="13279" y="16137"/>
                    <a:pt x="13279" y="16137"/>
                    <a:pt x="13279" y="16137"/>
                  </a:cubicBezTo>
                  <a:cubicBezTo>
                    <a:pt x="13363" y="15212"/>
                    <a:pt x="13447" y="14372"/>
                    <a:pt x="13532" y="13532"/>
                  </a:cubicBezTo>
                  <a:moveTo>
                    <a:pt x="13532" y="12523"/>
                  </a:moveTo>
                  <a:cubicBezTo>
                    <a:pt x="13616" y="11935"/>
                    <a:pt x="13616" y="11346"/>
                    <a:pt x="13616" y="10842"/>
                  </a:cubicBezTo>
                  <a:cubicBezTo>
                    <a:pt x="13616" y="10254"/>
                    <a:pt x="13616" y="9665"/>
                    <a:pt x="13532" y="9077"/>
                  </a:cubicBezTo>
                  <a:cubicBezTo>
                    <a:pt x="16977" y="9077"/>
                    <a:pt x="16977" y="9077"/>
                    <a:pt x="16977" y="9077"/>
                  </a:cubicBezTo>
                  <a:cubicBezTo>
                    <a:pt x="17061" y="9665"/>
                    <a:pt x="17061" y="10254"/>
                    <a:pt x="17061" y="10842"/>
                  </a:cubicBezTo>
                  <a:cubicBezTo>
                    <a:pt x="17061" y="11430"/>
                    <a:pt x="17061" y="11935"/>
                    <a:pt x="16977" y="12523"/>
                  </a:cubicBezTo>
                  <a:lnTo>
                    <a:pt x="13532" y="12523"/>
                  </a:lnTo>
                  <a:close/>
                  <a:moveTo>
                    <a:pt x="15633" y="4539"/>
                  </a:moveTo>
                  <a:cubicBezTo>
                    <a:pt x="13111" y="4539"/>
                    <a:pt x="13111" y="4539"/>
                    <a:pt x="13111" y="4539"/>
                  </a:cubicBezTo>
                  <a:cubicBezTo>
                    <a:pt x="12943" y="3278"/>
                    <a:pt x="12607" y="2101"/>
                    <a:pt x="12187" y="1261"/>
                  </a:cubicBezTo>
                  <a:cubicBezTo>
                    <a:pt x="13532" y="1765"/>
                    <a:pt x="14708" y="2942"/>
                    <a:pt x="15633" y="4539"/>
                  </a:cubicBezTo>
                  <a:moveTo>
                    <a:pt x="9077" y="12523"/>
                  </a:moveTo>
                  <a:cubicBezTo>
                    <a:pt x="9077" y="12019"/>
                    <a:pt x="8993" y="11430"/>
                    <a:pt x="8993" y="10842"/>
                  </a:cubicBezTo>
                  <a:cubicBezTo>
                    <a:pt x="8993" y="10170"/>
                    <a:pt x="9077" y="9665"/>
                    <a:pt x="9077" y="9077"/>
                  </a:cubicBezTo>
                  <a:cubicBezTo>
                    <a:pt x="12523" y="9077"/>
                    <a:pt x="12523" y="9077"/>
                    <a:pt x="12523" y="9077"/>
                  </a:cubicBezTo>
                  <a:cubicBezTo>
                    <a:pt x="12607" y="9665"/>
                    <a:pt x="12607" y="10170"/>
                    <a:pt x="12607" y="10842"/>
                  </a:cubicBezTo>
                  <a:cubicBezTo>
                    <a:pt x="12607" y="11430"/>
                    <a:pt x="12607" y="12019"/>
                    <a:pt x="12523" y="12523"/>
                  </a:cubicBezTo>
                  <a:lnTo>
                    <a:pt x="9077" y="12523"/>
                  </a:lnTo>
                  <a:close/>
                  <a:moveTo>
                    <a:pt x="12523" y="13532"/>
                  </a:moveTo>
                  <a:cubicBezTo>
                    <a:pt x="12439" y="14456"/>
                    <a:pt x="12355" y="15381"/>
                    <a:pt x="12271" y="16137"/>
                  </a:cubicBezTo>
                  <a:cubicBezTo>
                    <a:pt x="9329" y="16137"/>
                    <a:pt x="9329" y="16137"/>
                    <a:pt x="9329" y="16137"/>
                  </a:cubicBezTo>
                  <a:cubicBezTo>
                    <a:pt x="9245" y="15381"/>
                    <a:pt x="9161" y="14456"/>
                    <a:pt x="9077" y="13532"/>
                  </a:cubicBezTo>
                  <a:lnTo>
                    <a:pt x="12523" y="13532"/>
                  </a:lnTo>
                  <a:close/>
                  <a:moveTo>
                    <a:pt x="9077" y="8068"/>
                  </a:moveTo>
                  <a:cubicBezTo>
                    <a:pt x="9161" y="7144"/>
                    <a:pt x="9245" y="6304"/>
                    <a:pt x="9329" y="5547"/>
                  </a:cubicBezTo>
                  <a:cubicBezTo>
                    <a:pt x="12271" y="5547"/>
                    <a:pt x="12271" y="5547"/>
                    <a:pt x="12271" y="5547"/>
                  </a:cubicBezTo>
                  <a:cubicBezTo>
                    <a:pt x="12355" y="6304"/>
                    <a:pt x="12439" y="7144"/>
                    <a:pt x="12523" y="8068"/>
                  </a:cubicBezTo>
                  <a:lnTo>
                    <a:pt x="9077" y="8068"/>
                  </a:lnTo>
                  <a:close/>
                  <a:moveTo>
                    <a:pt x="10842" y="1009"/>
                  </a:moveTo>
                  <a:cubicBezTo>
                    <a:pt x="11094" y="1009"/>
                    <a:pt x="11682" y="2185"/>
                    <a:pt x="12103" y="4539"/>
                  </a:cubicBezTo>
                  <a:cubicBezTo>
                    <a:pt x="9497" y="4539"/>
                    <a:pt x="9497" y="4539"/>
                    <a:pt x="9497" y="4539"/>
                  </a:cubicBezTo>
                  <a:cubicBezTo>
                    <a:pt x="9918" y="2185"/>
                    <a:pt x="10506" y="1009"/>
                    <a:pt x="10842" y="1009"/>
                  </a:cubicBezTo>
                  <a:moveTo>
                    <a:pt x="9413" y="1261"/>
                  </a:moveTo>
                  <a:cubicBezTo>
                    <a:pt x="8993" y="2101"/>
                    <a:pt x="8741" y="3278"/>
                    <a:pt x="8489" y="4539"/>
                  </a:cubicBezTo>
                  <a:cubicBezTo>
                    <a:pt x="6051" y="4539"/>
                    <a:pt x="6051" y="4539"/>
                    <a:pt x="6051" y="4539"/>
                  </a:cubicBezTo>
                  <a:cubicBezTo>
                    <a:pt x="6892" y="2942"/>
                    <a:pt x="8068" y="1765"/>
                    <a:pt x="9413" y="1261"/>
                  </a:cubicBezTo>
                  <a:moveTo>
                    <a:pt x="8321" y="16137"/>
                  </a:moveTo>
                  <a:cubicBezTo>
                    <a:pt x="5547" y="16137"/>
                    <a:pt x="5547" y="16137"/>
                    <a:pt x="5547" y="16137"/>
                  </a:cubicBezTo>
                  <a:cubicBezTo>
                    <a:pt x="5211" y="15296"/>
                    <a:pt x="4959" y="14456"/>
                    <a:pt x="4791" y="13532"/>
                  </a:cubicBezTo>
                  <a:cubicBezTo>
                    <a:pt x="8153" y="13532"/>
                    <a:pt x="8153" y="13532"/>
                    <a:pt x="8153" y="13532"/>
                  </a:cubicBezTo>
                  <a:cubicBezTo>
                    <a:pt x="8153" y="14372"/>
                    <a:pt x="8237" y="15212"/>
                    <a:pt x="8321" y="16137"/>
                  </a:cubicBezTo>
                  <a:moveTo>
                    <a:pt x="8153" y="8068"/>
                  </a:moveTo>
                  <a:cubicBezTo>
                    <a:pt x="4791" y="8068"/>
                    <a:pt x="4791" y="8068"/>
                    <a:pt x="4791" y="8068"/>
                  </a:cubicBezTo>
                  <a:cubicBezTo>
                    <a:pt x="4959" y="7144"/>
                    <a:pt x="5211" y="6304"/>
                    <a:pt x="5547" y="5547"/>
                  </a:cubicBezTo>
                  <a:cubicBezTo>
                    <a:pt x="8321" y="5547"/>
                    <a:pt x="8321" y="5547"/>
                    <a:pt x="8321" y="5547"/>
                  </a:cubicBezTo>
                  <a:cubicBezTo>
                    <a:pt x="8237" y="6388"/>
                    <a:pt x="8153" y="7228"/>
                    <a:pt x="8153" y="8068"/>
                  </a:cubicBezTo>
                  <a:moveTo>
                    <a:pt x="6724" y="1933"/>
                  </a:moveTo>
                  <a:cubicBezTo>
                    <a:pt x="5967" y="2605"/>
                    <a:pt x="5379" y="3530"/>
                    <a:pt x="4875" y="4539"/>
                  </a:cubicBezTo>
                  <a:cubicBezTo>
                    <a:pt x="3278" y="4539"/>
                    <a:pt x="3278" y="4539"/>
                    <a:pt x="3278" y="4539"/>
                  </a:cubicBezTo>
                  <a:cubicBezTo>
                    <a:pt x="4202" y="3446"/>
                    <a:pt x="5379" y="2521"/>
                    <a:pt x="6724" y="1933"/>
                  </a:cubicBezTo>
                  <a:moveTo>
                    <a:pt x="1177" y="9077"/>
                  </a:moveTo>
                  <a:cubicBezTo>
                    <a:pt x="3614" y="9077"/>
                    <a:pt x="3614" y="9077"/>
                    <a:pt x="3614" y="9077"/>
                  </a:cubicBezTo>
                  <a:cubicBezTo>
                    <a:pt x="3614" y="9665"/>
                    <a:pt x="3530" y="10254"/>
                    <a:pt x="3530" y="10842"/>
                  </a:cubicBezTo>
                  <a:cubicBezTo>
                    <a:pt x="3530" y="11430"/>
                    <a:pt x="3614" y="11935"/>
                    <a:pt x="3614" y="12523"/>
                  </a:cubicBezTo>
                  <a:cubicBezTo>
                    <a:pt x="1177" y="12523"/>
                    <a:pt x="1177" y="12523"/>
                    <a:pt x="1177" y="12523"/>
                  </a:cubicBezTo>
                  <a:cubicBezTo>
                    <a:pt x="1093" y="11935"/>
                    <a:pt x="1009" y="11430"/>
                    <a:pt x="1009" y="10842"/>
                  </a:cubicBezTo>
                  <a:cubicBezTo>
                    <a:pt x="1009" y="10254"/>
                    <a:pt x="1093" y="9665"/>
                    <a:pt x="1177" y="9077"/>
                  </a:cubicBezTo>
                  <a:moveTo>
                    <a:pt x="3278" y="17061"/>
                  </a:moveTo>
                  <a:cubicBezTo>
                    <a:pt x="4875" y="17061"/>
                    <a:pt x="4875" y="17061"/>
                    <a:pt x="4875" y="17061"/>
                  </a:cubicBezTo>
                  <a:cubicBezTo>
                    <a:pt x="5379" y="18070"/>
                    <a:pt x="5967" y="18995"/>
                    <a:pt x="6724" y="19667"/>
                  </a:cubicBezTo>
                  <a:cubicBezTo>
                    <a:pt x="5379" y="19079"/>
                    <a:pt x="4202" y="18238"/>
                    <a:pt x="3278" y="17061"/>
                  </a:cubicBezTo>
                  <a:moveTo>
                    <a:pt x="6051" y="17061"/>
                  </a:moveTo>
                  <a:cubicBezTo>
                    <a:pt x="8489" y="17061"/>
                    <a:pt x="8489" y="17061"/>
                    <a:pt x="8489" y="17061"/>
                  </a:cubicBezTo>
                  <a:cubicBezTo>
                    <a:pt x="8741" y="18406"/>
                    <a:pt x="8993" y="19499"/>
                    <a:pt x="9413" y="20339"/>
                  </a:cubicBezTo>
                  <a:cubicBezTo>
                    <a:pt x="8068" y="19835"/>
                    <a:pt x="6892" y="18742"/>
                    <a:pt x="6051" y="17061"/>
                  </a:cubicBezTo>
                  <a:moveTo>
                    <a:pt x="10842" y="20591"/>
                  </a:moveTo>
                  <a:cubicBezTo>
                    <a:pt x="10506" y="20591"/>
                    <a:pt x="9918" y="19415"/>
                    <a:pt x="9497" y="17061"/>
                  </a:cubicBezTo>
                  <a:cubicBezTo>
                    <a:pt x="12103" y="17061"/>
                    <a:pt x="12103" y="17061"/>
                    <a:pt x="12103" y="17061"/>
                  </a:cubicBezTo>
                  <a:cubicBezTo>
                    <a:pt x="11682" y="19415"/>
                    <a:pt x="11094" y="20591"/>
                    <a:pt x="10842" y="20591"/>
                  </a:cubicBezTo>
                  <a:moveTo>
                    <a:pt x="12187" y="20339"/>
                  </a:moveTo>
                  <a:cubicBezTo>
                    <a:pt x="12607" y="19499"/>
                    <a:pt x="12943" y="18406"/>
                    <a:pt x="13111" y="17061"/>
                  </a:cubicBezTo>
                  <a:cubicBezTo>
                    <a:pt x="15633" y="17061"/>
                    <a:pt x="15633" y="17061"/>
                    <a:pt x="15633" y="17061"/>
                  </a:cubicBezTo>
                  <a:cubicBezTo>
                    <a:pt x="14708" y="18742"/>
                    <a:pt x="13532" y="19835"/>
                    <a:pt x="12187" y="20339"/>
                  </a:cubicBezTo>
                  <a:moveTo>
                    <a:pt x="14960" y="19667"/>
                  </a:moveTo>
                  <a:cubicBezTo>
                    <a:pt x="15633" y="18995"/>
                    <a:pt x="16221" y="18070"/>
                    <a:pt x="16725" y="17061"/>
                  </a:cubicBezTo>
                  <a:cubicBezTo>
                    <a:pt x="18322" y="17061"/>
                    <a:pt x="18322" y="17061"/>
                    <a:pt x="18322" y="17061"/>
                  </a:cubicBezTo>
                  <a:cubicBezTo>
                    <a:pt x="17398" y="18238"/>
                    <a:pt x="16221" y="19079"/>
                    <a:pt x="14960" y="19667"/>
                  </a:cubicBezTo>
                  <a:moveTo>
                    <a:pt x="19079" y="16137"/>
                  </a:moveTo>
                  <a:cubicBezTo>
                    <a:pt x="17146" y="16137"/>
                    <a:pt x="17146" y="16137"/>
                    <a:pt x="17146" y="16137"/>
                  </a:cubicBezTo>
                  <a:cubicBezTo>
                    <a:pt x="17398" y="15296"/>
                    <a:pt x="17650" y="14456"/>
                    <a:pt x="17818" y="13532"/>
                  </a:cubicBezTo>
                  <a:cubicBezTo>
                    <a:pt x="20255" y="13532"/>
                    <a:pt x="20255" y="13532"/>
                    <a:pt x="20255" y="13532"/>
                  </a:cubicBezTo>
                  <a:cubicBezTo>
                    <a:pt x="19919" y="14456"/>
                    <a:pt x="19583" y="15296"/>
                    <a:pt x="19079" y="16137"/>
                  </a:cubicBezTo>
                  <a:moveTo>
                    <a:pt x="17986" y="12523"/>
                  </a:moveTo>
                  <a:cubicBezTo>
                    <a:pt x="18070" y="11935"/>
                    <a:pt x="18070" y="11430"/>
                    <a:pt x="18070" y="10842"/>
                  </a:cubicBezTo>
                  <a:cubicBezTo>
                    <a:pt x="18070" y="10254"/>
                    <a:pt x="18070" y="9665"/>
                    <a:pt x="17986" y="9077"/>
                  </a:cubicBezTo>
                  <a:cubicBezTo>
                    <a:pt x="20423" y="9077"/>
                    <a:pt x="20423" y="9077"/>
                    <a:pt x="20423" y="9077"/>
                  </a:cubicBezTo>
                  <a:cubicBezTo>
                    <a:pt x="20591" y="9665"/>
                    <a:pt x="20591" y="10254"/>
                    <a:pt x="20591" y="10842"/>
                  </a:cubicBezTo>
                  <a:cubicBezTo>
                    <a:pt x="20591" y="11430"/>
                    <a:pt x="20591" y="11935"/>
                    <a:pt x="20423" y="12523"/>
                  </a:cubicBezTo>
                  <a:lnTo>
                    <a:pt x="17986" y="1252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  <p:sp>
          <p:nvSpPr>
            <p:cNvPr id="284" name="Freeform 77"/>
            <p:cNvSpPr/>
            <p:nvPr/>
          </p:nvSpPr>
          <p:spPr>
            <a:xfrm>
              <a:off x="417687" y="55742"/>
              <a:ext cx="61386" cy="89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0800" y="0"/>
                    <a:pt x="10800" y="0"/>
                    <a:pt x="10800" y="0"/>
                  </a:cubicBezTo>
                  <a:cubicBezTo>
                    <a:pt x="10800" y="5982"/>
                    <a:pt x="7389" y="10966"/>
                    <a:pt x="568" y="10966"/>
                  </a:cubicBezTo>
                  <a:cubicBezTo>
                    <a:pt x="0" y="10966"/>
                    <a:pt x="0" y="10966"/>
                    <a:pt x="0" y="10966"/>
                  </a:cubicBezTo>
                  <a:cubicBezTo>
                    <a:pt x="7389" y="10966"/>
                    <a:pt x="10800" y="15618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15618"/>
                    <a:pt x="14211" y="10966"/>
                    <a:pt x="21600" y="10966"/>
                  </a:cubicBezTo>
                  <a:cubicBezTo>
                    <a:pt x="21600" y="10966"/>
                    <a:pt x="21600" y="10966"/>
                    <a:pt x="21600" y="10966"/>
                  </a:cubicBezTo>
                  <a:cubicBezTo>
                    <a:pt x="14211" y="10966"/>
                    <a:pt x="10800" y="5982"/>
                    <a:pt x="10800" y="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  <p:sp>
          <p:nvSpPr>
            <p:cNvPr id="285" name="Freeform 78"/>
            <p:cNvSpPr/>
            <p:nvPr/>
          </p:nvSpPr>
          <p:spPr>
            <a:xfrm>
              <a:off x="-1" y="348104"/>
              <a:ext cx="61387" cy="89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0800" y="0"/>
                    <a:pt x="10800" y="0"/>
                    <a:pt x="10800" y="0"/>
                  </a:cubicBezTo>
                  <a:cubicBezTo>
                    <a:pt x="10800" y="5982"/>
                    <a:pt x="7389" y="10634"/>
                    <a:pt x="0" y="10634"/>
                  </a:cubicBezTo>
                  <a:cubicBezTo>
                    <a:pt x="0" y="10634"/>
                    <a:pt x="0" y="10634"/>
                    <a:pt x="0" y="10634"/>
                  </a:cubicBezTo>
                  <a:cubicBezTo>
                    <a:pt x="7389" y="10634"/>
                    <a:pt x="10800" y="15618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15618"/>
                    <a:pt x="14211" y="10634"/>
                    <a:pt x="21032" y="10634"/>
                  </a:cubicBezTo>
                  <a:cubicBezTo>
                    <a:pt x="21600" y="10634"/>
                    <a:pt x="21600" y="10634"/>
                    <a:pt x="21600" y="10634"/>
                  </a:cubicBezTo>
                  <a:cubicBezTo>
                    <a:pt x="14211" y="10634"/>
                    <a:pt x="10800" y="5982"/>
                    <a:pt x="10800" y="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</p:grpSp>
      <p:sp>
        <p:nvSpPr>
          <p:cNvPr id="287" name="文本框 74"/>
          <p:cNvSpPr txBox="1"/>
          <p:nvPr/>
        </p:nvSpPr>
        <p:spPr>
          <a:xfrm>
            <a:off x="7583721" y="2186912"/>
            <a:ext cx="3793735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使用者可以自由地於本地、網路上查詢他們喜愛的音樂作品</a:t>
            </a:r>
          </a:p>
        </p:txBody>
      </p:sp>
      <p:sp>
        <p:nvSpPr>
          <p:cNvPr id="288" name="文本框 77"/>
          <p:cNvSpPr txBox="1"/>
          <p:nvPr/>
        </p:nvSpPr>
        <p:spPr>
          <a:xfrm>
            <a:off x="7583720" y="3574993"/>
            <a:ext cx="3793735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使用者查詢後、點擊圖示即可播放音樂</a:t>
            </a:r>
          </a:p>
        </p:txBody>
      </p:sp>
      <p:sp>
        <p:nvSpPr>
          <p:cNvPr id="289" name="Oval 66"/>
          <p:cNvSpPr/>
          <p:nvPr/>
        </p:nvSpPr>
        <p:spPr>
          <a:xfrm>
            <a:off x="6368527" y="4726142"/>
            <a:ext cx="786079" cy="78494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solidFill>
                  <a:srgbClr val="404040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</a:p>
        </p:txBody>
      </p:sp>
      <p:grpSp>
        <p:nvGrpSpPr>
          <p:cNvPr id="297" name="组合 50"/>
          <p:cNvGrpSpPr/>
          <p:nvPr/>
        </p:nvGrpSpPr>
        <p:grpSpPr>
          <a:xfrm>
            <a:off x="6571845" y="4886088"/>
            <a:ext cx="379958" cy="378820"/>
            <a:chOff x="0" y="0"/>
            <a:chExt cx="379956" cy="378818"/>
          </a:xfrm>
        </p:grpSpPr>
        <p:sp>
          <p:nvSpPr>
            <p:cNvPr id="290" name="Freeform 67"/>
            <p:cNvSpPr/>
            <p:nvPr/>
          </p:nvSpPr>
          <p:spPr>
            <a:xfrm>
              <a:off x="0" y="0"/>
              <a:ext cx="141062" cy="139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71" y="0"/>
                    <a:pt x="0" y="4919"/>
                    <a:pt x="0" y="10907"/>
                  </a:cubicBezTo>
                  <a:cubicBezTo>
                    <a:pt x="0" y="16895"/>
                    <a:pt x="4871" y="21600"/>
                    <a:pt x="10800" y="21600"/>
                  </a:cubicBezTo>
                  <a:cubicBezTo>
                    <a:pt x="16729" y="21600"/>
                    <a:pt x="21600" y="16895"/>
                    <a:pt x="21600" y="10907"/>
                  </a:cubicBezTo>
                  <a:cubicBezTo>
                    <a:pt x="21600" y="4919"/>
                    <a:pt x="16729" y="0"/>
                    <a:pt x="10800" y="0"/>
                  </a:cubicBezTo>
                  <a:moveTo>
                    <a:pt x="10800" y="15826"/>
                  </a:moveTo>
                  <a:cubicBezTo>
                    <a:pt x="8047" y="15826"/>
                    <a:pt x="5718" y="13687"/>
                    <a:pt x="5718" y="10907"/>
                  </a:cubicBezTo>
                  <a:cubicBezTo>
                    <a:pt x="5718" y="8127"/>
                    <a:pt x="8047" y="5774"/>
                    <a:pt x="10800" y="5774"/>
                  </a:cubicBezTo>
                  <a:cubicBezTo>
                    <a:pt x="13553" y="5774"/>
                    <a:pt x="15882" y="8127"/>
                    <a:pt x="15882" y="10907"/>
                  </a:cubicBezTo>
                  <a:cubicBezTo>
                    <a:pt x="15882" y="13687"/>
                    <a:pt x="13553" y="15826"/>
                    <a:pt x="10800" y="15826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  <p:sp>
          <p:nvSpPr>
            <p:cNvPr id="291" name="Freeform 68"/>
            <p:cNvSpPr/>
            <p:nvPr/>
          </p:nvSpPr>
          <p:spPr>
            <a:xfrm>
              <a:off x="156988" y="0"/>
              <a:ext cx="139925" cy="139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07" y="0"/>
                  </a:moveTo>
                  <a:cubicBezTo>
                    <a:pt x="4919" y="0"/>
                    <a:pt x="0" y="4919"/>
                    <a:pt x="0" y="10907"/>
                  </a:cubicBezTo>
                  <a:cubicBezTo>
                    <a:pt x="0" y="16895"/>
                    <a:pt x="4919" y="21600"/>
                    <a:pt x="10907" y="21600"/>
                  </a:cubicBezTo>
                  <a:cubicBezTo>
                    <a:pt x="16895" y="21600"/>
                    <a:pt x="21600" y="16895"/>
                    <a:pt x="21600" y="10907"/>
                  </a:cubicBezTo>
                  <a:cubicBezTo>
                    <a:pt x="21600" y="4919"/>
                    <a:pt x="16895" y="0"/>
                    <a:pt x="10907" y="0"/>
                  </a:cubicBezTo>
                  <a:moveTo>
                    <a:pt x="10907" y="15826"/>
                  </a:moveTo>
                  <a:cubicBezTo>
                    <a:pt x="8127" y="15826"/>
                    <a:pt x="5774" y="13687"/>
                    <a:pt x="5774" y="10907"/>
                  </a:cubicBezTo>
                  <a:cubicBezTo>
                    <a:pt x="5774" y="8127"/>
                    <a:pt x="8127" y="5774"/>
                    <a:pt x="10907" y="5774"/>
                  </a:cubicBezTo>
                  <a:cubicBezTo>
                    <a:pt x="13687" y="5774"/>
                    <a:pt x="15826" y="8127"/>
                    <a:pt x="15826" y="10907"/>
                  </a:cubicBezTo>
                  <a:cubicBezTo>
                    <a:pt x="15826" y="13687"/>
                    <a:pt x="13687" y="15826"/>
                    <a:pt x="10907" y="15826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  <p:sp>
          <p:nvSpPr>
            <p:cNvPr id="292" name="Freeform 69"/>
            <p:cNvSpPr/>
            <p:nvPr/>
          </p:nvSpPr>
          <p:spPr>
            <a:xfrm>
              <a:off x="31852" y="155850"/>
              <a:ext cx="234346" cy="133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94" y="21600"/>
                  </a:moveTo>
                  <a:cubicBezTo>
                    <a:pt x="1406" y="21600"/>
                    <a:pt x="1406" y="21600"/>
                    <a:pt x="1406" y="21600"/>
                  </a:cubicBezTo>
                  <a:cubicBezTo>
                    <a:pt x="639" y="21600"/>
                    <a:pt x="0" y="20475"/>
                    <a:pt x="0" y="18900"/>
                  </a:cubicBezTo>
                  <a:cubicBezTo>
                    <a:pt x="0" y="2700"/>
                    <a:pt x="0" y="2700"/>
                    <a:pt x="0" y="2700"/>
                  </a:cubicBezTo>
                  <a:cubicBezTo>
                    <a:pt x="0" y="1125"/>
                    <a:pt x="639" y="0"/>
                    <a:pt x="1406" y="0"/>
                  </a:cubicBezTo>
                  <a:cubicBezTo>
                    <a:pt x="20194" y="0"/>
                    <a:pt x="20194" y="0"/>
                    <a:pt x="20194" y="0"/>
                  </a:cubicBezTo>
                  <a:cubicBezTo>
                    <a:pt x="20961" y="0"/>
                    <a:pt x="21600" y="1125"/>
                    <a:pt x="21600" y="2700"/>
                  </a:cubicBezTo>
                  <a:cubicBezTo>
                    <a:pt x="21600" y="18900"/>
                    <a:pt x="21600" y="18900"/>
                    <a:pt x="21600" y="18900"/>
                  </a:cubicBezTo>
                  <a:cubicBezTo>
                    <a:pt x="21600" y="20475"/>
                    <a:pt x="20961" y="21600"/>
                    <a:pt x="20194" y="2160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  <p:sp>
          <p:nvSpPr>
            <p:cNvPr id="293" name="Rectangle 70"/>
            <p:cNvSpPr/>
            <p:nvPr/>
          </p:nvSpPr>
          <p:spPr>
            <a:xfrm>
              <a:off x="280985" y="177465"/>
              <a:ext cx="19339" cy="910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  <p:sp>
          <p:nvSpPr>
            <p:cNvPr id="294" name="Freeform 71"/>
            <p:cNvSpPr/>
            <p:nvPr/>
          </p:nvSpPr>
          <p:spPr>
            <a:xfrm>
              <a:off x="316251" y="145611"/>
              <a:ext cx="63706" cy="154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17153"/>
                  </a:lnTo>
                  <a:lnTo>
                    <a:pt x="0" y="4447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  <p:sp>
          <p:nvSpPr>
            <p:cNvPr id="295" name="Freeform 72"/>
            <p:cNvSpPr/>
            <p:nvPr/>
          </p:nvSpPr>
          <p:spPr>
            <a:xfrm>
              <a:off x="31852" y="304875"/>
              <a:ext cx="75083" cy="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873" y="21600"/>
                  </a:moveTo>
                  <a:lnTo>
                    <a:pt x="0" y="21600"/>
                  </a:lnTo>
                  <a:lnTo>
                    <a:pt x="14727" y="0"/>
                  </a:lnTo>
                  <a:lnTo>
                    <a:pt x="21600" y="0"/>
                  </a:lnTo>
                  <a:lnTo>
                    <a:pt x="6873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  <p:sp>
          <p:nvSpPr>
            <p:cNvPr id="296" name="Freeform 73"/>
            <p:cNvSpPr/>
            <p:nvPr/>
          </p:nvSpPr>
          <p:spPr>
            <a:xfrm>
              <a:off x="191116" y="304875"/>
              <a:ext cx="73945" cy="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22" y="21600"/>
                  </a:moveTo>
                  <a:lnTo>
                    <a:pt x="21600" y="21600"/>
                  </a:lnTo>
                  <a:lnTo>
                    <a:pt x="6978" y="0"/>
                  </a:lnTo>
                  <a:lnTo>
                    <a:pt x="0" y="0"/>
                  </a:lnTo>
                  <a:lnTo>
                    <a:pt x="14622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</p:grpSp>
      <p:sp>
        <p:nvSpPr>
          <p:cNvPr id="298" name="文本框 82"/>
          <p:cNvSpPr txBox="1"/>
          <p:nvPr/>
        </p:nvSpPr>
        <p:spPr>
          <a:xfrm>
            <a:off x="7583721" y="4866452"/>
            <a:ext cx="3793735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該播放機有暫停、重播、播放下一首等功能，自由顯示</a:t>
            </a:r>
            <a:r>
              <a:t>/</a:t>
            </a:r>
            <a:r>
              <a:t>隱藏歌詞並滚动歌词</a:t>
            </a:r>
          </a:p>
        </p:txBody>
      </p:sp>
      <p:sp>
        <p:nvSpPr>
          <p:cNvPr id="299" name="文本框 41"/>
          <p:cNvSpPr txBox="1"/>
          <p:nvPr/>
        </p:nvSpPr>
        <p:spPr>
          <a:xfrm>
            <a:off x="682841" y="1061791"/>
            <a:ext cx="4508699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二、網站功能</a:t>
            </a:r>
          </a:p>
        </p:txBody>
      </p:sp>
      <p:pic>
        <p:nvPicPr>
          <p:cNvPr id="300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66396" y="1639570"/>
            <a:ext cx="4148456" cy="340233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图片 4" descr="图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84450" y="3084195"/>
            <a:ext cx="3414396" cy="31318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组合 50"/>
          <p:cNvGrpSpPr/>
          <p:nvPr/>
        </p:nvGrpSpPr>
        <p:grpSpPr>
          <a:xfrm>
            <a:off x="0" y="-776898"/>
            <a:ext cx="8000265" cy="7634898"/>
            <a:chOff x="0" y="0"/>
            <a:chExt cx="8000264" cy="7634897"/>
          </a:xfrm>
        </p:grpSpPr>
        <p:pic>
          <p:nvPicPr>
            <p:cNvPr id="303" name="图片 3" descr="图片 3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0651" t="0" r="0" b="0"/>
            <a:stretch>
              <a:fillRect/>
            </a:stretch>
          </p:blipFill>
          <p:spPr>
            <a:xfrm>
              <a:off x="-1" y="776896"/>
              <a:ext cx="8000266" cy="6858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14" name="组合 16"/>
            <p:cNvGrpSpPr/>
            <p:nvPr/>
          </p:nvGrpSpPr>
          <p:grpSpPr>
            <a:xfrm>
              <a:off x="1582426" y="-1"/>
              <a:ext cx="721117" cy="2702385"/>
              <a:chOff x="0" y="0"/>
              <a:chExt cx="721116" cy="2702384"/>
            </a:xfrm>
          </p:grpSpPr>
          <p:grpSp>
            <p:nvGrpSpPr>
              <p:cNvPr id="312" name="组合 4"/>
              <p:cNvGrpSpPr/>
              <p:nvPr/>
            </p:nvGrpSpPr>
            <p:grpSpPr>
              <a:xfrm>
                <a:off x="0" y="1907716"/>
                <a:ext cx="721117" cy="794669"/>
                <a:chOff x="0" y="0"/>
                <a:chExt cx="721116" cy="794668"/>
              </a:xfrm>
            </p:grpSpPr>
            <p:sp>
              <p:nvSpPr>
                <p:cNvPr id="304" name="Freeform 11"/>
                <p:cNvSpPr/>
                <p:nvPr/>
              </p:nvSpPr>
              <p:spPr>
                <a:xfrm rot="10800000">
                  <a:off x="168005" y="0"/>
                  <a:ext cx="395894" cy="6062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cubicBezTo>
                        <a:pt x="10800" y="0"/>
                        <a:pt x="10452" y="0"/>
                        <a:pt x="10452" y="0"/>
                      </a:cubicBezTo>
                      <a:cubicBezTo>
                        <a:pt x="7316" y="0"/>
                        <a:pt x="4529" y="1038"/>
                        <a:pt x="2787" y="2285"/>
                      </a:cubicBezTo>
                      <a:cubicBezTo>
                        <a:pt x="1045" y="3531"/>
                        <a:pt x="0" y="5192"/>
                        <a:pt x="0" y="7062"/>
                      </a:cubicBezTo>
                      <a:cubicBezTo>
                        <a:pt x="0" y="8100"/>
                        <a:pt x="348" y="9138"/>
                        <a:pt x="1394" y="10177"/>
                      </a:cubicBezTo>
                      <a:cubicBezTo>
                        <a:pt x="1742" y="10800"/>
                        <a:pt x="2439" y="11423"/>
                        <a:pt x="2787" y="11838"/>
                      </a:cubicBezTo>
                      <a:cubicBezTo>
                        <a:pt x="3484" y="12462"/>
                        <a:pt x="3832" y="12877"/>
                        <a:pt x="4181" y="13500"/>
                      </a:cubicBezTo>
                      <a:cubicBezTo>
                        <a:pt x="4181" y="13500"/>
                        <a:pt x="4181" y="13915"/>
                        <a:pt x="4181" y="14123"/>
                      </a:cubicBezTo>
                      <a:cubicBezTo>
                        <a:pt x="4181" y="14746"/>
                        <a:pt x="4877" y="15162"/>
                        <a:pt x="5226" y="15577"/>
                      </a:cubicBezTo>
                      <a:cubicBezTo>
                        <a:pt x="5574" y="15785"/>
                        <a:pt x="5574" y="15992"/>
                        <a:pt x="5574" y="16200"/>
                      </a:cubicBezTo>
                      <a:cubicBezTo>
                        <a:pt x="5574" y="16408"/>
                        <a:pt x="5574" y="16408"/>
                        <a:pt x="5574" y="16408"/>
                      </a:cubicBezTo>
                      <a:cubicBezTo>
                        <a:pt x="5574" y="16615"/>
                        <a:pt x="5574" y="16823"/>
                        <a:pt x="5574" y="16823"/>
                      </a:cubicBezTo>
                      <a:cubicBezTo>
                        <a:pt x="5574" y="17031"/>
                        <a:pt x="5574" y="17238"/>
                        <a:pt x="5574" y="17238"/>
                      </a:cubicBezTo>
                      <a:cubicBezTo>
                        <a:pt x="5574" y="17446"/>
                        <a:pt x="5574" y="17446"/>
                        <a:pt x="5574" y="17654"/>
                      </a:cubicBezTo>
                      <a:cubicBezTo>
                        <a:pt x="5574" y="17654"/>
                        <a:pt x="5923" y="17654"/>
                        <a:pt x="5923" y="17862"/>
                      </a:cubicBezTo>
                      <a:cubicBezTo>
                        <a:pt x="5574" y="17862"/>
                        <a:pt x="5574" y="18069"/>
                        <a:pt x="5574" y="18277"/>
                      </a:cubicBezTo>
                      <a:cubicBezTo>
                        <a:pt x="5574" y="18485"/>
                        <a:pt x="5574" y="18485"/>
                        <a:pt x="5574" y="18485"/>
                      </a:cubicBezTo>
                      <a:cubicBezTo>
                        <a:pt x="5574" y="18485"/>
                        <a:pt x="5574" y="18485"/>
                        <a:pt x="5923" y="18692"/>
                      </a:cubicBezTo>
                      <a:cubicBezTo>
                        <a:pt x="5574" y="18692"/>
                        <a:pt x="5574" y="18900"/>
                        <a:pt x="5574" y="19108"/>
                      </a:cubicBezTo>
                      <a:cubicBezTo>
                        <a:pt x="5574" y="19108"/>
                        <a:pt x="5574" y="19315"/>
                        <a:pt x="5923" y="19523"/>
                      </a:cubicBezTo>
                      <a:cubicBezTo>
                        <a:pt x="5923" y="19523"/>
                        <a:pt x="5923" y="19523"/>
                        <a:pt x="5923" y="19523"/>
                      </a:cubicBezTo>
                      <a:cubicBezTo>
                        <a:pt x="5923" y="19523"/>
                        <a:pt x="5923" y="19523"/>
                        <a:pt x="5923" y="19523"/>
                      </a:cubicBezTo>
                      <a:cubicBezTo>
                        <a:pt x="6271" y="20354"/>
                        <a:pt x="6968" y="20769"/>
                        <a:pt x="7665" y="20977"/>
                      </a:cubicBezTo>
                      <a:cubicBezTo>
                        <a:pt x="8710" y="21392"/>
                        <a:pt x="9406" y="21600"/>
                        <a:pt x="10452" y="21600"/>
                      </a:cubicBezTo>
                      <a:cubicBezTo>
                        <a:pt x="10800" y="21600"/>
                        <a:pt x="10800" y="21600"/>
                        <a:pt x="10800" y="21600"/>
                      </a:cubicBezTo>
                      <a:cubicBezTo>
                        <a:pt x="11845" y="21600"/>
                        <a:pt x="12890" y="21600"/>
                        <a:pt x="13587" y="21185"/>
                      </a:cubicBezTo>
                      <a:cubicBezTo>
                        <a:pt x="13935" y="20977"/>
                        <a:pt x="14632" y="20769"/>
                        <a:pt x="14981" y="20354"/>
                      </a:cubicBezTo>
                      <a:cubicBezTo>
                        <a:pt x="14981" y="20354"/>
                        <a:pt x="15329" y="20146"/>
                        <a:pt x="15329" y="19938"/>
                      </a:cubicBezTo>
                      <a:cubicBezTo>
                        <a:pt x="15677" y="19731"/>
                        <a:pt x="15677" y="19731"/>
                        <a:pt x="15677" y="19523"/>
                      </a:cubicBezTo>
                      <a:cubicBezTo>
                        <a:pt x="15677" y="19523"/>
                        <a:pt x="15677" y="19523"/>
                        <a:pt x="15677" y="19523"/>
                      </a:cubicBezTo>
                      <a:cubicBezTo>
                        <a:pt x="15677" y="19315"/>
                        <a:pt x="15677" y="19315"/>
                        <a:pt x="15677" y="19108"/>
                      </a:cubicBezTo>
                      <a:cubicBezTo>
                        <a:pt x="15677" y="19108"/>
                        <a:pt x="15677" y="19108"/>
                        <a:pt x="15677" y="18900"/>
                      </a:cubicBezTo>
                      <a:cubicBezTo>
                        <a:pt x="16026" y="18900"/>
                        <a:pt x="16026" y="18692"/>
                        <a:pt x="16026" y="18692"/>
                      </a:cubicBezTo>
                      <a:cubicBezTo>
                        <a:pt x="16026" y="18485"/>
                        <a:pt x="16026" y="18485"/>
                        <a:pt x="15677" y="18485"/>
                      </a:cubicBezTo>
                      <a:cubicBezTo>
                        <a:pt x="15677" y="18485"/>
                        <a:pt x="16026" y="18277"/>
                        <a:pt x="16026" y="18277"/>
                      </a:cubicBezTo>
                      <a:cubicBezTo>
                        <a:pt x="15677" y="18069"/>
                        <a:pt x="15677" y="18069"/>
                        <a:pt x="15677" y="18069"/>
                      </a:cubicBezTo>
                      <a:cubicBezTo>
                        <a:pt x="15677" y="18069"/>
                        <a:pt x="15329" y="17862"/>
                        <a:pt x="15329" y="17862"/>
                      </a:cubicBezTo>
                      <a:cubicBezTo>
                        <a:pt x="15677" y="17862"/>
                        <a:pt x="15677" y="17862"/>
                        <a:pt x="16026" y="17654"/>
                      </a:cubicBezTo>
                      <a:cubicBezTo>
                        <a:pt x="16026" y="17446"/>
                        <a:pt x="16026" y="17446"/>
                        <a:pt x="16026" y="17446"/>
                      </a:cubicBezTo>
                      <a:cubicBezTo>
                        <a:pt x="16026" y="17238"/>
                        <a:pt x="15677" y="17238"/>
                        <a:pt x="15677" y="17031"/>
                      </a:cubicBezTo>
                      <a:cubicBezTo>
                        <a:pt x="15677" y="17031"/>
                        <a:pt x="15677" y="17031"/>
                        <a:pt x="15677" y="16823"/>
                      </a:cubicBezTo>
                      <a:cubicBezTo>
                        <a:pt x="15677" y="16823"/>
                        <a:pt x="15677" y="16823"/>
                        <a:pt x="15677" y="16823"/>
                      </a:cubicBezTo>
                      <a:cubicBezTo>
                        <a:pt x="15677" y="16615"/>
                        <a:pt x="15677" y="16615"/>
                        <a:pt x="15677" y="16615"/>
                      </a:cubicBezTo>
                      <a:cubicBezTo>
                        <a:pt x="15677" y="16615"/>
                        <a:pt x="15677" y="16615"/>
                        <a:pt x="15677" y="16615"/>
                      </a:cubicBezTo>
                      <a:cubicBezTo>
                        <a:pt x="15677" y="16408"/>
                        <a:pt x="15677" y="16200"/>
                        <a:pt x="15677" y="15992"/>
                      </a:cubicBezTo>
                      <a:cubicBezTo>
                        <a:pt x="15677" y="15992"/>
                        <a:pt x="15677" y="15992"/>
                        <a:pt x="15677" y="15992"/>
                      </a:cubicBezTo>
                      <a:cubicBezTo>
                        <a:pt x="16374" y="15577"/>
                        <a:pt x="16723" y="14954"/>
                        <a:pt x="17071" y="14538"/>
                      </a:cubicBezTo>
                      <a:cubicBezTo>
                        <a:pt x="17071" y="14123"/>
                        <a:pt x="17419" y="13708"/>
                        <a:pt x="17419" y="13292"/>
                      </a:cubicBezTo>
                      <a:cubicBezTo>
                        <a:pt x="18116" y="12462"/>
                        <a:pt x="18116" y="11838"/>
                        <a:pt x="19510" y="10800"/>
                      </a:cubicBezTo>
                      <a:cubicBezTo>
                        <a:pt x="20555" y="9969"/>
                        <a:pt x="21600" y="8308"/>
                        <a:pt x="21600" y="6438"/>
                      </a:cubicBezTo>
                      <a:cubicBezTo>
                        <a:pt x="21600" y="4985"/>
                        <a:pt x="20903" y="3323"/>
                        <a:pt x="19161" y="2285"/>
                      </a:cubicBezTo>
                      <a:cubicBezTo>
                        <a:pt x="17419" y="1038"/>
                        <a:pt x="14981" y="208"/>
                        <a:pt x="10800" y="0"/>
                      </a:cubicBezTo>
                      <a:close/>
                      <a:moveTo>
                        <a:pt x="10103" y="10385"/>
                      </a:moveTo>
                      <a:cubicBezTo>
                        <a:pt x="10452" y="10385"/>
                        <a:pt x="10800" y="10177"/>
                        <a:pt x="11148" y="10177"/>
                      </a:cubicBezTo>
                      <a:cubicBezTo>
                        <a:pt x="11148" y="9969"/>
                        <a:pt x="11148" y="9969"/>
                        <a:pt x="11148" y="9969"/>
                      </a:cubicBezTo>
                      <a:cubicBezTo>
                        <a:pt x="11497" y="10177"/>
                        <a:pt x="11845" y="10177"/>
                        <a:pt x="12194" y="10177"/>
                      </a:cubicBezTo>
                      <a:cubicBezTo>
                        <a:pt x="11845" y="11423"/>
                        <a:pt x="11845" y="12669"/>
                        <a:pt x="11845" y="13915"/>
                      </a:cubicBezTo>
                      <a:cubicBezTo>
                        <a:pt x="11845" y="14331"/>
                        <a:pt x="11845" y="14538"/>
                        <a:pt x="11845" y="14746"/>
                      </a:cubicBezTo>
                      <a:cubicBezTo>
                        <a:pt x="11497" y="14746"/>
                        <a:pt x="11497" y="14746"/>
                        <a:pt x="11148" y="14746"/>
                      </a:cubicBezTo>
                      <a:cubicBezTo>
                        <a:pt x="11148" y="14746"/>
                        <a:pt x="10800" y="14746"/>
                        <a:pt x="10452" y="14746"/>
                      </a:cubicBezTo>
                      <a:cubicBezTo>
                        <a:pt x="10452" y="13292"/>
                        <a:pt x="10452" y="11838"/>
                        <a:pt x="10103" y="10385"/>
                      </a:cubicBezTo>
                      <a:close/>
                      <a:moveTo>
                        <a:pt x="11148" y="7477"/>
                      </a:moveTo>
                      <a:cubicBezTo>
                        <a:pt x="11148" y="6854"/>
                        <a:pt x="11497" y="6438"/>
                        <a:pt x="11497" y="6023"/>
                      </a:cubicBezTo>
                      <a:cubicBezTo>
                        <a:pt x="11497" y="5815"/>
                        <a:pt x="11497" y="5815"/>
                        <a:pt x="11497" y="5815"/>
                      </a:cubicBezTo>
                      <a:cubicBezTo>
                        <a:pt x="11845" y="5608"/>
                        <a:pt x="11845" y="5608"/>
                        <a:pt x="11845" y="5608"/>
                      </a:cubicBezTo>
                      <a:cubicBezTo>
                        <a:pt x="11845" y="5608"/>
                        <a:pt x="12194" y="5608"/>
                        <a:pt x="12194" y="5815"/>
                      </a:cubicBezTo>
                      <a:cubicBezTo>
                        <a:pt x="12194" y="5815"/>
                        <a:pt x="12194" y="6023"/>
                        <a:pt x="12194" y="6023"/>
                      </a:cubicBezTo>
                      <a:cubicBezTo>
                        <a:pt x="12194" y="6231"/>
                        <a:pt x="12194" y="6231"/>
                        <a:pt x="12194" y="6438"/>
                      </a:cubicBezTo>
                      <a:cubicBezTo>
                        <a:pt x="12194" y="7062"/>
                        <a:pt x="11845" y="7685"/>
                        <a:pt x="11497" y="8308"/>
                      </a:cubicBezTo>
                      <a:cubicBezTo>
                        <a:pt x="11148" y="8100"/>
                        <a:pt x="11148" y="7685"/>
                        <a:pt x="11148" y="7477"/>
                      </a:cubicBezTo>
                      <a:close/>
                      <a:moveTo>
                        <a:pt x="15329" y="6023"/>
                      </a:moveTo>
                      <a:cubicBezTo>
                        <a:pt x="15329" y="6231"/>
                        <a:pt x="15329" y="6231"/>
                        <a:pt x="15329" y="6231"/>
                      </a:cubicBezTo>
                      <a:cubicBezTo>
                        <a:pt x="15329" y="7062"/>
                        <a:pt x="14981" y="8100"/>
                        <a:pt x="14284" y="8723"/>
                      </a:cubicBezTo>
                      <a:cubicBezTo>
                        <a:pt x="14284" y="8931"/>
                        <a:pt x="13935" y="9138"/>
                        <a:pt x="13587" y="9346"/>
                      </a:cubicBezTo>
                      <a:cubicBezTo>
                        <a:pt x="13935" y="8308"/>
                        <a:pt x="14284" y="7477"/>
                        <a:pt x="14981" y="6438"/>
                      </a:cubicBezTo>
                      <a:cubicBezTo>
                        <a:pt x="14981" y="6231"/>
                        <a:pt x="15329" y="6231"/>
                        <a:pt x="15329" y="6231"/>
                      </a:cubicBezTo>
                      <a:cubicBezTo>
                        <a:pt x="15329" y="6231"/>
                        <a:pt x="15329" y="6023"/>
                        <a:pt x="15329" y="6023"/>
                      </a:cubicBezTo>
                      <a:close/>
                      <a:moveTo>
                        <a:pt x="12890" y="15577"/>
                      </a:moveTo>
                      <a:cubicBezTo>
                        <a:pt x="12890" y="15577"/>
                        <a:pt x="12890" y="15577"/>
                        <a:pt x="12890" y="15577"/>
                      </a:cubicBezTo>
                      <a:cubicBezTo>
                        <a:pt x="12890" y="15577"/>
                        <a:pt x="12890" y="15577"/>
                        <a:pt x="12890" y="15577"/>
                      </a:cubicBezTo>
                      <a:close/>
                      <a:moveTo>
                        <a:pt x="14632" y="19108"/>
                      </a:moveTo>
                      <a:cubicBezTo>
                        <a:pt x="14632" y="19108"/>
                        <a:pt x="14632" y="19315"/>
                        <a:pt x="14632" y="19315"/>
                      </a:cubicBezTo>
                      <a:cubicBezTo>
                        <a:pt x="14632" y="19315"/>
                        <a:pt x="14284" y="19315"/>
                        <a:pt x="14284" y="19315"/>
                      </a:cubicBezTo>
                      <a:cubicBezTo>
                        <a:pt x="13587" y="19523"/>
                        <a:pt x="12890" y="19523"/>
                        <a:pt x="11845" y="19523"/>
                      </a:cubicBezTo>
                      <a:cubicBezTo>
                        <a:pt x="12890" y="19523"/>
                        <a:pt x="13935" y="19315"/>
                        <a:pt x="14632" y="19108"/>
                      </a:cubicBezTo>
                      <a:cubicBezTo>
                        <a:pt x="14632" y="19108"/>
                        <a:pt x="14632" y="19108"/>
                        <a:pt x="14632" y="19108"/>
                      </a:cubicBezTo>
                      <a:close/>
                      <a:moveTo>
                        <a:pt x="13239" y="15992"/>
                      </a:moveTo>
                      <a:cubicBezTo>
                        <a:pt x="13587" y="15992"/>
                        <a:pt x="14284" y="15992"/>
                        <a:pt x="14632" y="15992"/>
                      </a:cubicBezTo>
                      <a:cubicBezTo>
                        <a:pt x="14632" y="15992"/>
                        <a:pt x="14632" y="16200"/>
                        <a:pt x="14632" y="16200"/>
                      </a:cubicBezTo>
                      <a:cubicBezTo>
                        <a:pt x="12542" y="16200"/>
                        <a:pt x="10452" y="16408"/>
                        <a:pt x="8361" y="16408"/>
                      </a:cubicBezTo>
                      <a:cubicBezTo>
                        <a:pt x="8013" y="16408"/>
                        <a:pt x="8013" y="16408"/>
                        <a:pt x="7665" y="16408"/>
                      </a:cubicBezTo>
                      <a:cubicBezTo>
                        <a:pt x="7316" y="16408"/>
                        <a:pt x="6968" y="16408"/>
                        <a:pt x="6619" y="16408"/>
                      </a:cubicBezTo>
                      <a:cubicBezTo>
                        <a:pt x="6619" y="16200"/>
                        <a:pt x="6619" y="16200"/>
                        <a:pt x="6619" y="16200"/>
                      </a:cubicBezTo>
                      <a:cubicBezTo>
                        <a:pt x="6619" y="16200"/>
                        <a:pt x="6619" y="15992"/>
                        <a:pt x="6619" y="15992"/>
                      </a:cubicBezTo>
                      <a:cubicBezTo>
                        <a:pt x="8013" y="15992"/>
                        <a:pt x="9406" y="16200"/>
                        <a:pt x="10800" y="16200"/>
                      </a:cubicBezTo>
                      <a:cubicBezTo>
                        <a:pt x="11845" y="16200"/>
                        <a:pt x="12542" y="16200"/>
                        <a:pt x="13239" y="15992"/>
                      </a:cubicBezTo>
                      <a:close/>
                      <a:moveTo>
                        <a:pt x="8710" y="19108"/>
                      </a:moveTo>
                      <a:cubicBezTo>
                        <a:pt x="8013" y="19108"/>
                        <a:pt x="7316" y="19108"/>
                        <a:pt x="6619" y="19108"/>
                      </a:cubicBezTo>
                      <a:cubicBezTo>
                        <a:pt x="6619" y="19108"/>
                        <a:pt x="6619" y="19108"/>
                        <a:pt x="6619" y="19108"/>
                      </a:cubicBezTo>
                      <a:cubicBezTo>
                        <a:pt x="6619" y="18900"/>
                        <a:pt x="6619" y="18900"/>
                        <a:pt x="6619" y="18900"/>
                      </a:cubicBezTo>
                      <a:cubicBezTo>
                        <a:pt x="7316" y="18900"/>
                        <a:pt x="8013" y="18900"/>
                        <a:pt x="8710" y="18900"/>
                      </a:cubicBezTo>
                      <a:cubicBezTo>
                        <a:pt x="9755" y="18900"/>
                        <a:pt x="10800" y="18900"/>
                        <a:pt x="11845" y="18900"/>
                      </a:cubicBezTo>
                      <a:cubicBezTo>
                        <a:pt x="12542" y="18692"/>
                        <a:pt x="13239" y="18692"/>
                        <a:pt x="13935" y="18692"/>
                      </a:cubicBezTo>
                      <a:cubicBezTo>
                        <a:pt x="12194" y="18900"/>
                        <a:pt x="10452" y="19108"/>
                        <a:pt x="8710" y="19108"/>
                      </a:cubicBezTo>
                      <a:close/>
                      <a:moveTo>
                        <a:pt x="11497" y="18277"/>
                      </a:moveTo>
                      <a:cubicBezTo>
                        <a:pt x="10452" y="18277"/>
                        <a:pt x="9406" y="18277"/>
                        <a:pt x="8710" y="18277"/>
                      </a:cubicBezTo>
                      <a:cubicBezTo>
                        <a:pt x="8013" y="18277"/>
                        <a:pt x="7316" y="18277"/>
                        <a:pt x="6619" y="18277"/>
                      </a:cubicBezTo>
                      <a:cubicBezTo>
                        <a:pt x="6619" y="18277"/>
                        <a:pt x="6619" y="18277"/>
                        <a:pt x="6619" y="18277"/>
                      </a:cubicBezTo>
                      <a:cubicBezTo>
                        <a:pt x="6619" y="18069"/>
                        <a:pt x="6619" y="18069"/>
                        <a:pt x="6619" y="18069"/>
                      </a:cubicBezTo>
                      <a:cubicBezTo>
                        <a:pt x="6619" y="18069"/>
                        <a:pt x="6968" y="18069"/>
                        <a:pt x="6968" y="18069"/>
                      </a:cubicBezTo>
                      <a:cubicBezTo>
                        <a:pt x="6968" y="18069"/>
                        <a:pt x="6968" y="18069"/>
                        <a:pt x="6968" y="18069"/>
                      </a:cubicBezTo>
                      <a:cubicBezTo>
                        <a:pt x="9406" y="18069"/>
                        <a:pt x="12194" y="17862"/>
                        <a:pt x="14632" y="17654"/>
                      </a:cubicBezTo>
                      <a:cubicBezTo>
                        <a:pt x="14632" y="17654"/>
                        <a:pt x="14284" y="17862"/>
                        <a:pt x="14284" y="17862"/>
                      </a:cubicBezTo>
                      <a:cubicBezTo>
                        <a:pt x="14284" y="17862"/>
                        <a:pt x="14284" y="17862"/>
                        <a:pt x="14284" y="18069"/>
                      </a:cubicBezTo>
                      <a:cubicBezTo>
                        <a:pt x="13587" y="18069"/>
                        <a:pt x="12542" y="18069"/>
                        <a:pt x="11497" y="18277"/>
                      </a:cubicBezTo>
                      <a:close/>
                      <a:moveTo>
                        <a:pt x="6968" y="17446"/>
                      </a:moveTo>
                      <a:cubicBezTo>
                        <a:pt x="6968" y="17446"/>
                        <a:pt x="6619" y="17446"/>
                        <a:pt x="6619" y="17446"/>
                      </a:cubicBezTo>
                      <a:cubicBezTo>
                        <a:pt x="6619" y="17446"/>
                        <a:pt x="6619" y="17238"/>
                        <a:pt x="6619" y="17238"/>
                      </a:cubicBezTo>
                      <a:cubicBezTo>
                        <a:pt x="6619" y="17238"/>
                        <a:pt x="6619" y="17031"/>
                        <a:pt x="6619" y="17031"/>
                      </a:cubicBezTo>
                      <a:cubicBezTo>
                        <a:pt x="6968" y="17031"/>
                        <a:pt x="7316" y="17031"/>
                        <a:pt x="7665" y="17031"/>
                      </a:cubicBezTo>
                      <a:cubicBezTo>
                        <a:pt x="8013" y="17031"/>
                        <a:pt x="8013" y="17031"/>
                        <a:pt x="8361" y="17031"/>
                      </a:cubicBezTo>
                      <a:cubicBezTo>
                        <a:pt x="10452" y="17031"/>
                        <a:pt x="12542" y="16823"/>
                        <a:pt x="14632" y="16823"/>
                      </a:cubicBezTo>
                      <a:cubicBezTo>
                        <a:pt x="14632" y="16823"/>
                        <a:pt x="14632" y="16823"/>
                        <a:pt x="14284" y="17031"/>
                      </a:cubicBezTo>
                      <a:cubicBezTo>
                        <a:pt x="11845" y="17238"/>
                        <a:pt x="9406" y="17446"/>
                        <a:pt x="6968" y="17446"/>
                      </a:cubicBezTo>
                      <a:close/>
                      <a:moveTo>
                        <a:pt x="11845" y="15577"/>
                      </a:moveTo>
                      <a:cubicBezTo>
                        <a:pt x="11497" y="15577"/>
                        <a:pt x="11148" y="15577"/>
                        <a:pt x="10800" y="15577"/>
                      </a:cubicBezTo>
                      <a:cubicBezTo>
                        <a:pt x="10800" y="15577"/>
                        <a:pt x="10800" y="15577"/>
                        <a:pt x="10452" y="15577"/>
                      </a:cubicBezTo>
                      <a:cubicBezTo>
                        <a:pt x="10452" y="15577"/>
                        <a:pt x="10452" y="15369"/>
                        <a:pt x="10452" y="15369"/>
                      </a:cubicBezTo>
                      <a:cubicBezTo>
                        <a:pt x="10800" y="15369"/>
                        <a:pt x="11148" y="15369"/>
                        <a:pt x="11148" y="15369"/>
                      </a:cubicBezTo>
                      <a:cubicBezTo>
                        <a:pt x="11497" y="15369"/>
                        <a:pt x="11497" y="15369"/>
                        <a:pt x="11845" y="15577"/>
                      </a:cubicBezTo>
                      <a:close/>
                      <a:moveTo>
                        <a:pt x="12890" y="20769"/>
                      </a:moveTo>
                      <a:cubicBezTo>
                        <a:pt x="12542" y="20977"/>
                        <a:pt x="11845" y="20977"/>
                        <a:pt x="10800" y="20977"/>
                      </a:cubicBezTo>
                      <a:cubicBezTo>
                        <a:pt x="10452" y="20977"/>
                        <a:pt x="10452" y="20977"/>
                        <a:pt x="10452" y="20977"/>
                      </a:cubicBezTo>
                      <a:cubicBezTo>
                        <a:pt x="9755" y="20977"/>
                        <a:pt x="9058" y="20769"/>
                        <a:pt x="8361" y="20562"/>
                      </a:cubicBezTo>
                      <a:cubicBezTo>
                        <a:pt x="8013" y="20354"/>
                        <a:pt x="7665" y="20146"/>
                        <a:pt x="7316" y="19938"/>
                      </a:cubicBezTo>
                      <a:cubicBezTo>
                        <a:pt x="7316" y="19938"/>
                        <a:pt x="7665" y="19938"/>
                        <a:pt x="7665" y="19938"/>
                      </a:cubicBezTo>
                      <a:cubicBezTo>
                        <a:pt x="8710" y="20146"/>
                        <a:pt x="10103" y="20146"/>
                        <a:pt x="10800" y="20146"/>
                      </a:cubicBezTo>
                      <a:cubicBezTo>
                        <a:pt x="12194" y="20146"/>
                        <a:pt x="13239" y="20146"/>
                        <a:pt x="14284" y="19938"/>
                      </a:cubicBezTo>
                      <a:cubicBezTo>
                        <a:pt x="13935" y="20146"/>
                        <a:pt x="13239" y="20562"/>
                        <a:pt x="12890" y="20769"/>
                      </a:cubicBezTo>
                      <a:close/>
                      <a:moveTo>
                        <a:pt x="18465" y="10592"/>
                      </a:moveTo>
                      <a:cubicBezTo>
                        <a:pt x="17071" y="11631"/>
                        <a:pt x="17071" y="12254"/>
                        <a:pt x="16374" y="13085"/>
                      </a:cubicBezTo>
                      <a:cubicBezTo>
                        <a:pt x="16374" y="13500"/>
                        <a:pt x="16374" y="13915"/>
                        <a:pt x="16026" y="14331"/>
                      </a:cubicBezTo>
                      <a:cubicBezTo>
                        <a:pt x="16026" y="14538"/>
                        <a:pt x="15677" y="14746"/>
                        <a:pt x="15329" y="15162"/>
                      </a:cubicBezTo>
                      <a:cubicBezTo>
                        <a:pt x="15329" y="14954"/>
                        <a:pt x="15329" y="14954"/>
                        <a:pt x="15329" y="14954"/>
                      </a:cubicBezTo>
                      <a:cubicBezTo>
                        <a:pt x="14981" y="14954"/>
                        <a:pt x="14981" y="14954"/>
                        <a:pt x="14981" y="14954"/>
                      </a:cubicBezTo>
                      <a:cubicBezTo>
                        <a:pt x="14284" y="14954"/>
                        <a:pt x="13587" y="14954"/>
                        <a:pt x="12890" y="14954"/>
                      </a:cubicBezTo>
                      <a:cubicBezTo>
                        <a:pt x="12890" y="14538"/>
                        <a:pt x="12890" y="14331"/>
                        <a:pt x="12890" y="13915"/>
                      </a:cubicBezTo>
                      <a:cubicBezTo>
                        <a:pt x="12890" y="12669"/>
                        <a:pt x="12890" y="11423"/>
                        <a:pt x="13239" y="10177"/>
                      </a:cubicBezTo>
                      <a:cubicBezTo>
                        <a:pt x="13587" y="10177"/>
                        <a:pt x="13587" y="9969"/>
                        <a:pt x="13587" y="9969"/>
                      </a:cubicBezTo>
                      <a:cubicBezTo>
                        <a:pt x="14284" y="9762"/>
                        <a:pt x="14981" y="9346"/>
                        <a:pt x="15329" y="9138"/>
                      </a:cubicBezTo>
                      <a:cubicBezTo>
                        <a:pt x="16026" y="8308"/>
                        <a:pt x="16374" y="7269"/>
                        <a:pt x="16374" y="6231"/>
                      </a:cubicBezTo>
                      <a:cubicBezTo>
                        <a:pt x="16374" y="6023"/>
                        <a:pt x="16374" y="5815"/>
                        <a:pt x="16374" y="5608"/>
                      </a:cubicBezTo>
                      <a:cubicBezTo>
                        <a:pt x="16026" y="5608"/>
                        <a:pt x="15677" y="5400"/>
                        <a:pt x="15329" y="5400"/>
                      </a:cubicBezTo>
                      <a:cubicBezTo>
                        <a:pt x="14981" y="5400"/>
                        <a:pt x="14981" y="5608"/>
                        <a:pt x="14632" y="5608"/>
                      </a:cubicBezTo>
                      <a:cubicBezTo>
                        <a:pt x="14284" y="5815"/>
                        <a:pt x="13935" y="6023"/>
                        <a:pt x="13935" y="6231"/>
                      </a:cubicBezTo>
                      <a:cubicBezTo>
                        <a:pt x="13239" y="7269"/>
                        <a:pt x="12890" y="8515"/>
                        <a:pt x="12542" y="9554"/>
                      </a:cubicBezTo>
                      <a:cubicBezTo>
                        <a:pt x="12194" y="9554"/>
                        <a:pt x="12194" y="9554"/>
                        <a:pt x="11845" y="9346"/>
                      </a:cubicBezTo>
                      <a:cubicBezTo>
                        <a:pt x="11845" y="9346"/>
                        <a:pt x="11845" y="9346"/>
                        <a:pt x="11845" y="9346"/>
                      </a:cubicBezTo>
                      <a:cubicBezTo>
                        <a:pt x="12542" y="8515"/>
                        <a:pt x="12890" y="7477"/>
                        <a:pt x="13239" y="6438"/>
                      </a:cubicBezTo>
                      <a:cubicBezTo>
                        <a:pt x="13239" y="6231"/>
                        <a:pt x="13239" y="6231"/>
                        <a:pt x="13239" y="6023"/>
                      </a:cubicBezTo>
                      <a:cubicBezTo>
                        <a:pt x="13239" y="5815"/>
                        <a:pt x="13239" y="5608"/>
                        <a:pt x="13239" y="5608"/>
                      </a:cubicBezTo>
                      <a:cubicBezTo>
                        <a:pt x="12890" y="5192"/>
                        <a:pt x="12542" y="4985"/>
                        <a:pt x="11845" y="4985"/>
                      </a:cubicBezTo>
                      <a:cubicBezTo>
                        <a:pt x="11497" y="4985"/>
                        <a:pt x="11497" y="4985"/>
                        <a:pt x="11497" y="4985"/>
                      </a:cubicBezTo>
                      <a:cubicBezTo>
                        <a:pt x="11148" y="5192"/>
                        <a:pt x="10800" y="5400"/>
                        <a:pt x="10800" y="5400"/>
                      </a:cubicBezTo>
                      <a:cubicBezTo>
                        <a:pt x="10452" y="5608"/>
                        <a:pt x="10452" y="5608"/>
                        <a:pt x="10452" y="5815"/>
                      </a:cubicBezTo>
                      <a:cubicBezTo>
                        <a:pt x="10452" y="6438"/>
                        <a:pt x="10103" y="6854"/>
                        <a:pt x="10103" y="7477"/>
                      </a:cubicBezTo>
                      <a:cubicBezTo>
                        <a:pt x="10103" y="7892"/>
                        <a:pt x="10452" y="8515"/>
                        <a:pt x="10452" y="9138"/>
                      </a:cubicBezTo>
                      <a:cubicBezTo>
                        <a:pt x="10452" y="9138"/>
                        <a:pt x="10452" y="9346"/>
                        <a:pt x="10800" y="9346"/>
                      </a:cubicBezTo>
                      <a:cubicBezTo>
                        <a:pt x="10452" y="9554"/>
                        <a:pt x="10452" y="9554"/>
                        <a:pt x="10452" y="9762"/>
                      </a:cubicBezTo>
                      <a:cubicBezTo>
                        <a:pt x="10103" y="9762"/>
                        <a:pt x="10103" y="9762"/>
                        <a:pt x="9755" y="9969"/>
                      </a:cubicBezTo>
                      <a:cubicBezTo>
                        <a:pt x="9406" y="8723"/>
                        <a:pt x="9058" y="7685"/>
                        <a:pt x="8361" y="6438"/>
                      </a:cubicBezTo>
                      <a:cubicBezTo>
                        <a:pt x="8361" y="6231"/>
                        <a:pt x="8013" y="5608"/>
                        <a:pt x="7316" y="5400"/>
                      </a:cubicBezTo>
                      <a:cubicBezTo>
                        <a:pt x="6968" y="5192"/>
                        <a:pt x="6619" y="5192"/>
                        <a:pt x="6271" y="5192"/>
                      </a:cubicBezTo>
                      <a:cubicBezTo>
                        <a:pt x="5923" y="5192"/>
                        <a:pt x="5574" y="5400"/>
                        <a:pt x="5226" y="5400"/>
                      </a:cubicBezTo>
                      <a:cubicBezTo>
                        <a:pt x="4529" y="5815"/>
                        <a:pt x="4181" y="6231"/>
                        <a:pt x="4181" y="6646"/>
                      </a:cubicBezTo>
                      <a:cubicBezTo>
                        <a:pt x="4181" y="6646"/>
                        <a:pt x="4181" y="6646"/>
                        <a:pt x="4181" y="6646"/>
                      </a:cubicBezTo>
                      <a:cubicBezTo>
                        <a:pt x="4181" y="7062"/>
                        <a:pt x="4529" y="7269"/>
                        <a:pt x="4529" y="7477"/>
                      </a:cubicBezTo>
                      <a:cubicBezTo>
                        <a:pt x="5574" y="8515"/>
                        <a:pt x="6619" y="9346"/>
                        <a:pt x="8013" y="9969"/>
                      </a:cubicBezTo>
                      <a:cubicBezTo>
                        <a:pt x="8013" y="10177"/>
                        <a:pt x="8361" y="10385"/>
                        <a:pt x="9058" y="10385"/>
                      </a:cubicBezTo>
                      <a:cubicBezTo>
                        <a:pt x="9406" y="11838"/>
                        <a:pt x="9406" y="13292"/>
                        <a:pt x="9406" y="14954"/>
                      </a:cubicBezTo>
                      <a:cubicBezTo>
                        <a:pt x="8361" y="14954"/>
                        <a:pt x="7316" y="15162"/>
                        <a:pt x="6619" y="15369"/>
                      </a:cubicBezTo>
                      <a:cubicBezTo>
                        <a:pt x="6271" y="15369"/>
                        <a:pt x="6271" y="15369"/>
                        <a:pt x="6271" y="15369"/>
                      </a:cubicBezTo>
                      <a:cubicBezTo>
                        <a:pt x="6271" y="15369"/>
                        <a:pt x="6271" y="15369"/>
                        <a:pt x="6271" y="15369"/>
                      </a:cubicBezTo>
                      <a:cubicBezTo>
                        <a:pt x="6271" y="15369"/>
                        <a:pt x="6271" y="15369"/>
                        <a:pt x="6271" y="15162"/>
                      </a:cubicBezTo>
                      <a:cubicBezTo>
                        <a:pt x="5574" y="14746"/>
                        <a:pt x="5226" y="14538"/>
                        <a:pt x="5226" y="14123"/>
                      </a:cubicBezTo>
                      <a:cubicBezTo>
                        <a:pt x="5226" y="13915"/>
                        <a:pt x="5226" y="13500"/>
                        <a:pt x="5226" y="13292"/>
                      </a:cubicBezTo>
                      <a:cubicBezTo>
                        <a:pt x="4877" y="12669"/>
                        <a:pt x="4181" y="12046"/>
                        <a:pt x="3832" y="11631"/>
                      </a:cubicBezTo>
                      <a:cubicBezTo>
                        <a:pt x="3135" y="11008"/>
                        <a:pt x="2787" y="10385"/>
                        <a:pt x="2090" y="9969"/>
                      </a:cubicBezTo>
                      <a:cubicBezTo>
                        <a:pt x="1394" y="8931"/>
                        <a:pt x="1045" y="7892"/>
                        <a:pt x="1045" y="7062"/>
                      </a:cubicBezTo>
                      <a:cubicBezTo>
                        <a:pt x="1045" y="5400"/>
                        <a:pt x="2090" y="3738"/>
                        <a:pt x="3484" y="2700"/>
                      </a:cubicBezTo>
                      <a:cubicBezTo>
                        <a:pt x="5226" y="1454"/>
                        <a:pt x="7665" y="623"/>
                        <a:pt x="10452" y="623"/>
                      </a:cubicBezTo>
                      <a:cubicBezTo>
                        <a:pt x="10452" y="623"/>
                        <a:pt x="10800" y="623"/>
                        <a:pt x="10800" y="623"/>
                      </a:cubicBezTo>
                      <a:cubicBezTo>
                        <a:pt x="14632" y="831"/>
                        <a:pt x="17071" y="1454"/>
                        <a:pt x="18465" y="2700"/>
                      </a:cubicBezTo>
                      <a:cubicBezTo>
                        <a:pt x="19858" y="3738"/>
                        <a:pt x="20555" y="4985"/>
                        <a:pt x="20555" y="6438"/>
                      </a:cubicBezTo>
                      <a:cubicBezTo>
                        <a:pt x="20555" y="8100"/>
                        <a:pt x="19510" y="9762"/>
                        <a:pt x="18465" y="10592"/>
                      </a:cubicBezTo>
                      <a:close/>
                      <a:moveTo>
                        <a:pt x="8710" y="9554"/>
                      </a:moveTo>
                      <a:cubicBezTo>
                        <a:pt x="8710" y="9554"/>
                        <a:pt x="8710" y="9554"/>
                        <a:pt x="8710" y="9554"/>
                      </a:cubicBezTo>
                      <a:cubicBezTo>
                        <a:pt x="7316" y="8931"/>
                        <a:pt x="6271" y="8100"/>
                        <a:pt x="5574" y="7269"/>
                      </a:cubicBezTo>
                      <a:cubicBezTo>
                        <a:pt x="5226" y="7062"/>
                        <a:pt x="5226" y="6854"/>
                        <a:pt x="5226" y="6646"/>
                      </a:cubicBezTo>
                      <a:cubicBezTo>
                        <a:pt x="5226" y="6231"/>
                        <a:pt x="5574" y="6023"/>
                        <a:pt x="5574" y="6023"/>
                      </a:cubicBezTo>
                      <a:cubicBezTo>
                        <a:pt x="5923" y="5815"/>
                        <a:pt x="5923" y="5815"/>
                        <a:pt x="6271" y="5815"/>
                      </a:cubicBezTo>
                      <a:cubicBezTo>
                        <a:pt x="6619" y="5815"/>
                        <a:pt x="6619" y="5815"/>
                        <a:pt x="6619" y="6023"/>
                      </a:cubicBezTo>
                      <a:cubicBezTo>
                        <a:pt x="6968" y="6023"/>
                        <a:pt x="7316" y="6438"/>
                        <a:pt x="7665" y="6646"/>
                      </a:cubicBezTo>
                      <a:cubicBezTo>
                        <a:pt x="8013" y="7685"/>
                        <a:pt x="8361" y="8515"/>
                        <a:pt x="8710" y="9554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05" name="Freeform 12"/>
                <p:cNvSpPr/>
                <p:nvPr/>
              </p:nvSpPr>
              <p:spPr>
                <a:xfrm rot="10800000">
                  <a:off x="365950" y="638709"/>
                  <a:ext cx="31672" cy="1559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131" fill="norm" stroke="1" extrusionOk="0">
                      <a:moveTo>
                        <a:pt x="8640" y="0"/>
                      </a:moveTo>
                      <a:cubicBezTo>
                        <a:pt x="4320" y="0"/>
                        <a:pt x="0" y="0"/>
                        <a:pt x="0" y="800"/>
                      </a:cubicBezTo>
                      <a:cubicBezTo>
                        <a:pt x="0" y="2400"/>
                        <a:pt x="0" y="3200"/>
                        <a:pt x="0" y="4800"/>
                      </a:cubicBezTo>
                      <a:cubicBezTo>
                        <a:pt x="0" y="9600"/>
                        <a:pt x="4320" y="15200"/>
                        <a:pt x="8640" y="20000"/>
                      </a:cubicBezTo>
                      <a:cubicBezTo>
                        <a:pt x="8640" y="20800"/>
                        <a:pt x="12960" y="21600"/>
                        <a:pt x="12960" y="20800"/>
                      </a:cubicBezTo>
                      <a:cubicBezTo>
                        <a:pt x="17280" y="20800"/>
                        <a:pt x="21600" y="20800"/>
                        <a:pt x="21600" y="20000"/>
                      </a:cubicBezTo>
                      <a:cubicBezTo>
                        <a:pt x="17280" y="14400"/>
                        <a:pt x="12960" y="9600"/>
                        <a:pt x="12960" y="4800"/>
                      </a:cubicBezTo>
                      <a:cubicBezTo>
                        <a:pt x="12960" y="3200"/>
                        <a:pt x="12960" y="2400"/>
                        <a:pt x="12960" y="800"/>
                      </a:cubicBezTo>
                      <a:cubicBezTo>
                        <a:pt x="12960" y="0"/>
                        <a:pt x="12960" y="0"/>
                        <a:pt x="8640" y="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06" name="Freeform 13"/>
                <p:cNvSpPr/>
                <p:nvPr/>
              </p:nvSpPr>
              <p:spPr>
                <a:xfrm rot="10800000">
                  <a:off x="74564" y="613511"/>
                  <a:ext cx="111915" cy="782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00" h="21214" fill="norm" stroke="1" extrusionOk="0">
                      <a:moveTo>
                        <a:pt x="18000" y="1157"/>
                      </a:moveTo>
                      <a:cubicBezTo>
                        <a:pt x="12000" y="5785"/>
                        <a:pt x="6000" y="11957"/>
                        <a:pt x="0" y="16585"/>
                      </a:cubicBezTo>
                      <a:cubicBezTo>
                        <a:pt x="0" y="18128"/>
                        <a:pt x="0" y="19671"/>
                        <a:pt x="0" y="19671"/>
                      </a:cubicBezTo>
                      <a:cubicBezTo>
                        <a:pt x="1200" y="21214"/>
                        <a:pt x="1200" y="21214"/>
                        <a:pt x="2400" y="21214"/>
                      </a:cubicBezTo>
                      <a:cubicBezTo>
                        <a:pt x="8400" y="15043"/>
                        <a:pt x="14400" y="10414"/>
                        <a:pt x="20400" y="4243"/>
                      </a:cubicBezTo>
                      <a:cubicBezTo>
                        <a:pt x="21600" y="4243"/>
                        <a:pt x="21600" y="2700"/>
                        <a:pt x="20400" y="1157"/>
                      </a:cubicBezTo>
                      <a:cubicBezTo>
                        <a:pt x="20400" y="-386"/>
                        <a:pt x="19200" y="-386"/>
                        <a:pt x="18000" y="1157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07" name="Freeform 14"/>
                <p:cNvSpPr/>
                <p:nvPr/>
              </p:nvSpPr>
              <p:spPr>
                <a:xfrm rot="10800000">
                  <a:off x="0" y="449265"/>
                  <a:ext cx="117858" cy="410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68" h="21600" fill="norm" stroke="1" extrusionOk="0">
                      <a:moveTo>
                        <a:pt x="20463" y="3086"/>
                      </a:moveTo>
                      <a:cubicBezTo>
                        <a:pt x="20463" y="0"/>
                        <a:pt x="19326" y="0"/>
                        <a:pt x="18189" y="0"/>
                      </a:cubicBezTo>
                      <a:cubicBezTo>
                        <a:pt x="13642" y="6171"/>
                        <a:pt x="6821" y="12343"/>
                        <a:pt x="1137" y="12343"/>
                      </a:cubicBezTo>
                      <a:cubicBezTo>
                        <a:pt x="0" y="12343"/>
                        <a:pt x="0" y="12343"/>
                        <a:pt x="0" y="15429"/>
                      </a:cubicBezTo>
                      <a:cubicBezTo>
                        <a:pt x="0" y="18514"/>
                        <a:pt x="0" y="21600"/>
                        <a:pt x="1137" y="21600"/>
                      </a:cubicBezTo>
                      <a:cubicBezTo>
                        <a:pt x="7958" y="21600"/>
                        <a:pt x="14779" y="15429"/>
                        <a:pt x="20463" y="9257"/>
                      </a:cubicBezTo>
                      <a:cubicBezTo>
                        <a:pt x="20463" y="6171"/>
                        <a:pt x="21600" y="3086"/>
                        <a:pt x="20463" y="3086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08" name="Freeform 15"/>
                <p:cNvSpPr/>
                <p:nvPr/>
              </p:nvSpPr>
              <p:spPr>
                <a:xfrm rot="10800000">
                  <a:off x="35008" y="247793"/>
                  <a:ext cx="99717" cy="768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25" h="20829" fill="norm" stroke="1" extrusionOk="0">
                      <a:moveTo>
                        <a:pt x="17212" y="19671"/>
                      </a:moveTo>
                      <a:cubicBezTo>
                        <a:pt x="18562" y="21214"/>
                        <a:pt x="19912" y="21214"/>
                        <a:pt x="19912" y="19671"/>
                      </a:cubicBezTo>
                      <a:cubicBezTo>
                        <a:pt x="21262" y="18128"/>
                        <a:pt x="21262" y="16585"/>
                        <a:pt x="19912" y="16585"/>
                      </a:cubicBezTo>
                      <a:cubicBezTo>
                        <a:pt x="14512" y="10414"/>
                        <a:pt x="9112" y="5785"/>
                        <a:pt x="3712" y="1157"/>
                      </a:cubicBezTo>
                      <a:cubicBezTo>
                        <a:pt x="2362" y="-386"/>
                        <a:pt x="1012" y="-386"/>
                        <a:pt x="1012" y="1157"/>
                      </a:cubicBezTo>
                      <a:cubicBezTo>
                        <a:pt x="-338" y="1157"/>
                        <a:pt x="-338" y="2700"/>
                        <a:pt x="1012" y="4243"/>
                      </a:cubicBezTo>
                      <a:cubicBezTo>
                        <a:pt x="6412" y="8871"/>
                        <a:pt x="11812" y="15043"/>
                        <a:pt x="17212" y="19671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09" name="Freeform 16"/>
                <p:cNvSpPr/>
                <p:nvPr/>
              </p:nvSpPr>
              <p:spPr>
                <a:xfrm rot="10800000">
                  <a:off x="558619" y="606266"/>
                  <a:ext cx="93432" cy="8695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40" h="21600" fill="norm" stroke="1" extrusionOk="0">
                      <a:moveTo>
                        <a:pt x="19800" y="21600"/>
                      </a:moveTo>
                      <a:cubicBezTo>
                        <a:pt x="21240" y="20160"/>
                        <a:pt x="21240" y="18720"/>
                        <a:pt x="21240" y="18720"/>
                      </a:cubicBezTo>
                      <a:cubicBezTo>
                        <a:pt x="16920" y="11520"/>
                        <a:pt x="9720" y="5760"/>
                        <a:pt x="3960" y="0"/>
                      </a:cubicBezTo>
                      <a:cubicBezTo>
                        <a:pt x="2520" y="0"/>
                        <a:pt x="1080" y="0"/>
                        <a:pt x="1080" y="1440"/>
                      </a:cubicBezTo>
                      <a:cubicBezTo>
                        <a:pt x="-360" y="2880"/>
                        <a:pt x="-360" y="4320"/>
                        <a:pt x="1080" y="4320"/>
                      </a:cubicBezTo>
                      <a:cubicBezTo>
                        <a:pt x="6840" y="8640"/>
                        <a:pt x="12600" y="14400"/>
                        <a:pt x="16920" y="20160"/>
                      </a:cubicBezTo>
                      <a:cubicBezTo>
                        <a:pt x="18360" y="21600"/>
                        <a:pt x="19800" y="21600"/>
                        <a:pt x="19800" y="2160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10" name="Freeform 17"/>
                <p:cNvSpPr/>
                <p:nvPr/>
              </p:nvSpPr>
              <p:spPr>
                <a:xfrm rot="10800000">
                  <a:off x="608767" y="447870"/>
                  <a:ext cx="112350" cy="376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97" h="19792" fill="norm" stroke="1" extrusionOk="0">
                      <a:moveTo>
                        <a:pt x="20897" y="15429"/>
                      </a:moveTo>
                      <a:cubicBezTo>
                        <a:pt x="20897" y="15429"/>
                        <a:pt x="20897" y="12343"/>
                        <a:pt x="19697" y="9257"/>
                      </a:cubicBezTo>
                      <a:cubicBezTo>
                        <a:pt x="13697" y="6171"/>
                        <a:pt x="7697" y="0"/>
                        <a:pt x="1697" y="0"/>
                      </a:cubicBezTo>
                      <a:cubicBezTo>
                        <a:pt x="497" y="0"/>
                        <a:pt x="497" y="0"/>
                        <a:pt x="497" y="3086"/>
                      </a:cubicBezTo>
                      <a:cubicBezTo>
                        <a:pt x="-703" y="6171"/>
                        <a:pt x="497" y="9257"/>
                        <a:pt x="1697" y="9257"/>
                      </a:cubicBezTo>
                      <a:cubicBezTo>
                        <a:pt x="7697" y="9257"/>
                        <a:pt x="13697" y="12343"/>
                        <a:pt x="18497" y="18514"/>
                      </a:cubicBezTo>
                      <a:cubicBezTo>
                        <a:pt x="19697" y="21600"/>
                        <a:pt x="20897" y="18514"/>
                        <a:pt x="20897" y="15429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11" name="Freeform 18"/>
                <p:cNvSpPr/>
                <p:nvPr/>
              </p:nvSpPr>
              <p:spPr>
                <a:xfrm rot="10800000">
                  <a:off x="585013" y="211589"/>
                  <a:ext cx="100294" cy="840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0" fill="norm" stroke="1" extrusionOk="0">
                      <a:moveTo>
                        <a:pt x="2700" y="19800"/>
                      </a:moveTo>
                      <a:cubicBezTo>
                        <a:pt x="6750" y="15480"/>
                        <a:pt x="9450" y="14040"/>
                        <a:pt x="12150" y="12600"/>
                      </a:cubicBezTo>
                      <a:cubicBezTo>
                        <a:pt x="14850" y="9720"/>
                        <a:pt x="17550" y="6840"/>
                        <a:pt x="21600" y="3960"/>
                      </a:cubicBezTo>
                      <a:cubicBezTo>
                        <a:pt x="21600" y="2520"/>
                        <a:pt x="21600" y="1080"/>
                        <a:pt x="21600" y="1080"/>
                      </a:cubicBezTo>
                      <a:cubicBezTo>
                        <a:pt x="20250" y="-360"/>
                        <a:pt x="18900" y="-360"/>
                        <a:pt x="17550" y="1080"/>
                      </a:cubicBezTo>
                      <a:cubicBezTo>
                        <a:pt x="14850" y="3960"/>
                        <a:pt x="12150" y="6840"/>
                        <a:pt x="9450" y="8280"/>
                      </a:cubicBezTo>
                      <a:cubicBezTo>
                        <a:pt x="6750" y="11160"/>
                        <a:pt x="4050" y="12600"/>
                        <a:pt x="0" y="16920"/>
                      </a:cubicBezTo>
                      <a:cubicBezTo>
                        <a:pt x="0" y="18360"/>
                        <a:pt x="0" y="19800"/>
                        <a:pt x="0" y="19800"/>
                      </a:cubicBezTo>
                      <a:cubicBezTo>
                        <a:pt x="1350" y="21240"/>
                        <a:pt x="2700" y="21240"/>
                        <a:pt x="2700" y="1980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313" name="直接连接符 15"/>
              <p:cNvSpPr/>
              <p:nvPr/>
            </p:nvSpPr>
            <p:spPr>
              <a:xfrm flipH="1">
                <a:off x="360673" y="0"/>
                <a:ext cx="1" cy="1943101"/>
              </a:xfrm>
              <a:prstGeom prst="line">
                <a:avLst/>
              </a:prstGeom>
              <a:noFill/>
              <a:ln w="19050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25" name="组合 18"/>
            <p:cNvGrpSpPr/>
            <p:nvPr/>
          </p:nvGrpSpPr>
          <p:grpSpPr>
            <a:xfrm>
              <a:off x="2744476" y="548296"/>
              <a:ext cx="721117" cy="2702385"/>
              <a:chOff x="0" y="0"/>
              <a:chExt cx="721116" cy="2702384"/>
            </a:xfrm>
          </p:grpSpPr>
          <p:grpSp>
            <p:nvGrpSpPr>
              <p:cNvPr id="323" name="组合 19"/>
              <p:cNvGrpSpPr/>
              <p:nvPr/>
            </p:nvGrpSpPr>
            <p:grpSpPr>
              <a:xfrm>
                <a:off x="0" y="1907716"/>
                <a:ext cx="721117" cy="794669"/>
                <a:chOff x="0" y="0"/>
                <a:chExt cx="721116" cy="794668"/>
              </a:xfrm>
            </p:grpSpPr>
            <p:sp>
              <p:nvSpPr>
                <p:cNvPr id="315" name="Freeform 11"/>
                <p:cNvSpPr/>
                <p:nvPr/>
              </p:nvSpPr>
              <p:spPr>
                <a:xfrm rot="10800000">
                  <a:off x="168005" y="0"/>
                  <a:ext cx="395894" cy="6062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cubicBezTo>
                        <a:pt x="10800" y="0"/>
                        <a:pt x="10452" y="0"/>
                        <a:pt x="10452" y="0"/>
                      </a:cubicBezTo>
                      <a:cubicBezTo>
                        <a:pt x="7316" y="0"/>
                        <a:pt x="4529" y="1038"/>
                        <a:pt x="2787" y="2285"/>
                      </a:cubicBezTo>
                      <a:cubicBezTo>
                        <a:pt x="1045" y="3531"/>
                        <a:pt x="0" y="5192"/>
                        <a:pt x="0" y="7062"/>
                      </a:cubicBezTo>
                      <a:cubicBezTo>
                        <a:pt x="0" y="8100"/>
                        <a:pt x="348" y="9138"/>
                        <a:pt x="1394" y="10177"/>
                      </a:cubicBezTo>
                      <a:cubicBezTo>
                        <a:pt x="1742" y="10800"/>
                        <a:pt x="2439" y="11423"/>
                        <a:pt x="2787" y="11838"/>
                      </a:cubicBezTo>
                      <a:cubicBezTo>
                        <a:pt x="3484" y="12462"/>
                        <a:pt x="3832" y="12877"/>
                        <a:pt x="4181" y="13500"/>
                      </a:cubicBezTo>
                      <a:cubicBezTo>
                        <a:pt x="4181" y="13500"/>
                        <a:pt x="4181" y="13915"/>
                        <a:pt x="4181" y="14123"/>
                      </a:cubicBezTo>
                      <a:cubicBezTo>
                        <a:pt x="4181" y="14746"/>
                        <a:pt x="4877" y="15162"/>
                        <a:pt x="5226" y="15577"/>
                      </a:cubicBezTo>
                      <a:cubicBezTo>
                        <a:pt x="5574" y="15785"/>
                        <a:pt x="5574" y="15992"/>
                        <a:pt x="5574" y="16200"/>
                      </a:cubicBezTo>
                      <a:cubicBezTo>
                        <a:pt x="5574" y="16408"/>
                        <a:pt x="5574" y="16408"/>
                        <a:pt x="5574" y="16408"/>
                      </a:cubicBezTo>
                      <a:cubicBezTo>
                        <a:pt x="5574" y="16615"/>
                        <a:pt x="5574" y="16823"/>
                        <a:pt x="5574" y="16823"/>
                      </a:cubicBezTo>
                      <a:cubicBezTo>
                        <a:pt x="5574" y="17031"/>
                        <a:pt x="5574" y="17238"/>
                        <a:pt x="5574" y="17238"/>
                      </a:cubicBezTo>
                      <a:cubicBezTo>
                        <a:pt x="5574" y="17446"/>
                        <a:pt x="5574" y="17446"/>
                        <a:pt x="5574" y="17654"/>
                      </a:cubicBezTo>
                      <a:cubicBezTo>
                        <a:pt x="5574" y="17654"/>
                        <a:pt x="5923" y="17654"/>
                        <a:pt x="5923" y="17862"/>
                      </a:cubicBezTo>
                      <a:cubicBezTo>
                        <a:pt x="5574" y="17862"/>
                        <a:pt x="5574" y="18069"/>
                        <a:pt x="5574" y="18277"/>
                      </a:cubicBezTo>
                      <a:cubicBezTo>
                        <a:pt x="5574" y="18485"/>
                        <a:pt x="5574" y="18485"/>
                        <a:pt x="5574" y="18485"/>
                      </a:cubicBezTo>
                      <a:cubicBezTo>
                        <a:pt x="5574" y="18485"/>
                        <a:pt x="5574" y="18485"/>
                        <a:pt x="5923" y="18692"/>
                      </a:cubicBezTo>
                      <a:cubicBezTo>
                        <a:pt x="5574" y="18692"/>
                        <a:pt x="5574" y="18900"/>
                        <a:pt x="5574" y="19108"/>
                      </a:cubicBezTo>
                      <a:cubicBezTo>
                        <a:pt x="5574" y="19108"/>
                        <a:pt x="5574" y="19315"/>
                        <a:pt x="5923" y="19523"/>
                      </a:cubicBezTo>
                      <a:cubicBezTo>
                        <a:pt x="5923" y="19523"/>
                        <a:pt x="5923" y="19523"/>
                        <a:pt x="5923" y="19523"/>
                      </a:cubicBezTo>
                      <a:cubicBezTo>
                        <a:pt x="5923" y="19523"/>
                        <a:pt x="5923" y="19523"/>
                        <a:pt x="5923" y="19523"/>
                      </a:cubicBezTo>
                      <a:cubicBezTo>
                        <a:pt x="6271" y="20354"/>
                        <a:pt x="6968" y="20769"/>
                        <a:pt x="7665" y="20977"/>
                      </a:cubicBezTo>
                      <a:cubicBezTo>
                        <a:pt x="8710" y="21392"/>
                        <a:pt x="9406" y="21600"/>
                        <a:pt x="10452" y="21600"/>
                      </a:cubicBezTo>
                      <a:cubicBezTo>
                        <a:pt x="10800" y="21600"/>
                        <a:pt x="10800" y="21600"/>
                        <a:pt x="10800" y="21600"/>
                      </a:cubicBezTo>
                      <a:cubicBezTo>
                        <a:pt x="11845" y="21600"/>
                        <a:pt x="12890" y="21600"/>
                        <a:pt x="13587" y="21185"/>
                      </a:cubicBezTo>
                      <a:cubicBezTo>
                        <a:pt x="13935" y="20977"/>
                        <a:pt x="14632" y="20769"/>
                        <a:pt x="14981" y="20354"/>
                      </a:cubicBezTo>
                      <a:cubicBezTo>
                        <a:pt x="14981" y="20354"/>
                        <a:pt x="15329" y="20146"/>
                        <a:pt x="15329" y="19938"/>
                      </a:cubicBezTo>
                      <a:cubicBezTo>
                        <a:pt x="15677" y="19731"/>
                        <a:pt x="15677" y="19731"/>
                        <a:pt x="15677" y="19523"/>
                      </a:cubicBezTo>
                      <a:cubicBezTo>
                        <a:pt x="15677" y="19523"/>
                        <a:pt x="15677" y="19523"/>
                        <a:pt x="15677" y="19523"/>
                      </a:cubicBezTo>
                      <a:cubicBezTo>
                        <a:pt x="15677" y="19315"/>
                        <a:pt x="15677" y="19315"/>
                        <a:pt x="15677" y="19108"/>
                      </a:cubicBezTo>
                      <a:cubicBezTo>
                        <a:pt x="15677" y="19108"/>
                        <a:pt x="15677" y="19108"/>
                        <a:pt x="15677" y="18900"/>
                      </a:cubicBezTo>
                      <a:cubicBezTo>
                        <a:pt x="16026" y="18900"/>
                        <a:pt x="16026" y="18692"/>
                        <a:pt x="16026" y="18692"/>
                      </a:cubicBezTo>
                      <a:cubicBezTo>
                        <a:pt x="16026" y="18485"/>
                        <a:pt x="16026" y="18485"/>
                        <a:pt x="15677" y="18485"/>
                      </a:cubicBezTo>
                      <a:cubicBezTo>
                        <a:pt x="15677" y="18485"/>
                        <a:pt x="16026" y="18277"/>
                        <a:pt x="16026" y="18277"/>
                      </a:cubicBezTo>
                      <a:cubicBezTo>
                        <a:pt x="15677" y="18069"/>
                        <a:pt x="15677" y="18069"/>
                        <a:pt x="15677" y="18069"/>
                      </a:cubicBezTo>
                      <a:cubicBezTo>
                        <a:pt x="15677" y="18069"/>
                        <a:pt x="15329" y="17862"/>
                        <a:pt x="15329" y="17862"/>
                      </a:cubicBezTo>
                      <a:cubicBezTo>
                        <a:pt x="15677" y="17862"/>
                        <a:pt x="15677" y="17862"/>
                        <a:pt x="16026" y="17654"/>
                      </a:cubicBezTo>
                      <a:cubicBezTo>
                        <a:pt x="16026" y="17446"/>
                        <a:pt x="16026" y="17446"/>
                        <a:pt x="16026" y="17446"/>
                      </a:cubicBezTo>
                      <a:cubicBezTo>
                        <a:pt x="16026" y="17238"/>
                        <a:pt x="15677" y="17238"/>
                        <a:pt x="15677" y="17031"/>
                      </a:cubicBezTo>
                      <a:cubicBezTo>
                        <a:pt x="15677" y="17031"/>
                        <a:pt x="15677" y="17031"/>
                        <a:pt x="15677" y="16823"/>
                      </a:cubicBezTo>
                      <a:cubicBezTo>
                        <a:pt x="15677" y="16823"/>
                        <a:pt x="15677" y="16823"/>
                        <a:pt x="15677" y="16823"/>
                      </a:cubicBezTo>
                      <a:cubicBezTo>
                        <a:pt x="15677" y="16615"/>
                        <a:pt x="15677" y="16615"/>
                        <a:pt x="15677" y="16615"/>
                      </a:cubicBezTo>
                      <a:cubicBezTo>
                        <a:pt x="15677" y="16615"/>
                        <a:pt x="15677" y="16615"/>
                        <a:pt x="15677" y="16615"/>
                      </a:cubicBezTo>
                      <a:cubicBezTo>
                        <a:pt x="15677" y="16408"/>
                        <a:pt x="15677" y="16200"/>
                        <a:pt x="15677" y="15992"/>
                      </a:cubicBezTo>
                      <a:cubicBezTo>
                        <a:pt x="15677" y="15992"/>
                        <a:pt x="15677" y="15992"/>
                        <a:pt x="15677" y="15992"/>
                      </a:cubicBezTo>
                      <a:cubicBezTo>
                        <a:pt x="16374" y="15577"/>
                        <a:pt x="16723" y="14954"/>
                        <a:pt x="17071" y="14538"/>
                      </a:cubicBezTo>
                      <a:cubicBezTo>
                        <a:pt x="17071" y="14123"/>
                        <a:pt x="17419" y="13708"/>
                        <a:pt x="17419" y="13292"/>
                      </a:cubicBezTo>
                      <a:cubicBezTo>
                        <a:pt x="18116" y="12462"/>
                        <a:pt x="18116" y="11838"/>
                        <a:pt x="19510" y="10800"/>
                      </a:cubicBezTo>
                      <a:cubicBezTo>
                        <a:pt x="20555" y="9969"/>
                        <a:pt x="21600" y="8308"/>
                        <a:pt x="21600" y="6438"/>
                      </a:cubicBezTo>
                      <a:cubicBezTo>
                        <a:pt x="21600" y="4985"/>
                        <a:pt x="20903" y="3323"/>
                        <a:pt x="19161" y="2285"/>
                      </a:cubicBezTo>
                      <a:cubicBezTo>
                        <a:pt x="17419" y="1038"/>
                        <a:pt x="14981" y="208"/>
                        <a:pt x="10800" y="0"/>
                      </a:cubicBezTo>
                      <a:close/>
                      <a:moveTo>
                        <a:pt x="10103" y="10385"/>
                      </a:moveTo>
                      <a:cubicBezTo>
                        <a:pt x="10452" y="10385"/>
                        <a:pt x="10800" y="10177"/>
                        <a:pt x="11148" y="10177"/>
                      </a:cubicBezTo>
                      <a:cubicBezTo>
                        <a:pt x="11148" y="9969"/>
                        <a:pt x="11148" y="9969"/>
                        <a:pt x="11148" y="9969"/>
                      </a:cubicBezTo>
                      <a:cubicBezTo>
                        <a:pt x="11497" y="10177"/>
                        <a:pt x="11845" y="10177"/>
                        <a:pt x="12194" y="10177"/>
                      </a:cubicBezTo>
                      <a:cubicBezTo>
                        <a:pt x="11845" y="11423"/>
                        <a:pt x="11845" y="12669"/>
                        <a:pt x="11845" y="13915"/>
                      </a:cubicBezTo>
                      <a:cubicBezTo>
                        <a:pt x="11845" y="14331"/>
                        <a:pt x="11845" y="14538"/>
                        <a:pt x="11845" y="14746"/>
                      </a:cubicBezTo>
                      <a:cubicBezTo>
                        <a:pt x="11497" y="14746"/>
                        <a:pt x="11497" y="14746"/>
                        <a:pt x="11148" y="14746"/>
                      </a:cubicBezTo>
                      <a:cubicBezTo>
                        <a:pt x="11148" y="14746"/>
                        <a:pt x="10800" y="14746"/>
                        <a:pt x="10452" y="14746"/>
                      </a:cubicBezTo>
                      <a:cubicBezTo>
                        <a:pt x="10452" y="13292"/>
                        <a:pt x="10452" y="11838"/>
                        <a:pt x="10103" y="10385"/>
                      </a:cubicBezTo>
                      <a:close/>
                      <a:moveTo>
                        <a:pt x="11148" y="7477"/>
                      </a:moveTo>
                      <a:cubicBezTo>
                        <a:pt x="11148" y="6854"/>
                        <a:pt x="11497" y="6438"/>
                        <a:pt x="11497" y="6023"/>
                      </a:cubicBezTo>
                      <a:cubicBezTo>
                        <a:pt x="11497" y="5815"/>
                        <a:pt x="11497" y="5815"/>
                        <a:pt x="11497" y="5815"/>
                      </a:cubicBezTo>
                      <a:cubicBezTo>
                        <a:pt x="11845" y="5608"/>
                        <a:pt x="11845" y="5608"/>
                        <a:pt x="11845" y="5608"/>
                      </a:cubicBezTo>
                      <a:cubicBezTo>
                        <a:pt x="11845" y="5608"/>
                        <a:pt x="12194" y="5608"/>
                        <a:pt x="12194" y="5815"/>
                      </a:cubicBezTo>
                      <a:cubicBezTo>
                        <a:pt x="12194" y="5815"/>
                        <a:pt x="12194" y="6023"/>
                        <a:pt x="12194" y="6023"/>
                      </a:cubicBezTo>
                      <a:cubicBezTo>
                        <a:pt x="12194" y="6231"/>
                        <a:pt x="12194" y="6231"/>
                        <a:pt x="12194" y="6438"/>
                      </a:cubicBezTo>
                      <a:cubicBezTo>
                        <a:pt x="12194" y="7062"/>
                        <a:pt x="11845" y="7685"/>
                        <a:pt x="11497" y="8308"/>
                      </a:cubicBezTo>
                      <a:cubicBezTo>
                        <a:pt x="11148" y="8100"/>
                        <a:pt x="11148" y="7685"/>
                        <a:pt x="11148" y="7477"/>
                      </a:cubicBezTo>
                      <a:close/>
                      <a:moveTo>
                        <a:pt x="15329" y="6023"/>
                      </a:moveTo>
                      <a:cubicBezTo>
                        <a:pt x="15329" y="6231"/>
                        <a:pt x="15329" y="6231"/>
                        <a:pt x="15329" y="6231"/>
                      </a:cubicBezTo>
                      <a:cubicBezTo>
                        <a:pt x="15329" y="7062"/>
                        <a:pt x="14981" y="8100"/>
                        <a:pt x="14284" y="8723"/>
                      </a:cubicBezTo>
                      <a:cubicBezTo>
                        <a:pt x="14284" y="8931"/>
                        <a:pt x="13935" y="9138"/>
                        <a:pt x="13587" y="9346"/>
                      </a:cubicBezTo>
                      <a:cubicBezTo>
                        <a:pt x="13935" y="8308"/>
                        <a:pt x="14284" y="7477"/>
                        <a:pt x="14981" y="6438"/>
                      </a:cubicBezTo>
                      <a:cubicBezTo>
                        <a:pt x="14981" y="6231"/>
                        <a:pt x="15329" y="6231"/>
                        <a:pt x="15329" y="6231"/>
                      </a:cubicBezTo>
                      <a:cubicBezTo>
                        <a:pt x="15329" y="6231"/>
                        <a:pt x="15329" y="6023"/>
                        <a:pt x="15329" y="6023"/>
                      </a:cubicBezTo>
                      <a:close/>
                      <a:moveTo>
                        <a:pt x="12890" y="15577"/>
                      </a:moveTo>
                      <a:cubicBezTo>
                        <a:pt x="12890" y="15577"/>
                        <a:pt x="12890" y="15577"/>
                        <a:pt x="12890" y="15577"/>
                      </a:cubicBezTo>
                      <a:cubicBezTo>
                        <a:pt x="12890" y="15577"/>
                        <a:pt x="12890" y="15577"/>
                        <a:pt x="12890" y="15577"/>
                      </a:cubicBezTo>
                      <a:close/>
                      <a:moveTo>
                        <a:pt x="14632" y="19108"/>
                      </a:moveTo>
                      <a:cubicBezTo>
                        <a:pt x="14632" y="19108"/>
                        <a:pt x="14632" y="19315"/>
                        <a:pt x="14632" y="19315"/>
                      </a:cubicBezTo>
                      <a:cubicBezTo>
                        <a:pt x="14632" y="19315"/>
                        <a:pt x="14284" y="19315"/>
                        <a:pt x="14284" y="19315"/>
                      </a:cubicBezTo>
                      <a:cubicBezTo>
                        <a:pt x="13587" y="19523"/>
                        <a:pt x="12890" y="19523"/>
                        <a:pt x="11845" y="19523"/>
                      </a:cubicBezTo>
                      <a:cubicBezTo>
                        <a:pt x="12890" y="19523"/>
                        <a:pt x="13935" y="19315"/>
                        <a:pt x="14632" y="19108"/>
                      </a:cubicBezTo>
                      <a:cubicBezTo>
                        <a:pt x="14632" y="19108"/>
                        <a:pt x="14632" y="19108"/>
                        <a:pt x="14632" y="19108"/>
                      </a:cubicBezTo>
                      <a:close/>
                      <a:moveTo>
                        <a:pt x="13239" y="15992"/>
                      </a:moveTo>
                      <a:cubicBezTo>
                        <a:pt x="13587" y="15992"/>
                        <a:pt x="14284" y="15992"/>
                        <a:pt x="14632" y="15992"/>
                      </a:cubicBezTo>
                      <a:cubicBezTo>
                        <a:pt x="14632" y="15992"/>
                        <a:pt x="14632" y="16200"/>
                        <a:pt x="14632" y="16200"/>
                      </a:cubicBezTo>
                      <a:cubicBezTo>
                        <a:pt x="12542" y="16200"/>
                        <a:pt x="10452" y="16408"/>
                        <a:pt x="8361" y="16408"/>
                      </a:cubicBezTo>
                      <a:cubicBezTo>
                        <a:pt x="8013" y="16408"/>
                        <a:pt x="8013" y="16408"/>
                        <a:pt x="7665" y="16408"/>
                      </a:cubicBezTo>
                      <a:cubicBezTo>
                        <a:pt x="7316" y="16408"/>
                        <a:pt x="6968" y="16408"/>
                        <a:pt x="6619" y="16408"/>
                      </a:cubicBezTo>
                      <a:cubicBezTo>
                        <a:pt x="6619" y="16200"/>
                        <a:pt x="6619" y="16200"/>
                        <a:pt x="6619" y="16200"/>
                      </a:cubicBezTo>
                      <a:cubicBezTo>
                        <a:pt x="6619" y="16200"/>
                        <a:pt x="6619" y="15992"/>
                        <a:pt x="6619" y="15992"/>
                      </a:cubicBezTo>
                      <a:cubicBezTo>
                        <a:pt x="8013" y="15992"/>
                        <a:pt x="9406" y="16200"/>
                        <a:pt x="10800" y="16200"/>
                      </a:cubicBezTo>
                      <a:cubicBezTo>
                        <a:pt x="11845" y="16200"/>
                        <a:pt x="12542" y="16200"/>
                        <a:pt x="13239" y="15992"/>
                      </a:cubicBezTo>
                      <a:close/>
                      <a:moveTo>
                        <a:pt x="8710" y="19108"/>
                      </a:moveTo>
                      <a:cubicBezTo>
                        <a:pt x="8013" y="19108"/>
                        <a:pt x="7316" y="19108"/>
                        <a:pt x="6619" y="19108"/>
                      </a:cubicBezTo>
                      <a:cubicBezTo>
                        <a:pt x="6619" y="19108"/>
                        <a:pt x="6619" y="19108"/>
                        <a:pt x="6619" y="19108"/>
                      </a:cubicBezTo>
                      <a:cubicBezTo>
                        <a:pt x="6619" y="18900"/>
                        <a:pt x="6619" y="18900"/>
                        <a:pt x="6619" y="18900"/>
                      </a:cubicBezTo>
                      <a:cubicBezTo>
                        <a:pt x="7316" y="18900"/>
                        <a:pt x="8013" y="18900"/>
                        <a:pt x="8710" y="18900"/>
                      </a:cubicBezTo>
                      <a:cubicBezTo>
                        <a:pt x="9755" y="18900"/>
                        <a:pt x="10800" y="18900"/>
                        <a:pt x="11845" y="18900"/>
                      </a:cubicBezTo>
                      <a:cubicBezTo>
                        <a:pt x="12542" y="18692"/>
                        <a:pt x="13239" y="18692"/>
                        <a:pt x="13935" y="18692"/>
                      </a:cubicBezTo>
                      <a:cubicBezTo>
                        <a:pt x="12194" y="18900"/>
                        <a:pt x="10452" y="19108"/>
                        <a:pt x="8710" y="19108"/>
                      </a:cubicBezTo>
                      <a:close/>
                      <a:moveTo>
                        <a:pt x="11497" y="18277"/>
                      </a:moveTo>
                      <a:cubicBezTo>
                        <a:pt x="10452" y="18277"/>
                        <a:pt x="9406" y="18277"/>
                        <a:pt x="8710" y="18277"/>
                      </a:cubicBezTo>
                      <a:cubicBezTo>
                        <a:pt x="8013" y="18277"/>
                        <a:pt x="7316" y="18277"/>
                        <a:pt x="6619" y="18277"/>
                      </a:cubicBezTo>
                      <a:cubicBezTo>
                        <a:pt x="6619" y="18277"/>
                        <a:pt x="6619" y="18277"/>
                        <a:pt x="6619" y="18277"/>
                      </a:cubicBezTo>
                      <a:cubicBezTo>
                        <a:pt x="6619" y="18069"/>
                        <a:pt x="6619" y="18069"/>
                        <a:pt x="6619" y="18069"/>
                      </a:cubicBezTo>
                      <a:cubicBezTo>
                        <a:pt x="6619" y="18069"/>
                        <a:pt x="6968" y="18069"/>
                        <a:pt x="6968" y="18069"/>
                      </a:cubicBezTo>
                      <a:cubicBezTo>
                        <a:pt x="6968" y="18069"/>
                        <a:pt x="6968" y="18069"/>
                        <a:pt x="6968" y="18069"/>
                      </a:cubicBezTo>
                      <a:cubicBezTo>
                        <a:pt x="9406" y="18069"/>
                        <a:pt x="12194" y="17862"/>
                        <a:pt x="14632" y="17654"/>
                      </a:cubicBezTo>
                      <a:cubicBezTo>
                        <a:pt x="14632" y="17654"/>
                        <a:pt x="14284" y="17862"/>
                        <a:pt x="14284" y="17862"/>
                      </a:cubicBezTo>
                      <a:cubicBezTo>
                        <a:pt x="14284" y="17862"/>
                        <a:pt x="14284" y="17862"/>
                        <a:pt x="14284" y="18069"/>
                      </a:cubicBezTo>
                      <a:cubicBezTo>
                        <a:pt x="13587" y="18069"/>
                        <a:pt x="12542" y="18069"/>
                        <a:pt x="11497" y="18277"/>
                      </a:cubicBezTo>
                      <a:close/>
                      <a:moveTo>
                        <a:pt x="6968" y="17446"/>
                      </a:moveTo>
                      <a:cubicBezTo>
                        <a:pt x="6968" y="17446"/>
                        <a:pt x="6619" y="17446"/>
                        <a:pt x="6619" y="17446"/>
                      </a:cubicBezTo>
                      <a:cubicBezTo>
                        <a:pt x="6619" y="17446"/>
                        <a:pt x="6619" y="17238"/>
                        <a:pt x="6619" y="17238"/>
                      </a:cubicBezTo>
                      <a:cubicBezTo>
                        <a:pt x="6619" y="17238"/>
                        <a:pt x="6619" y="17031"/>
                        <a:pt x="6619" y="17031"/>
                      </a:cubicBezTo>
                      <a:cubicBezTo>
                        <a:pt x="6968" y="17031"/>
                        <a:pt x="7316" y="17031"/>
                        <a:pt x="7665" y="17031"/>
                      </a:cubicBezTo>
                      <a:cubicBezTo>
                        <a:pt x="8013" y="17031"/>
                        <a:pt x="8013" y="17031"/>
                        <a:pt x="8361" y="17031"/>
                      </a:cubicBezTo>
                      <a:cubicBezTo>
                        <a:pt x="10452" y="17031"/>
                        <a:pt x="12542" y="16823"/>
                        <a:pt x="14632" y="16823"/>
                      </a:cubicBezTo>
                      <a:cubicBezTo>
                        <a:pt x="14632" y="16823"/>
                        <a:pt x="14632" y="16823"/>
                        <a:pt x="14284" y="17031"/>
                      </a:cubicBezTo>
                      <a:cubicBezTo>
                        <a:pt x="11845" y="17238"/>
                        <a:pt x="9406" y="17446"/>
                        <a:pt x="6968" y="17446"/>
                      </a:cubicBezTo>
                      <a:close/>
                      <a:moveTo>
                        <a:pt x="11845" y="15577"/>
                      </a:moveTo>
                      <a:cubicBezTo>
                        <a:pt x="11497" y="15577"/>
                        <a:pt x="11148" y="15577"/>
                        <a:pt x="10800" y="15577"/>
                      </a:cubicBezTo>
                      <a:cubicBezTo>
                        <a:pt x="10800" y="15577"/>
                        <a:pt x="10800" y="15577"/>
                        <a:pt x="10452" y="15577"/>
                      </a:cubicBezTo>
                      <a:cubicBezTo>
                        <a:pt x="10452" y="15577"/>
                        <a:pt x="10452" y="15369"/>
                        <a:pt x="10452" y="15369"/>
                      </a:cubicBezTo>
                      <a:cubicBezTo>
                        <a:pt x="10800" y="15369"/>
                        <a:pt x="11148" y="15369"/>
                        <a:pt x="11148" y="15369"/>
                      </a:cubicBezTo>
                      <a:cubicBezTo>
                        <a:pt x="11497" y="15369"/>
                        <a:pt x="11497" y="15369"/>
                        <a:pt x="11845" y="15577"/>
                      </a:cubicBezTo>
                      <a:close/>
                      <a:moveTo>
                        <a:pt x="12890" y="20769"/>
                      </a:moveTo>
                      <a:cubicBezTo>
                        <a:pt x="12542" y="20977"/>
                        <a:pt x="11845" y="20977"/>
                        <a:pt x="10800" y="20977"/>
                      </a:cubicBezTo>
                      <a:cubicBezTo>
                        <a:pt x="10452" y="20977"/>
                        <a:pt x="10452" y="20977"/>
                        <a:pt x="10452" y="20977"/>
                      </a:cubicBezTo>
                      <a:cubicBezTo>
                        <a:pt x="9755" y="20977"/>
                        <a:pt x="9058" y="20769"/>
                        <a:pt x="8361" y="20562"/>
                      </a:cubicBezTo>
                      <a:cubicBezTo>
                        <a:pt x="8013" y="20354"/>
                        <a:pt x="7665" y="20146"/>
                        <a:pt x="7316" y="19938"/>
                      </a:cubicBezTo>
                      <a:cubicBezTo>
                        <a:pt x="7316" y="19938"/>
                        <a:pt x="7665" y="19938"/>
                        <a:pt x="7665" y="19938"/>
                      </a:cubicBezTo>
                      <a:cubicBezTo>
                        <a:pt x="8710" y="20146"/>
                        <a:pt x="10103" y="20146"/>
                        <a:pt x="10800" y="20146"/>
                      </a:cubicBezTo>
                      <a:cubicBezTo>
                        <a:pt x="12194" y="20146"/>
                        <a:pt x="13239" y="20146"/>
                        <a:pt x="14284" y="19938"/>
                      </a:cubicBezTo>
                      <a:cubicBezTo>
                        <a:pt x="13935" y="20146"/>
                        <a:pt x="13239" y="20562"/>
                        <a:pt x="12890" y="20769"/>
                      </a:cubicBezTo>
                      <a:close/>
                      <a:moveTo>
                        <a:pt x="18465" y="10592"/>
                      </a:moveTo>
                      <a:cubicBezTo>
                        <a:pt x="17071" y="11631"/>
                        <a:pt x="17071" y="12254"/>
                        <a:pt x="16374" y="13085"/>
                      </a:cubicBezTo>
                      <a:cubicBezTo>
                        <a:pt x="16374" y="13500"/>
                        <a:pt x="16374" y="13915"/>
                        <a:pt x="16026" y="14331"/>
                      </a:cubicBezTo>
                      <a:cubicBezTo>
                        <a:pt x="16026" y="14538"/>
                        <a:pt x="15677" y="14746"/>
                        <a:pt x="15329" y="15162"/>
                      </a:cubicBezTo>
                      <a:cubicBezTo>
                        <a:pt x="15329" y="14954"/>
                        <a:pt x="15329" y="14954"/>
                        <a:pt x="15329" y="14954"/>
                      </a:cubicBezTo>
                      <a:cubicBezTo>
                        <a:pt x="14981" y="14954"/>
                        <a:pt x="14981" y="14954"/>
                        <a:pt x="14981" y="14954"/>
                      </a:cubicBezTo>
                      <a:cubicBezTo>
                        <a:pt x="14284" y="14954"/>
                        <a:pt x="13587" y="14954"/>
                        <a:pt x="12890" y="14954"/>
                      </a:cubicBezTo>
                      <a:cubicBezTo>
                        <a:pt x="12890" y="14538"/>
                        <a:pt x="12890" y="14331"/>
                        <a:pt x="12890" y="13915"/>
                      </a:cubicBezTo>
                      <a:cubicBezTo>
                        <a:pt x="12890" y="12669"/>
                        <a:pt x="12890" y="11423"/>
                        <a:pt x="13239" y="10177"/>
                      </a:cubicBezTo>
                      <a:cubicBezTo>
                        <a:pt x="13587" y="10177"/>
                        <a:pt x="13587" y="9969"/>
                        <a:pt x="13587" y="9969"/>
                      </a:cubicBezTo>
                      <a:cubicBezTo>
                        <a:pt x="14284" y="9762"/>
                        <a:pt x="14981" y="9346"/>
                        <a:pt x="15329" y="9138"/>
                      </a:cubicBezTo>
                      <a:cubicBezTo>
                        <a:pt x="16026" y="8308"/>
                        <a:pt x="16374" y="7269"/>
                        <a:pt x="16374" y="6231"/>
                      </a:cubicBezTo>
                      <a:cubicBezTo>
                        <a:pt x="16374" y="6023"/>
                        <a:pt x="16374" y="5815"/>
                        <a:pt x="16374" y="5608"/>
                      </a:cubicBezTo>
                      <a:cubicBezTo>
                        <a:pt x="16026" y="5608"/>
                        <a:pt x="15677" y="5400"/>
                        <a:pt x="15329" y="5400"/>
                      </a:cubicBezTo>
                      <a:cubicBezTo>
                        <a:pt x="14981" y="5400"/>
                        <a:pt x="14981" y="5608"/>
                        <a:pt x="14632" y="5608"/>
                      </a:cubicBezTo>
                      <a:cubicBezTo>
                        <a:pt x="14284" y="5815"/>
                        <a:pt x="13935" y="6023"/>
                        <a:pt x="13935" y="6231"/>
                      </a:cubicBezTo>
                      <a:cubicBezTo>
                        <a:pt x="13239" y="7269"/>
                        <a:pt x="12890" y="8515"/>
                        <a:pt x="12542" y="9554"/>
                      </a:cubicBezTo>
                      <a:cubicBezTo>
                        <a:pt x="12194" y="9554"/>
                        <a:pt x="12194" y="9554"/>
                        <a:pt x="11845" y="9346"/>
                      </a:cubicBezTo>
                      <a:cubicBezTo>
                        <a:pt x="11845" y="9346"/>
                        <a:pt x="11845" y="9346"/>
                        <a:pt x="11845" y="9346"/>
                      </a:cubicBezTo>
                      <a:cubicBezTo>
                        <a:pt x="12542" y="8515"/>
                        <a:pt x="12890" y="7477"/>
                        <a:pt x="13239" y="6438"/>
                      </a:cubicBezTo>
                      <a:cubicBezTo>
                        <a:pt x="13239" y="6231"/>
                        <a:pt x="13239" y="6231"/>
                        <a:pt x="13239" y="6023"/>
                      </a:cubicBezTo>
                      <a:cubicBezTo>
                        <a:pt x="13239" y="5815"/>
                        <a:pt x="13239" y="5608"/>
                        <a:pt x="13239" y="5608"/>
                      </a:cubicBezTo>
                      <a:cubicBezTo>
                        <a:pt x="12890" y="5192"/>
                        <a:pt x="12542" y="4985"/>
                        <a:pt x="11845" y="4985"/>
                      </a:cubicBezTo>
                      <a:cubicBezTo>
                        <a:pt x="11497" y="4985"/>
                        <a:pt x="11497" y="4985"/>
                        <a:pt x="11497" y="4985"/>
                      </a:cubicBezTo>
                      <a:cubicBezTo>
                        <a:pt x="11148" y="5192"/>
                        <a:pt x="10800" y="5400"/>
                        <a:pt x="10800" y="5400"/>
                      </a:cubicBezTo>
                      <a:cubicBezTo>
                        <a:pt x="10452" y="5608"/>
                        <a:pt x="10452" y="5608"/>
                        <a:pt x="10452" y="5815"/>
                      </a:cubicBezTo>
                      <a:cubicBezTo>
                        <a:pt x="10452" y="6438"/>
                        <a:pt x="10103" y="6854"/>
                        <a:pt x="10103" y="7477"/>
                      </a:cubicBezTo>
                      <a:cubicBezTo>
                        <a:pt x="10103" y="7892"/>
                        <a:pt x="10452" y="8515"/>
                        <a:pt x="10452" y="9138"/>
                      </a:cubicBezTo>
                      <a:cubicBezTo>
                        <a:pt x="10452" y="9138"/>
                        <a:pt x="10452" y="9346"/>
                        <a:pt x="10800" y="9346"/>
                      </a:cubicBezTo>
                      <a:cubicBezTo>
                        <a:pt x="10452" y="9554"/>
                        <a:pt x="10452" y="9554"/>
                        <a:pt x="10452" y="9762"/>
                      </a:cubicBezTo>
                      <a:cubicBezTo>
                        <a:pt x="10103" y="9762"/>
                        <a:pt x="10103" y="9762"/>
                        <a:pt x="9755" y="9969"/>
                      </a:cubicBezTo>
                      <a:cubicBezTo>
                        <a:pt x="9406" y="8723"/>
                        <a:pt x="9058" y="7685"/>
                        <a:pt x="8361" y="6438"/>
                      </a:cubicBezTo>
                      <a:cubicBezTo>
                        <a:pt x="8361" y="6231"/>
                        <a:pt x="8013" y="5608"/>
                        <a:pt x="7316" y="5400"/>
                      </a:cubicBezTo>
                      <a:cubicBezTo>
                        <a:pt x="6968" y="5192"/>
                        <a:pt x="6619" y="5192"/>
                        <a:pt x="6271" y="5192"/>
                      </a:cubicBezTo>
                      <a:cubicBezTo>
                        <a:pt x="5923" y="5192"/>
                        <a:pt x="5574" y="5400"/>
                        <a:pt x="5226" y="5400"/>
                      </a:cubicBezTo>
                      <a:cubicBezTo>
                        <a:pt x="4529" y="5815"/>
                        <a:pt x="4181" y="6231"/>
                        <a:pt x="4181" y="6646"/>
                      </a:cubicBezTo>
                      <a:cubicBezTo>
                        <a:pt x="4181" y="6646"/>
                        <a:pt x="4181" y="6646"/>
                        <a:pt x="4181" y="6646"/>
                      </a:cubicBezTo>
                      <a:cubicBezTo>
                        <a:pt x="4181" y="7062"/>
                        <a:pt x="4529" y="7269"/>
                        <a:pt x="4529" y="7477"/>
                      </a:cubicBezTo>
                      <a:cubicBezTo>
                        <a:pt x="5574" y="8515"/>
                        <a:pt x="6619" y="9346"/>
                        <a:pt x="8013" y="9969"/>
                      </a:cubicBezTo>
                      <a:cubicBezTo>
                        <a:pt x="8013" y="10177"/>
                        <a:pt x="8361" y="10385"/>
                        <a:pt x="9058" y="10385"/>
                      </a:cubicBezTo>
                      <a:cubicBezTo>
                        <a:pt x="9406" y="11838"/>
                        <a:pt x="9406" y="13292"/>
                        <a:pt x="9406" y="14954"/>
                      </a:cubicBezTo>
                      <a:cubicBezTo>
                        <a:pt x="8361" y="14954"/>
                        <a:pt x="7316" y="15162"/>
                        <a:pt x="6619" y="15369"/>
                      </a:cubicBezTo>
                      <a:cubicBezTo>
                        <a:pt x="6271" y="15369"/>
                        <a:pt x="6271" y="15369"/>
                        <a:pt x="6271" y="15369"/>
                      </a:cubicBezTo>
                      <a:cubicBezTo>
                        <a:pt x="6271" y="15369"/>
                        <a:pt x="6271" y="15369"/>
                        <a:pt x="6271" y="15369"/>
                      </a:cubicBezTo>
                      <a:cubicBezTo>
                        <a:pt x="6271" y="15369"/>
                        <a:pt x="6271" y="15369"/>
                        <a:pt x="6271" y="15162"/>
                      </a:cubicBezTo>
                      <a:cubicBezTo>
                        <a:pt x="5574" y="14746"/>
                        <a:pt x="5226" y="14538"/>
                        <a:pt x="5226" y="14123"/>
                      </a:cubicBezTo>
                      <a:cubicBezTo>
                        <a:pt x="5226" y="13915"/>
                        <a:pt x="5226" y="13500"/>
                        <a:pt x="5226" y="13292"/>
                      </a:cubicBezTo>
                      <a:cubicBezTo>
                        <a:pt x="4877" y="12669"/>
                        <a:pt x="4181" y="12046"/>
                        <a:pt x="3832" y="11631"/>
                      </a:cubicBezTo>
                      <a:cubicBezTo>
                        <a:pt x="3135" y="11008"/>
                        <a:pt x="2787" y="10385"/>
                        <a:pt x="2090" y="9969"/>
                      </a:cubicBezTo>
                      <a:cubicBezTo>
                        <a:pt x="1394" y="8931"/>
                        <a:pt x="1045" y="7892"/>
                        <a:pt x="1045" y="7062"/>
                      </a:cubicBezTo>
                      <a:cubicBezTo>
                        <a:pt x="1045" y="5400"/>
                        <a:pt x="2090" y="3738"/>
                        <a:pt x="3484" y="2700"/>
                      </a:cubicBezTo>
                      <a:cubicBezTo>
                        <a:pt x="5226" y="1454"/>
                        <a:pt x="7665" y="623"/>
                        <a:pt x="10452" y="623"/>
                      </a:cubicBezTo>
                      <a:cubicBezTo>
                        <a:pt x="10452" y="623"/>
                        <a:pt x="10800" y="623"/>
                        <a:pt x="10800" y="623"/>
                      </a:cubicBezTo>
                      <a:cubicBezTo>
                        <a:pt x="14632" y="831"/>
                        <a:pt x="17071" y="1454"/>
                        <a:pt x="18465" y="2700"/>
                      </a:cubicBezTo>
                      <a:cubicBezTo>
                        <a:pt x="19858" y="3738"/>
                        <a:pt x="20555" y="4985"/>
                        <a:pt x="20555" y="6438"/>
                      </a:cubicBezTo>
                      <a:cubicBezTo>
                        <a:pt x="20555" y="8100"/>
                        <a:pt x="19510" y="9762"/>
                        <a:pt x="18465" y="10592"/>
                      </a:cubicBezTo>
                      <a:close/>
                      <a:moveTo>
                        <a:pt x="8710" y="9554"/>
                      </a:moveTo>
                      <a:cubicBezTo>
                        <a:pt x="8710" y="9554"/>
                        <a:pt x="8710" y="9554"/>
                        <a:pt x="8710" y="9554"/>
                      </a:cubicBezTo>
                      <a:cubicBezTo>
                        <a:pt x="7316" y="8931"/>
                        <a:pt x="6271" y="8100"/>
                        <a:pt x="5574" y="7269"/>
                      </a:cubicBezTo>
                      <a:cubicBezTo>
                        <a:pt x="5226" y="7062"/>
                        <a:pt x="5226" y="6854"/>
                        <a:pt x="5226" y="6646"/>
                      </a:cubicBezTo>
                      <a:cubicBezTo>
                        <a:pt x="5226" y="6231"/>
                        <a:pt x="5574" y="6023"/>
                        <a:pt x="5574" y="6023"/>
                      </a:cubicBezTo>
                      <a:cubicBezTo>
                        <a:pt x="5923" y="5815"/>
                        <a:pt x="5923" y="5815"/>
                        <a:pt x="6271" y="5815"/>
                      </a:cubicBezTo>
                      <a:cubicBezTo>
                        <a:pt x="6619" y="5815"/>
                        <a:pt x="6619" y="5815"/>
                        <a:pt x="6619" y="6023"/>
                      </a:cubicBezTo>
                      <a:cubicBezTo>
                        <a:pt x="6968" y="6023"/>
                        <a:pt x="7316" y="6438"/>
                        <a:pt x="7665" y="6646"/>
                      </a:cubicBezTo>
                      <a:cubicBezTo>
                        <a:pt x="8013" y="7685"/>
                        <a:pt x="8361" y="8515"/>
                        <a:pt x="8710" y="9554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16" name="Freeform 12"/>
                <p:cNvSpPr/>
                <p:nvPr/>
              </p:nvSpPr>
              <p:spPr>
                <a:xfrm rot="10800000">
                  <a:off x="365950" y="638709"/>
                  <a:ext cx="31672" cy="1559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131" fill="norm" stroke="1" extrusionOk="0">
                      <a:moveTo>
                        <a:pt x="8640" y="0"/>
                      </a:moveTo>
                      <a:cubicBezTo>
                        <a:pt x="4320" y="0"/>
                        <a:pt x="0" y="0"/>
                        <a:pt x="0" y="800"/>
                      </a:cubicBezTo>
                      <a:cubicBezTo>
                        <a:pt x="0" y="2400"/>
                        <a:pt x="0" y="3200"/>
                        <a:pt x="0" y="4800"/>
                      </a:cubicBezTo>
                      <a:cubicBezTo>
                        <a:pt x="0" y="9600"/>
                        <a:pt x="4320" y="15200"/>
                        <a:pt x="8640" y="20000"/>
                      </a:cubicBezTo>
                      <a:cubicBezTo>
                        <a:pt x="8640" y="20800"/>
                        <a:pt x="12960" y="21600"/>
                        <a:pt x="12960" y="20800"/>
                      </a:cubicBezTo>
                      <a:cubicBezTo>
                        <a:pt x="17280" y="20800"/>
                        <a:pt x="21600" y="20800"/>
                        <a:pt x="21600" y="20000"/>
                      </a:cubicBezTo>
                      <a:cubicBezTo>
                        <a:pt x="17280" y="14400"/>
                        <a:pt x="12960" y="9600"/>
                        <a:pt x="12960" y="4800"/>
                      </a:cubicBezTo>
                      <a:cubicBezTo>
                        <a:pt x="12960" y="3200"/>
                        <a:pt x="12960" y="2400"/>
                        <a:pt x="12960" y="800"/>
                      </a:cubicBezTo>
                      <a:cubicBezTo>
                        <a:pt x="12960" y="0"/>
                        <a:pt x="12960" y="0"/>
                        <a:pt x="8640" y="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17" name="Freeform 13"/>
                <p:cNvSpPr/>
                <p:nvPr/>
              </p:nvSpPr>
              <p:spPr>
                <a:xfrm rot="10800000">
                  <a:off x="74564" y="613511"/>
                  <a:ext cx="111915" cy="782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00" h="21214" fill="norm" stroke="1" extrusionOk="0">
                      <a:moveTo>
                        <a:pt x="18000" y="1157"/>
                      </a:moveTo>
                      <a:cubicBezTo>
                        <a:pt x="12000" y="5785"/>
                        <a:pt x="6000" y="11957"/>
                        <a:pt x="0" y="16585"/>
                      </a:cubicBezTo>
                      <a:cubicBezTo>
                        <a:pt x="0" y="18128"/>
                        <a:pt x="0" y="19671"/>
                        <a:pt x="0" y="19671"/>
                      </a:cubicBezTo>
                      <a:cubicBezTo>
                        <a:pt x="1200" y="21214"/>
                        <a:pt x="1200" y="21214"/>
                        <a:pt x="2400" y="21214"/>
                      </a:cubicBezTo>
                      <a:cubicBezTo>
                        <a:pt x="8400" y="15043"/>
                        <a:pt x="14400" y="10414"/>
                        <a:pt x="20400" y="4243"/>
                      </a:cubicBezTo>
                      <a:cubicBezTo>
                        <a:pt x="21600" y="4243"/>
                        <a:pt x="21600" y="2700"/>
                        <a:pt x="20400" y="1157"/>
                      </a:cubicBezTo>
                      <a:cubicBezTo>
                        <a:pt x="20400" y="-386"/>
                        <a:pt x="19200" y="-386"/>
                        <a:pt x="18000" y="1157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18" name="Freeform 14"/>
                <p:cNvSpPr/>
                <p:nvPr/>
              </p:nvSpPr>
              <p:spPr>
                <a:xfrm rot="10800000">
                  <a:off x="-1" y="449265"/>
                  <a:ext cx="117859" cy="410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68" h="21600" fill="norm" stroke="1" extrusionOk="0">
                      <a:moveTo>
                        <a:pt x="20463" y="3086"/>
                      </a:moveTo>
                      <a:cubicBezTo>
                        <a:pt x="20463" y="0"/>
                        <a:pt x="19326" y="0"/>
                        <a:pt x="18189" y="0"/>
                      </a:cubicBezTo>
                      <a:cubicBezTo>
                        <a:pt x="13642" y="6171"/>
                        <a:pt x="6821" y="12343"/>
                        <a:pt x="1137" y="12343"/>
                      </a:cubicBezTo>
                      <a:cubicBezTo>
                        <a:pt x="0" y="12343"/>
                        <a:pt x="0" y="12343"/>
                        <a:pt x="0" y="15429"/>
                      </a:cubicBezTo>
                      <a:cubicBezTo>
                        <a:pt x="0" y="18514"/>
                        <a:pt x="0" y="21600"/>
                        <a:pt x="1137" y="21600"/>
                      </a:cubicBezTo>
                      <a:cubicBezTo>
                        <a:pt x="7958" y="21600"/>
                        <a:pt x="14779" y="15429"/>
                        <a:pt x="20463" y="9257"/>
                      </a:cubicBezTo>
                      <a:cubicBezTo>
                        <a:pt x="20463" y="6171"/>
                        <a:pt x="21600" y="3086"/>
                        <a:pt x="20463" y="3086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19" name="Freeform 15"/>
                <p:cNvSpPr/>
                <p:nvPr/>
              </p:nvSpPr>
              <p:spPr>
                <a:xfrm rot="10800000">
                  <a:off x="35008" y="247793"/>
                  <a:ext cx="99717" cy="768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25" h="20829" fill="norm" stroke="1" extrusionOk="0">
                      <a:moveTo>
                        <a:pt x="17212" y="19671"/>
                      </a:moveTo>
                      <a:cubicBezTo>
                        <a:pt x="18562" y="21214"/>
                        <a:pt x="19912" y="21214"/>
                        <a:pt x="19912" y="19671"/>
                      </a:cubicBezTo>
                      <a:cubicBezTo>
                        <a:pt x="21262" y="18128"/>
                        <a:pt x="21262" y="16585"/>
                        <a:pt x="19912" y="16585"/>
                      </a:cubicBezTo>
                      <a:cubicBezTo>
                        <a:pt x="14512" y="10414"/>
                        <a:pt x="9112" y="5785"/>
                        <a:pt x="3712" y="1157"/>
                      </a:cubicBezTo>
                      <a:cubicBezTo>
                        <a:pt x="2362" y="-386"/>
                        <a:pt x="1012" y="-386"/>
                        <a:pt x="1012" y="1157"/>
                      </a:cubicBezTo>
                      <a:cubicBezTo>
                        <a:pt x="-338" y="1157"/>
                        <a:pt x="-338" y="2700"/>
                        <a:pt x="1012" y="4243"/>
                      </a:cubicBezTo>
                      <a:cubicBezTo>
                        <a:pt x="6412" y="8871"/>
                        <a:pt x="11812" y="15043"/>
                        <a:pt x="17212" y="19671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20" name="Freeform 16"/>
                <p:cNvSpPr/>
                <p:nvPr/>
              </p:nvSpPr>
              <p:spPr>
                <a:xfrm rot="10800000">
                  <a:off x="558619" y="606266"/>
                  <a:ext cx="93432" cy="8695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40" h="21600" fill="norm" stroke="1" extrusionOk="0">
                      <a:moveTo>
                        <a:pt x="19800" y="21600"/>
                      </a:moveTo>
                      <a:cubicBezTo>
                        <a:pt x="21240" y="20160"/>
                        <a:pt x="21240" y="18720"/>
                        <a:pt x="21240" y="18720"/>
                      </a:cubicBezTo>
                      <a:cubicBezTo>
                        <a:pt x="16920" y="11520"/>
                        <a:pt x="9720" y="5760"/>
                        <a:pt x="3960" y="0"/>
                      </a:cubicBezTo>
                      <a:cubicBezTo>
                        <a:pt x="2520" y="0"/>
                        <a:pt x="1080" y="0"/>
                        <a:pt x="1080" y="1440"/>
                      </a:cubicBezTo>
                      <a:cubicBezTo>
                        <a:pt x="-360" y="2880"/>
                        <a:pt x="-360" y="4320"/>
                        <a:pt x="1080" y="4320"/>
                      </a:cubicBezTo>
                      <a:cubicBezTo>
                        <a:pt x="6840" y="8640"/>
                        <a:pt x="12600" y="14400"/>
                        <a:pt x="16920" y="20160"/>
                      </a:cubicBezTo>
                      <a:cubicBezTo>
                        <a:pt x="18360" y="21600"/>
                        <a:pt x="19800" y="21600"/>
                        <a:pt x="19800" y="2160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21" name="Freeform 17"/>
                <p:cNvSpPr/>
                <p:nvPr/>
              </p:nvSpPr>
              <p:spPr>
                <a:xfrm rot="10800000">
                  <a:off x="608767" y="447870"/>
                  <a:ext cx="112350" cy="376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97" h="19792" fill="norm" stroke="1" extrusionOk="0">
                      <a:moveTo>
                        <a:pt x="20897" y="15429"/>
                      </a:moveTo>
                      <a:cubicBezTo>
                        <a:pt x="20897" y="15429"/>
                        <a:pt x="20897" y="12343"/>
                        <a:pt x="19697" y="9257"/>
                      </a:cubicBezTo>
                      <a:cubicBezTo>
                        <a:pt x="13697" y="6171"/>
                        <a:pt x="7697" y="0"/>
                        <a:pt x="1697" y="0"/>
                      </a:cubicBezTo>
                      <a:cubicBezTo>
                        <a:pt x="497" y="0"/>
                        <a:pt x="497" y="0"/>
                        <a:pt x="497" y="3086"/>
                      </a:cubicBezTo>
                      <a:cubicBezTo>
                        <a:pt x="-703" y="6171"/>
                        <a:pt x="497" y="9257"/>
                        <a:pt x="1697" y="9257"/>
                      </a:cubicBezTo>
                      <a:cubicBezTo>
                        <a:pt x="7697" y="9257"/>
                        <a:pt x="13697" y="12343"/>
                        <a:pt x="18497" y="18514"/>
                      </a:cubicBezTo>
                      <a:cubicBezTo>
                        <a:pt x="19697" y="21600"/>
                        <a:pt x="20897" y="18514"/>
                        <a:pt x="20897" y="15429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22" name="Freeform 18"/>
                <p:cNvSpPr/>
                <p:nvPr/>
              </p:nvSpPr>
              <p:spPr>
                <a:xfrm rot="10800000">
                  <a:off x="585013" y="211589"/>
                  <a:ext cx="100294" cy="840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0" fill="norm" stroke="1" extrusionOk="0">
                      <a:moveTo>
                        <a:pt x="2700" y="19800"/>
                      </a:moveTo>
                      <a:cubicBezTo>
                        <a:pt x="6750" y="15480"/>
                        <a:pt x="9450" y="14040"/>
                        <a:pt x="12150" y="12600"/>
                      </a:cubicBezTo>
                      <a:cubicBezTo>
                        <a:pt x="14850" y="9720"/>
                        <a:pt x="17550" y="6840"/>
                        <a:pt x="21600" y="3960"/>
                      </a:cubicBezTo>
                      <a:cubicBezTo>
                        <a:pt x="21600" y="2520"/>
                        <a:pt x="21600" y="1080"/>
                        <a:pt x="21600" y="1080"/>
                      </a:cubicBezTo>
                      <a:cubicBezTo>
                        <a:pt x="20250" y="-360"/>
                        <a:pt x="18900" y="-360"/>
                        <a:pt x="17550" y="1080"/>
                      </a:cubicBezTo>
                      <a:cubicBezTo>
                        <a:pt x="14850" y="3960"/>
                        <a:pt x="12150" y="6840"/>
                        <a:pt x="9450" y="8280"/>
                      </a:cubicBezTo>
                      <a:cubicBezTo>
                        <a:pt x="6750" y="11160"/>
                        <a:pt x="4050" y="12600"/>
                        <a:pt x="0" y="16920"/>
                      </a:cubicBezTo>
                      <a:cubicBezTo>
                        <a:pt x="0" y="18360"/>
                        <a:pt x="0" y="19800"/>
                        <a:pt x="0" y="19800"/>
                      </a:cubicBezTo>
                      <a:cubicBezTo>
                        <a:pt x="1350" y="21240"/>
                        <a:pt x="2700" y="21240"/>
                        <a:pt x="2700" y="1980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324" name="直接连接符 20"/>
              <p:cNvSpPr/>
              <p:nvPr/>
            </p:nvSpPr>
            <p:spPr>
              <a:xfrm flipH="1">
                <a:off x="360673" y="0"/>
                <a:ext cx="1" cy="1943101"/>
              </a:xfrm>
              <a:prstGeom prst="line">
                <a:avLst/>
              </a:prstGeom>
              <a:noFill/>
              <a:ln w="19050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36" name="组合 29"/>
            <p:cNvGrpSpPr/>
            <p:nvPr/>
          </p:nvGrpSpPr>
          <p:grpSpPr>
            <a:xfrm>
              <a:off x="3948255" y="-1"/>
              <a:ext cx="721117" cy="2702385"/>
              <a:chOff x="0" y="0"/>
              <a:chExt cx="721116" cy="2702384"/>
            </a:xfrm>
          </p:grpSpPr>
          <p:grpSp>
            <p:nvGrpSpPr>
              <p:cNvPr id="334" name="组合 30"/>
              <p:cNvGrpSpPr/>
              <p:nvPr/>
            </p:nvGrpSpPr>
            <p:grpSpPr>
              <a:xfrm>
                <a:off x="0" y="1907716"/>
                <a:ext cx="721117" cy="794669"/>
                <a:chOff x="0" y="0"/>
                <a:chExt cx="721116" cy="794668"/>
              </a:xfrm>
            </p:grpSpPr>
            <p:sp>
              <p:nvSpPr>
                <p:cNvPr id="326" name="Freeform 11"/>
                <p:cNvSpPr/>
                <p:nvPr/>
              </p:nvSpPr>
              <p:spPr>
                <a:xfrm rot="10800000">
                  <a:off x="168005" y="0"/>
                  <a:ext cx="395894" cy="6062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cubicBezTo>
                        <a:pt x="10800" y="0"/>
                        <a:pt x="10452" y="0"/>
                        <a:pt x="10452" y="0"/>
                      </a:cubicBezTo>
                      <a:cubicBezTo>
                        <a:pt x="7316" y="0"/>
                        <a:pt x="4529" y="1038"/>
                        <a:pt x="2787" y="2285"/>
                      </a:cubicBezTo>
                      <a:cubicBezTo>
                        <a:pt x="1045" y="3531"/>
                        <a:pt x="0" y="5192"/>
                        <a:pt x="0" y="7062"/>
                      </a:cubicBezTo>
                      <a:cubicBezTo>
                        <a:pt x="0" y="8100"/>
                        <a:pt x="348" y="9138"/>
                        <a:pt x="1394" y="10177"/>
                      </a:cubicBezTo>
                      <a:cubicBezTo>
                        <a:pt x="1742" y="10800"/>
                        <a:pt x="2439" y="11423"/>
                        <a:pt x="2787" y="11838"/>
                      </a:cubicBezTo>
                      <a:cubicBezTo>
                        <a:pt x="3484" y="12462"/>
                        <a:pt x="3832" y="12877"/>
                        <a:pt x="4181" y="13500"/>
                      </a:cubicBezTo>
                      <a:cubicBezTo>
                        <a:pt x="4181" y="13500"/>
                        <a:pt x="4181" y="13915"/>
                        <a:pt x="4181" y="14123"/>
                      </a:cubicBezTo>
                      <a:cubicBezTo>
                        <a:pt x="4181" y="14746"/>
                        <a:pt x="4877" y="15162"/>
                        <a:pt x="5226" y="15577"/>
                      </a:cubicBezTo>
                      <a:cubicBezTo>
                        <a:pt x="5574" y="15785"/>
                        <a:pt x="5574" y="15992"/>
                        <a:pt x="5574" y="16200"/>
                      </a:cubicBezTo>
                      <a:cubicBezTo>
                        <a:pt x="5574" y="16408"/>
                        <a:pt x="5574" y="16408"/>
                        <a:pt x="5574" y="16408"/>
                      </a:cubicBezTo>
                      <a:cubicBezTo>
                        <a:pt x="5574" y="16615"/>
                        <a:pt x="5574" y="16823"/>
                        <a:pt x="5574" y="16823"/>
                      </a:cubicBezTo>
                      <a:cubicBezTo>
                        <a:pt x="5574" y="17031"/>
                        <a:pt x="5574" y="17238"/>
                        <a:pt x="5574" y="17238"/>
                      </a:cubicBezTo>
                      <a:cubicBezTo>
                        <a:pt x="5574" y="17446"/>
                        <a:pt x="5574" y="17446"/>
                        <a:pt x="5574" y="17654"/>
                      </a:cubicBezTo>
                      <a:cubicBezTo>
                        <a:pt x="5574" y="17654"/>
                        <a:pt x="5923" y="17654"/>
                        <a:pt x="5923" y="17862"/>
                      </a:cubicBezTo>
                      <a:cubicBezTo>
                        <a:pt x="5574" y="17862"/>
                        <a:pt x="5574" y="18069"/>
                        <a:pt x="5574" y="18277"/>
                      </a:cubicBezTo>
                      <a:cubicBezTo>
                        <a:pt x="5574" y="18485"/>
                        <a:pt x="5574" y="18485"/>
                        <a:pt x="5574" y="18485"/>
                      </a:cubicBezTo>
                      <a:cubicBezTo>
                        <a:pt x="5574" y="18485"/>
                        <a:pt x="5574" y="18485"/>
                        <a:pt x="5923" y="18692"/>
                      </a:cubicBezTo>
                      <a:cubicBezTo>
                        <a:pt x="5574" y="18692"/>
                        <a:pt x="5574" y="18900"/>
                        <a:pt x="5574" y="19108"/>
                      </a:cubicBezTo>
                      <a:cubicBezTo>
                        <a:pt x="5574" y="19108"/>
                        <a:pt x="5574" y="19315"/>
                        <a:pt x="5923" y="19523"/>
                      </a:cubicBezTo>
                      <a:cubicBezTo>
                        <a:pt x="5923" y="19523"/>
                        <a:pt x="5923" y="19523"/>
                        <a:pt x="5923" y="19523"/>
                      </a:cubicBezTo>
                      <a:cubicBezTo>
                        <a:pt x="5923" y="19523"/>
                        <a:pt x="5923" y="19523"/>
                        <a:pt x="5923" y="19523"/>
                      </a:cubicBezTo>
                      <a:cubicBezTo>
                        <a:pt x="6271" y="20354"/>
                        <a:pt x="6968" y="20769"/>
                        <a:pt x="7665" y="20977"/>
                      </a:cubicBezTo>
                      <a:cubicBezTo>
                        <a:pt x="8710" y="21392"/>
                        <a:pt x="9406" y="21600"/>
                        <a:pt x="10452" y="21600"/>
                      </a:cubicBezTo>
                      <a:cubicBezTo>
                        <a:pt x="10800" y="21600"/>
                        <a:pt x="10800" y="21600"/>
                        <a:pt x="10800" y="21600"/>
                      </a:cubicBezTo>
                      <a:cubicBezTo>
                        <a:pt x="11845" y="21600"/>
                        <a:pt x="12890" y="21600"/>
                        <a:pt x="13587" y="21185"/>
                      </a:cubicBezTo>
                      <a:cubicBezTo>
                        <a:pt x="13935" y="20977"/>
                        <a:pt x="14632" y="20769"/>
                        <a:pt x="14981" y="20354"/>
                      </a:cubicBezTo>
                      <a:cubicBezTo>
                        <a:pt x="14981" y="20354"/>
                        <a:pt x="15329" y="20146"/>
                        <a:pt x="15329" y="19938"/>
                      </a:cubicBezTo>
                      <a:cubicBezTo>
                        <a:pt x="15677" y="19731"/>
                        <a:pt x="15677" y="19731"/>
                        <a:pt x="15677" y="19523"/>
                      </a:cubicBezTo>
                      <a:cubicBezTo>
                        <a:pt x="15677" y="19523"/>
                        <a:pt x="15677" y="19523"/>
                        <a:pt x="15677" y="19523"/>
                      </a:cubicBezTo>
                      <a:cubicBezTo>
                        <a:pt x="15677" y="19315"/>
                        <a:pt x="15677" y="19315"/>
                        <a:pt x="15677" y="19108"/>
                      </a:cubicBezTo>
                      <a:cubicBezTo>
                        <a:pt x="15677" y="19108"/>
                        <a:pt x="15677" y="19108"/>
                        <a:pt x="15677" y="18900"/>
                      </a:cubicBezTo>
                      <a:cubicBezTo>
                        <a:pt x="16026" y="18900"/>
                        <a:pt x="16026" y="18692"/>
                        <a:pt x="16026" y="18692"/>
                      </a:cubicBezTo>
                      <a:cubicBezTo>
                        <a:pt x="16026" y="18485"/>
                        <a:pt x="16026" y="18485"/>
                        <a:pt x="15677" y="18485"/>
                      </a:cubicBezTo>
                      <a:cubicBezTo>
                        <a:pt x="15677" y="18485"/>
                        <a:pt x="16026" y="18277"/>
                        <a:pt x="16026" y="18277"/>
                      </a:cubicBezTo>
                      <a:cubicBezTo>
                        <a:pt x="15677" y="18069"/>
                        <a:pt x="15677" y="18069"/>
                        <a:pt x="15677" y="18069"/>
                      </a:cubicBezTo>
                      <a:cubicBezTo>
                        <a:pt x="15677" y="18069"/>
                        <a:pt x="15329" y="17862"/>
                        <a:pt x="15329" y="17862"/>
                      </a:cubicBezTo>
                      <a:cubicBezTo>
                        <a:pt x="15677" y="17862"/>
                        <a:pt x="15677" y="17862"/>
                        <a:pt x="16026" y="17654"/>
                      </a:cubicBezTo>
                      <a:cubicBezTo>
                        <a:pt x="16026" y="17446"/>
                        <a:pt x="16026" y="17446"/>
                        <a:pt x="16026" y="17446"/>
                      </a:cubicBezTo>
                      <a:cubicBezTo>
                        <a:pt x="16026" y="17238"/>
                        <a:pt x="15677" y="17238"/>
                        <a:pt x="15677" y="17031"/>
                      </a:cubicBezTo>
                      <a:cubicBezTo>
                        <a:pt x="15677" y="17031"/>
                        <a:pt x="15677" y="17031"/>
                        <a:pt x="15677" y="16823"/>
                      </a:cubicBezTo>
                      <a:cubicBezTo>
                        <a:pt x="15677" y="16823"/>
                        <a:pt x="15677" y="16823"/>
                        <a:pt x="15677" y="16823"/>
                      </a:cubicBezTo>
                      <a:cubicBezTo>
                        <a:pt x="15677" y="16615"/>
                        <a:pt x="15677" y="16615"/>
                        <a:pt x="15677" y="16615"/>
                      </a:cubicBezTo>
                      <a:cubicBezTo>
                        <a:pt x="15677" y="16615"/>
                        <a:pt x="15677" y="16615"/>
                        <a:pt x="15677" y="16615"/>
                      </a:cubicBezTo>
                      <a:cubicBezTo>
                        <a:pt x="15677" y="16408"/>
                        <a:pt x="15677" y="16200"/>
                        <a:pt x="15677" y="15992"/>
                      </a:cubicBezTo>
                      <a:cubicBezTo>
                        <a:pt x="15677" y="15992"/>
                        <a:pt x="15677" y="15992"/>
                        <a:pt x="15677" y="15992"/>
                      </a:cubicBezTo>
                      <a:cubicBezTo>
                        <a:pt x="16374" y="15577"/>
                        <a:pt x="16723" y="14954"/>
                        <a:pt x="17071" y="14538"/>
                      </a:cubicBezTo>
                      <a:cubicBezTo>
                        <a:pt x="17071" y="14123"/>
                        <a:pt x="17419" y="13708"/>
                        <a:pt x="17419" y="13292"/>
                      </a:cubicBezTo>
                      <a:cubicBezTo>
                        <a:pt x="18116" y="12462"/>
                        <a:pt x="18116" y="11838"/>
                        <a:pt x="19510" y="10800"/>
                      </a:cubicBezTo>
                      <a:cubicBezTo>
                        <a:pt x="20555" y="9969"/>
                        <a:pt x="21600" y="8308"/>
                        <a:pt x="21600" y="6438"/>
                      </a:cubicBezTo>
                      <a:cubicBezTo>
                        <a:pt x="21600" y="4985"/>
                        <a:pt x="20903" y="3323"/>
                        <a:pt x="19161" y="2285"/>
                      </a:cubicBezTo>
                      <a:cubicBezTo>
                        <a:pt x="17419" y="1038"/>
                        <a:pt x="14981" y="208"/>
                        <a:pt x="10800" y="0"/>
                      </a:cubicBezTo>
                      <a:close/>
                      <a:moveTo>
                        <a:pt x="10103" y="10385"/>
                      </a:moveTo>
                      <a:cubicBezTo>
                        <a:pt x="10452" y="10385"/>
                        <a:pt x="10800" y="10177"/>
                        <a:pt x="11148" y="10177"/>
                      </a:cubicBezTo>
                      <a:cubicBezTo>
                        <a:pt x="11148" y="9969"/>
                        <a:pt x="11148" y="9969"/>
                        <a:pt x="11148" y="9969"/>
                      </a:cubicBezTo>
                      <a:cubicBezTo>
                        <a:pt x="11497" y="10177"/>
                        <a:pt x="11845" y="10177"/>
                        <a:pt x="12194" y="10177"/>
                      </a:cubicBezTo>
                      <a:cubicBezTo>
                        <a:pt x="11845" y="11423"/>
                        <a:pt x="11845" y="12669"/>
                        <a:pt x="11845" y="13915"/>
                      </a:cubicBezTo>
                      <a:cubicBezTo>
                        <a:pt x="11845" y="14331"/>
                        <a:pt x="11845" y="14538"/>
                        <a:pt x="11845" y="14746"/>
                      </a:cubicBezTo>
                      <a:cubicBezTo>
                        <a:pt x="11497" y="14746"/>
                        <a:pt x="11497" y="14746"/>
                        <a:pt x="11148" y="14746"/>
                      </a:cubicBezTo>
                      <a:cubicBezTo>
                        <a:pt x="11148" y="14746"/>
                        <a:pt x="10800" y="14746"/>
                        <a:pt x="10452" y="14746"/>
                      </a:cubicBezTo>
                      <a:cubicBezTo>
                        <a:pt x="10452" y="13292"/>
                        <a:pt x="10452" y="11838"/>
                        <a:pt x="10103" y="10385"/>
                      </a:cubicBezTo>
                      <a:close/>
                      <a:moveTo>
                        <a:pt x="11148" y="7477"/>
                      </a:moveTo>
                      <a:cubicBezTo>
                        <a:pt x="11148" y="6854"/>
                        <a:pt x="11497" y="6438"/>
                        <a:pt x="11497" y="6023"/>
                      </a:cubicBezTo>
                      <a:cubicBezTo>
                        <a:pt x="11497" y="5815"/>
                        <a:pt x="11497" y="5815"/>
                        <a:pt x="11497" y="5815"/>
                      </a:cubicBezTo>
                      <a:cubicBezTo>
                        <a:pt x="11845" y="5608"/>
                        <a:pt x="11845" y="5608"/>
                        <a:pt x="11845" y="5608"/>
                      </a:cubicBezTo>
                      <a:cubicBezTo>
                        <a:pt x="11845" y="5608"/>
                        <a:pt x="12194" y="5608"/>
                        <a:pt x="12194" y="5815"/>
                      </a:cubicBezTo>
                      <a:cubicBezTo>
                        <a:pt x="12194" y="5815"/>
                        <a:pt x="12194" y="6023"/>
                        <a:pt x="12194" y="6023"/>
                      </a:cubicBezTo>
                      <a:cubicBezTo>
                        <a:pt x="12194" y="6231"/>
                        <a:pt x="12194" y="6231"/>
                        <a:pt x="12194" y="6438"/>
                      </a:cubicBezTo>
                      <a:cubicBezTo>
                        <a:pt x="12194" y="7062"/>
                        <a:pt x="11845" y="7685"/>
                        <a:pt x="11497" y="8308"/>
                      </a:cubicBezTo>
                      <a:cubicBezTo>
                        <a:pt x="11148" y="8100"/>
                        <a:pt x="11148" y="7685"/>
                        <a:pt x="11148" y="7477"/>
                      </a:cubicBezTo>
                      <a:close/>
                      <a:moveTo>
                        <a:pt x="15329" y="6023"/>
                      </a:moveTo>
                      <a:cubicBezTo>
                        <a:pt x="15329" y="6231"/>
                        <a:pt x="15329" y="6231"/>
                        <a:pt x="15329" y="6231"/>
                      </a:cubicBezTo>
                      <a:cubicBezTo>
                        <a:pt x="15329" y="7062"/>
                        <a:pt x="14981" y="8100"/>
                        <a:pt x="14284" y="8723"/>
                      </a:cubicBezTo>
                      <a:cubicBezTo>
                        <a:pt x="14284" y="8931"/>
                        <a:pt x="13935" y="9138"/>
                        <a:pt x="13587" y="9346"/>
                      </a:cubicBezTo>
                      <a:cubicBezTo>
                        <a:pt x="13935" y="8308"/>
                        <a:pt x="14284" y="7477"/>
                        <a:pt x="14981" y="6438"/>
                      </a:cubicBezTo>
                      <a:cubicBezTo>
                        <a:pt x="14981" y="6231"/>
                        <a:pt x="15329" y="6231"/>
                        <a:pt x="15329" y="6231"/>
                      </a:cubicBezTo>
                      <a:cubicBezTo>
                        <a:pt x="15329" y="6231"/>
                        <a:pt x="15329" y="6023"/>
                        <a:pt x="15329" y="6023"/>
                      </a:cubicBezTo>
                      <a:close/>
                      <a:moveTo>
                        <a:pt x="12890" y="15577"/>
                      </a:moveTo>
                      <a:cubicBezTo>
                        <a:pt x="12890" y="15577"/>
                        <a:pt x="12890" y="15577"/>
                        <a:pt x="12890" y="15577"/>
                      </a:cubicBezTo>
                      <a:cubicBezTo>
                        <a:pt x="12890" y="15577"/>
                        <a:pt x="12890" y="15577"/>
                        <a:pt x="12890" y="15577"/>
                      </a:cubicBezTo>
                      <a:close/>
                      <a:moveTo>
                        <a:pt x="14632" y="19108"/>
                      </a:moveTo>
                      <a:cubicBezTo>
                        <a:pt x="14632" y="19108"/>
                        <a:pt x="14632" y="19315"/>
                        <a:pt x="14632" y="19315"/>
                      </a:cubicBezTo>
                      <a:cubicBezTo>
                        <a:pt x="14632" y="19315"/>
                        <a:pt x="14284" y="19315"/>
                        <a:pt x="14284" y="19315"/>
                      </a:cubicBezTo>
                      <a:cubicBezTo>
                        <a:pt x="13587" y="19523"/>
                        <a:pt x="12890" y="19523"/>
                        <a:pt x="11845" y="19523"/>
                      </a:cubicBezTo>
                      <a:cubicBezTo>
                        <a:pt x="12890" y="19523"/>
                        <a:pt x="13935" y="19315"/>
                        <a:pt x="14632" y="19108"/>
                      </a:cubicBezTo>
                      <a:cubicBezTo>
                        <a:pt x="14632" y="19108"/>
                        <a:pt x="14632" y="19108"/>
                        <a:pt x="14632" y="19108"/>
                      </a:cubicBezTo>
                      <a:close/>
                      <a:moveTo>
                        <a:pt x="13239" y="15992"/>
                      </a:moveTo>
                      <a:cubicBezTo>
                        <a:pt x="13587" y="15992"/>
                        <a:pt x="14284" y="15992"/>
                        <a:pt x="14632" y="15992"/>
                      </a:cubicBezTo>
                      <a:cubicBezTo>
                        <a:pt x="14632" y="15992"/>
                        <a:pt x="14632" y="16200"/>
                        <a:pt x="14632" y="16200"/>
                      </a:cubicBezTo>
                      <a:cubicBezTo>
                        <a:pt x="12542" y="16200"/>
                        <a:pt x="10452" y="16408"/>
                        <a:pt x="8361" y="16408"/>
                      </a:cubicBezTo>
                      <a:cubicBezTo>
                        <a:pt x="8013" y="16408"/>
                        <a:pt x="8013" y="16408"/>
                        <a:pt x="7665" y="16408"/>
                      </a:cubicBezTo>
                      <a:cubicBezTo>
                        <a:pt x="7316" y="16408"/>
                        <a:pt x="6968" y="16408"/>
                        <a:pt x="6619" y="16408"/>
                      </a:cubicBezTo>
                      <a:cubicBezTo>
                        <a:pt x="6619" y="16200"/>
                        <a:pt x="6619" y="16200"/>
                        <a:pt x="6619" y="16200"/>
                      </a:cubicBezTo>
                      <a:cubicBezTo>
                        <a:pt x="6619" y="16200"/>
                        <a:pt x="6619" y="15992"/>
                        <a:pt x="6619" y="15992"/>
                      </a:cubicBezTo>
                      <a:cubicBezTo>
                        <a:pt x="8013" y="15992"/>
                        <a:pt x="9406" y="16200"/>
                        <a:pt x="10800" y="16200"/>
                      </a:cubicBezTo>
                      <a:cubicBezTo>
                        <a:pt x="11845" y="16200"/>
                        <a:pt x="12542" y="16200"/>
                        <a:pt x="13239" y="15992"/>
                      </a:cubicBezTo>
                      <a:close/>
                      <a:moveTo>
                        <a:pt x="8710" y="19108"/>
                      </a:moveTo>
                      <a:cubicBezTo>
                        <a:pt x="8013" y="19108"/>
                        <a:pt x="7316" y="19108"/>
                        <a:pt x="6619" y="19108"/>
                      </a:cubicBezTo>
                      <a:cubicBezTo>
                        <a:pt x="6619" y="19108"/>
                        <a:pt x="6619" y="19108"/>
                        <a:pt x="6619" y="19108"/>
                      </a:cubicBezTo>
                      <a:cubicBezTo>
                        <a:pt x="6619" y="18900"/>
                        <a:pt x="6619" y="18900"/>
                        <a:pt x="6619" y="18900"/>
                      </a:cubicBezTo>
                      <a:cubicBezTo>
                        <a:pt x="7316" y="18900"/>
                        <a:pt x="8013" y="18900"/>
                        <a:pt x="8710" y="18900"/>
                      </a:cubicBezTo>
                      <a:cubicBezTo>
                        <a:pt x="9755" y="18900"/>
                        <a:pt x="10800" y="18900"/>
                        <a:pt x="11845" y="18900"/>
                      </a:cubicBezTo>
                      <a:cubicBezTo>
                        <a:pt x="12542" y="18692"/>
                        <a:pt x="13239" y="18692"/>
                        <a:pt x="13935" y="18692"/>
                      </a:cubicBezTo>
                      <a:cubicBezTo>
                        <a:pt x="12194" y="18900"/>
                        <a:pt x="10452" y="19108"/>
                        <a:pt x="8710" y="19108"/>
                      </a:cubicBezTo>
                      <a:close/>
                      <a:moveTo>
                        <a:pt x="11497" y="18277"/>
                      </a:moveTo>
                      <a:cubicBezTo>
                        <a:pt x="10452" y="18277"/>
                        <a:pt x="9406" y="18277"/>
                        <a:pt x="8710" y="18277"/>
                      </a:cubicBezTo>
                      <a:cubicBezTo>
                        <a:pt x="8013" y="18277"/>
                        <a:pt x="7316" y="18277"/>
                        <a:pt x="6619" y="18277"/>
                      </a:cubicBezTo>
                      <a:cubicBezTo>
                        <a:pt x="6619" y="18277"/>
                        <a:pt x="6619" y="18277"/>
                        <a:pt x="6619" y="18277"/>
                      </a:cubicBezTo>
                      <a:cubicBezTo>
                        <a:pt x="6619" y="18069"/>
                        <a:pt x="6619" y="18069"/>
                        <a:pt x="6619" y="18069"/>
                      </a:cubicBezTo>
                      <a:cubicBezTo>
                        <a:pt x="6619" y="18069"/>
                        <a:pt x="6968" y="18069"/>
                        <a:pt x="6968" y="18069"/>
                      </a:cubicBezTo>
                      <a:cubicBezTo>
                        <a:pt x="6968" y="18069"/>
                        <a:pt x="6968" y="18069"/>
                        <a:pt x="6968" y="18069"/>
                      </a:cubicBezTo>
                      <a:cubicBezTo>
                        <a:pt x="9406" y="18069"/>
                        <a:pt x="12194" y="17862"/>
                        <a:pt x="14632" y="17654"/>
                      </a:cubicBezTo>
                      <a:cubicBezTo>
                        <a:pt x="14632" y="17654"/>
                        <a:pt x="14284" y="17862"/>
                        <a:pt x="14284" y="17862"/>
                      </a:cubicBezTo>
                      <a:cubicBezTo>
                        <a:pt x="14284" y="17862"/>
                        <a:pt x="14284" y="17862"/>
                        <a:pt x="14284" y="18069"/>
                      </a:cubicBezTo>
                      <a:cubicBezTo>
                        <a:pt x="13587" y="18069"/>
                        <a:pt x="12542" y="18069"/>
                        <a:pt x="11497" y="18277"/>
                      </a:cubicBezTo>
                      <a:close/>
                      <a:moveTo>
                        <a:pt x="6968" y="17446"/>
                      </a:moveTo>
                      <a:cubicBezTo>
                        <a:pt x="6968" y="17446"/>
                        <a:pt x="6619" y="17446"/>
                        <a:pt x="6619" y="17446"/>
                      </a:cubicBezTo>
                      <a:cubicBezTo>
                        <a:pt x="6619" y="17446"/>
                        <a:pt x="6619" y="17238"/>
                        <a:pt x="6619" y="17238"/>
                      </a:cubicBezTo>
                      <a:cubicBezTo>
                        <a:pt x="6619" y="17238"/>
                        <a:pt x="6619" y="17031"/>
                        <a:pt x="6619" y="17031"/>
                      </a:cubicBezTo>
                      <a:cubicBezTo>
                        <a:pt x="6968" y="17031"/>
                        <a:pt x="7316" y="17031"/>
                        <a:pt x="7665" y="17031"/>
                      </a:cubicBezTo>
                      <a:cubicBezTo>
                        <a:pt x="8013" y="17031"/>
                        <a:pt x="8013" y="17031"/>
                        <a:pt x="8361" y="17031"/>
                      </a:cubicBezTo>
                      <a:cubicBezTo>
                        <a:pt x="10452" y="17031"/>
                        <a:pt x="12542" y="16823"/>
                        <a:pt x="14632" y="16823"/>
                      </a:cubicBezTo>
                      <a:cubicBezTo>
                        <a:pt x="14632" y="16823"/>
                        <a:pt x="14632" y="16823"/>
                        <a:pt x="14284" y="17031"/>
                      </a:cubicBezTo>
                      <a:cubicBezTo>
                        <a:pt x="11845" y="17238"/>
                        <a:pt x="9406" y="17446"/>
                        <a:pt x="6968" y="17446"/>
                      </a:cubicBezTo>
                      <a:close/>
                      <a:moveTo>
                        <a:pt x="11845" y="15577"/>
                      </a:moveTo>
                      <a:cubicBezTo>
                        <a:pt x="11497" y="15577"/>
                        <a:pt x="11148" y="15577"/>
                        <a:pt x="10800" y="15577"/>
                      </a:cubicBezTo>
                      <a:cubicBezTo>
                        <a:pt x="10800" y="15577"/>
                        <a:pt x="10800" y="15577"/>
                        <a:pt x="10452" y="15577"/>
                      </a:cubicBezTo>
                      <a:cubicBezTo>
                        <a:pt x="10452" y="15577"/>
                        <a:pt x="10452" y="15369"/>
                        <a:pt x="10452" y="15369"/>
                      </a:cubicBezTo>
                      <a:cubicBezTo>
                        <a:pt x="10800" y="15369"/>
                        <a:pt x="11148" y="15369"/>
                        <a:pt x="11148" y="15369"/>
                      </a:cubicBezTo>
                      <a:cubicBezTo>
                        <a:pt x="11497" y="15369"/>
                        <a:pt x="11497" y="15369"/>
                        <a:pt x="11845" y="15577"/>
                      </a:cubicBezTo>
                      <a:close/>
                      <a:moveTo>
                        <a:pt x="12890" y="20769"/>
                      </a:moveTo>
                      <a:cubicBezTo>
                        <a:pt x="12542" y="20977"/>
                        <a:pt x="11845" y="20977"/>
                        <a:pt x="10800" y="20977"/>
                      </a:cubicBezTo>
                      <a:cubicBezTo>
                        <a:pt x="10452" y="20977"/>
                        <a:pt x="10452" y="20977"/>
                        <a:pt x="10452" y="20977"/>
                      </a:cubicBezTo>
                      <a:cubicBezTo>
                        <a:pt x="9755" y="20977"/>
                        <a:pt x="9058" y="20769"/>
                        <a:pt x="8361" y="20562"/>
                      </a:cubicBezTo>
                      <a:cubicBezTo>
                        <a:pt x="8013" y="20354"/>
                        <a:pt x="7665" y="20146"/>
                        <a:pt x="7316" y="19938"/>
                      </a:cubicBezTo>
                      <a:cubicBezTo>
                        <a:pt x="7316" y="19938"/>
                        <a:pt x="7665" y="19938"/>
                        <a:pt x="7665" y="19938"/>
                      </a:cubicBezTo>
                      <a:cubicBezTo>
                        <a:pt x="8710" y="20146"/>
                        <a:pt x="10103" y="20146"/>
                        <a:pt x="10800" y="20146"/>
                      </a:cubicBezTo>
                      <a:cubicBezTo>
                        <a:pt x="12194" y="20146"/>
                        <a:pt x="13239" y="20146"/>
                        <a:pt x="14284" y="19938"/>
                      </a:cubicBezTo>
                      <a:cubicBezTo>
                        <a:pt x="13935" y="20146"/>
                        <a:pt x="13239" y="20562"/>
                        <a:pt x="12890" y="20769"/>
                      </a:cubicBezTo>
                      <a:close/>
                      <a:moveTo>
                        <a:pt x="18465" y="10592"/>
                      </a:moveTo>
                      <a:cubicBezTo>
                        <a:pt x="17071" y="11631"/>
                        <a:pt x="17071" y="12254"/>
                        <a:pt x="16374" y="13085"/>
                      </a:cubicBezTo>
                      <a:cubicBezTo>
                        <a:pt x="16374" y="13500"/>
                        <a:pt x="16374" y="13915"/>
                        <a:pt x="16026" y="14331"/>
                      </a:cubicBezTo>
                      <a:cubicBezTo>
                        <a:pt x="16026" y="14538"/>
                        <a:pt x="15677" y="14746"/>
                        <a:pt x="15329" y="15162"/>
                      </a:cubicBezTo>
                      <a:cubicBezTo>
                        <a:pt x="15329" y="14954"/>
                        <a:pt x="15329" y="14954"/>
                        <a:pt x="15329" y="14954"/>
                      </a:cubicBezTo>
                      <a:cubicBezTo>
                        <a:pt x="14981" y="14954"/>
                        <a:pt x="14981" y="14954"/>
                        <a:pt x="14981" y="14954"/>
                      </a:cubicBezTo>
                      <a:cubicBezTo>
                        <a:pt x="14284" y="14954"/>
                        <a:pt x="13587" y="14954"/>
                        <a:pt x="12890" y="14954"/>
                      </a:cubicBezTo>
                      <a:cubicBezTo>
                        <a:pt x="12890" y="14538"/>
                        <a:pt x="12890" y="14331"/>
                        <a:pt x="12890" y="13915"/>
                      </a:cubicBezTo>
                      <a:cubicBezTo>
                        <a:pt x="12890" y="12669"/>
                        <a:pt x="12890" y="11423"/>
                        <a:pt x="13239" y="10177"/>
                      </a:cubicBezTo>
                      <a:cubicBezTo>
                        <a:pt x="13587" y="10177"/>
                        <a:pt x="13587" y="9969"/>
                        <a:pt x="13587" y="9969"/>
                      </a:cubicBezTo>
                      <a:cubicBezTo>
                        <a:pt x="14284" y="9762"/>
                        <a:pt x="14981" y="9346"/>
                        <a:pt x="15329" y="9138"/>
                      </a:cubicBezTo>
                      <a:cubicBezTo>
                        <a:pt x="16026" y="8308"/>
                        <a:pt x="16374" y="7269"/>
                        <a:pt x="16374" y="6231"/>
                      </a:cubicBezTo>
                      <a:cubicBezTo>
                        <a:pt x="16374" y="6023"/>
                        <a:pt x="16374" y="5815"/>
                        <a:pt x="16374" y="5608"/>
                      </a:cubicBezTo>
                      <a:cubicBezTo>
                        <a:pt x="16026" y="5608"/>
                        <a:pt x="15677" y="5400"/>
                        <a:pt x="15329" y="5400"/>
                      </a:cubicBezTo>
                      <a:cubicBezTo>
                        <a:pt x="14981" y="5400"/>
                        <a:pt x="14981" y="5608"/>
                        <a:pt x="14632" y="5608"/>
                      </a:cubicBezTo>
                      <a:cubicBezTo>
                        <a:pt x="14284" y="5815"/>
                        <a:pt x="13935" y="6023"/>
                        <a:pt x="13935" y="6231"/>
                      </a:cubicBezTo>
                      <a:cubicBezTo>
                        <a:pt x="13239" y="7269"/>
                        <a:pt x="12890" y="8515"/>
                        <a:pt x="12542" y="9554"/>
                      </a:cubicBezTo>
                      <a:cubicBezTo>
                        <a:pt x="12194" y="9554"/>
                        <a:pt x="12194" y="9554"/>
                        <a:pt x="11845" y="9346"/>
                      </a:cubicBezTo>
                      <a:cubicBezTo>
                        <a:pt x="11845" y="9346"/>
                        <a:pt x="11845" y="9346"/>
                        <a:pt x="11845" y="9346"/>
                      </a:cubicBezTo>
                      <a:cubicBezTo>
                        <a:pt x="12542" y="8515"/>
                        <a:pt x="12890" y="7477"/>
                        <a:pt x="13239" y="6438"/>
                      </a:cubicBezTo>
                      <a:cubicBezTo>
                        <a:pt x="13239" y="6231"/>
                        <a:pt x="13239" y="6231"/>
                        <a:pt x="13239" y="6023"/>
                      </a:cubicBezTo>
                      <a:cubicBezTo>
                        <a:pt x="13239" y="5815"/>
                        <a:pt x="13239" y="5608"/>
                        <a:pt x="13239" y="5608"/>
                      </a:cubicBezTo>
                      <a:cubicBezTo>
                        <a:pt x="12890" y="5192"/>
                        <a:pt x="12542" y="4985"/>
                        <a:pt x="11845" y="4985"/>
                      </a:cubicBezTo>
                      <a:cubicBezTo>
                        <a:pt x="11497" y="4985"/>
                        <a:pt x="11497" y="4985"/>
                        <a:pt x="11497" y="4985"/>
                      </a:cubicBezTo>
                      <a:cubicBezTo>
                        <a:pt x="11148" y="5192"/>
                        <a:pt x="10800" y="5400"/>
                        <a:pt x="10800" y="5400"/>
                      </a:cubicBezTo>
                      <a:cubicBezTo>
                        <a:pt x="10452" y="5608"/>
                        <a:pt x="10452" y="5608"/>
                        <a:pt x="10452" y="5815"/>
                      </a:cubicBezTo>
                      <a:cubicBezTo>
                        <a:pt x="10452" y="6438"/>
                        <a:pt x="10103" y="6854"/>
                        <a:pt x="10103" y="7477"/>
                      </a:cubicBezTo>
                      <a:cubicBezTo>
                        <a:pt x="10103" y="7892"/>
                        <a:pt x="10452" y="8515"/>
                        <a:pt x="10452" y="9138"/>
                      </a:cubicBezTo>
                      <a:cubicBezTo>
                        <a:pt x="10452" y="9138"/>
                        <a:pt x="10452" y="9346"/>
                        <a:pt x="10800" y="9346"/>
                      </a:cubicBezTo>
                      <a:cubicBezTo>
                        <a:pt x="10452" y="9554"/>
                        <a:pt x="10452" y="9554"/>
                        <a:pt x="10452" y="9762"/>
                      </a:cubicBezTo>
                      <a:cubicBezTo>
                        <a:pt x="10103" y="9762"/>
                        <a:pt x="10103" y="9762"/>
                        <a:pt x="9755" y="9969"/>
                      </a:cubicBezTo>
                      <a:cubicBezTo>
                        <a:pt x="9406" y="8723"/>
                        <a:pt x="9058" y="7685"/>
                        <a:pt x="8361" y="6438"/>
                      </a:cubicBezTo>
                      <a:cubicBezTo>
                        <a:pt x="8361" y="6231"/>
                        <a:pt x="8013" y="5608"/>
                        <a:pt x="7316" y="5400"/>
                      </a:cubicBezTo>
                      <a:cubicBezTo>
                        <a:pt x="6968" y="5192"/>
                        <a:pt x="6619" y="5192"/>
                        <a:pt x="6271" y="5192"/>
                      </a:cubicBezTo>
                      <a:cubicBezTo>
                        <a:pt x="5923" y="5192"/>
                        <a:pt x="5574" y="5400"/>
                        <a:pt x="5226" y="5400"/>
                      </a:cubicBezTo>
                      <a:cubicBezTo>
                        <a:pt x="4529" y="5815"/>
                        <a:pt x="4181" y="6231"/>
                        <a:pt x="4181" y="6646"/>
                      </a:cubicBezTo>
                      <a:cubicBezTo>
                        <a:pt x="4181" y="6646"/>
                        <a:pt x="4181" y="6646"/>
                        <a:pt x="4181" y="6646"/>
                      </a:cubicBezTo>
                      <a:cubicBezTo>
                        <a:pt x="4181" y="7062"/>
                        <a:pt x="4529" y="7269"/>
                        <a:pt x="4529" y="7477"/>
                      </a:cubicBezTo>
                      <a:cubicBezTo>
                        <a:pt x="5574" y="8515"/>
                        <a:pt x="6619" y="9346"/>
                        <a:pt x="8013" y="9969"/>
                      </a:cubicBezTo>
                      <a:cubicBezTo>
                        <a:pt x="8013" y="10177"/>
                        <a:pt x="8361" y="10385"/>
                        <a:pt x="9058" y="10385"/>
                      </a:cubicBezTo>
                      <a:cubicBezTo>
                        <a:pt x="9406" y="11838"/>
                        <a:pt x="9406" y="13292"/>
                        <a:pt x="9406" y="14954"/>
                      </a:cubicBezTo>
                      <a:cubicBezTo>
                        <a:pt x="8361" y="14954"/>
                        <a:pt x="7316" y="15162"/>
                        <a:pt x="6619" y="15369"/>
                      </a:cubicBezTo>
                      <a:cubicBezTo>
                        <a:pt x="6271" y="15369"/>
                        <a:pt x="6271" y="15369"/>
                        <a:pt x="6271" y="15369"/>
                      </a:cubicBezTo>
                      <a:cubicBezTo>
                        <a:pt x="6271" y="15369"/>
                        <a:pt x="6271" y="15369"/>
                        <a:pt x="6271" y="15369"/>
                      </a:cubicBezTo>
                      <a:cubicBezTo>
                        <a:pt x="6271" y="15369"/>
                        <a:pt x="6271" y="15369"/>
                        <a:pt x="6271" y="15162"/>
                      </a:cubicBezTo>
                      <a:cubicBezTo>
                        <a:pt x="5574" y="14746"/>
                        <a:pt x="5226" y="14538"/>
                        <a:pt x="5226" y="14123"/>
                      </a:cubicBezTo>
                      <a:cubicBezTo>
                        <a:pt x="5226" y="13915"/>
                        <a:pt x="5226" y="13500"/>
                        <a:pt x="5226" y="13292"/>
                      </a:cubicBezTo>
                      <a:cubicBezTo>
                        <a:pt x="4877" y="12669"/>
                        <a:pt x="4181" y="12046"/>
                        <a:pt x="3832" y="11631"/>
                      </a:cubicBezTo>
                      <a:cubicBezTo>
                        <a:pt x="3135" y="11008"/>
                        <a:pt x="2787" y="10385"/>
                        <a:pt x="2090" y="9969"/>
                      </a:cubicBezTo>
                      <a:cubicBezTo>
                        <a:pt x="1394" y="8931"/>
                        <a:pt x="1045" y="7892"/>
                        <a:pt x="1045" y="7062"/>
                      </a:cubicBezTo>
                      <a:cubicBezTo>
                        <a:pt x="1045" y="5400"/>
                        <a:pt x="2090" y="3738"/>
                        <a:pt x="3484" y="2700"/>
                      </a:cubicBezTo>
                      <a:cubicBezTo>
                        <a:pt x="5226" y="1454"/>
                        <a:pt x="7665" y="623"/>
                        <a:pt x="10452" y="623"/>
                      </a:cubicBezTo>
                      <a:cubicBezTo>
                        <a:pt x="10452" y="623"/>
                        <a:pt x="10800" y="623"/>
                        <a:pt x="10800" y="623"/>
                      </a:cubicBezTo>
                      <a:cubicBezTo>
                        <a:pt x="14632" y="831"/>
                        <a:pt x="17071" y="1454"/>
                        <a:pt x="18465" y="2700"/>
                      </a:cubicBezTo>
                      <a:cubicBezTo>
                        <a:pt x="19858" y="3738"/>
                        <a:pt x="20555" y="4985"/>
                        <a:pt x="20555" y="6438"/>
                      </a:cubicBezTo>
                      <a:cubicBezTo>
                        <a:pt x="20555" y="8100"/>
                        <a:pt x="19510" y="9762"/>
                        <a:pt x="18465" y="10592"/>
                      </a:cubicBezTo>
                      <a:close/>
                      <a:moveTo>
                        <a:pt x="8710" y="9554"/>
                      </a:moveTo>
                      <a:cubicBezTo>
                        <a:pt x="8710" y="9554"/>
                        <a:pt x="8710" y="9554"/>
                        <a:pt x="8710" y="9554"/>
                      </a:cubicBezTo>
                      <a:cubicBezTo>
                        <a:pt x="7316" y="8931"/>
                        <a:pt x="6271" y="8100"/>
                        <a:pt x="5574" y="7269"/>
                      </a:cubicBezTo>
                      <a:cubicBezTo>
                        <a:pt x="5226" y="7062"/>
                        <a:pt x="5226" y="6854"/>
                        <a:pt x="5226" y="6646"/>
                      </a:cubicBezTo>
                      <a:cubicBezTo>
                        <a:pt x="5226" y="6231"/>
                        <a:pt x="5574" y="6023"/>
                        <a:pt x="5574" y="6023"/>
                      </a:cubicBezTo>
                      <a:cubicBezTo>
                        <a:pt x="5923" y="5815"/>
                        <a:pt x="5923" y="5815"/>
                        <a:pt x="6271" y="5815"/>
                      </a:cubicBezTo>
                      <a:cubicBezTo>
                        <a:pt x="6619" y="5815"/>
                        <a:pt x="6619" y="5815"/>
                        <a:pt x="6619" y="6023"/>
                      </a:cubicBezTo>
                      <a:cubicBezTo>
                        <a:pt x="6968" y="6023"/>
                        <a:pt x="7316" y="6438"/>
                        <a:pt x="7665" y="6646"/>
                      </a:cubicBezTo>
                      <a:cubicBezTo>
                        <a:pt x="8013" y="7685"/>
                        <a:pt x="8361" y="8515"/>
                        <a:pt x="8710" y="9554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27" name="Freeform 12"/>
                <p:cNvSpPr/>
                <p:nvPr/>
              </p:nvSpPr>
              <p:spPr>
                <a:xfrm rot="10800000">
                  <a:off x="365950" y="638709"/>
                  <a:ext cx="31672" cy="1559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131" fill="norm" stroke="1" extrusionOk="0">
                      <a:moveTo>
                        <a:pt x="8640" y="0"/>
                      </a:moveTo>
                      <a:cubicBezTo>
                        <a:pt x="4320" y="0"/>
                        <a:pt x="0" y="0"/>
                        <a:pt x="0" y="800"/>
                      </a:cubicBezTo>
                      <a:cubicBezTo>
                        <a:pt x="0" y="2400"/>
                        <a:pt x="0" y="3200"/>
                        <a:pt x="0" y="4800"/>
                      </a:cubicBezTo>
                      <a:cubicBezTo>
                        <a:pt x="0" y="9600"/>
                        <a:pt x="4320" y="15200"/>
                        <a:pt x="8640" y="20000"/>
                      </a:cubicBezTo>
                      <a:cubicBezTo>
                        <a:pt x="8640" y="20800"/>
                        <a:pt x="12960" y="21600"/>
                        <a:pt x="12960" y="20800"/>
                      </a:cubicBezTo>
                      <a:cubicBezTo>
                        <a:pt x="17280" y="20800"/>
                        <a:pt x="21600" y="20800"/>
                        <a:pt x="21600" y="20000"/>
                      </a:cubicBezTo>
                      <a:cubicBezTo>
                        <a:pt x="17280" y="14400"/>
                        <a:pt x="12960" y="9600"/>
                        <a:pt x="12960" y="4800"/>
                      </a:cubicBezTo>
                      <a:cubicBezTo>
                        <a:pt x="12960" y="3200"/>
                        <a:pt x="12960" y="2400"/>
                        <a:pt x="12960" y="800"/>
                      </a:cubicBezTo>
                      <a:cubicBezTo>
                        <a:pt x="12960" y="0"/>
                        <a:pt x="12960" y="0"/>
                        <a:pt x="8640" y="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28" name="Freeform 13"/>
                <p:cNvSpPr/>
                <p:nvPr/>
              </p:nvSpPr>
              <p:spPr>
                <a:xfrm rot="10800000">
                  <a:off x="74564" y="613511"/>
                  <a:ext cx="111915" cy="782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00" h="21214" fill="norm" stroke="1" extrusionOk="0">
                      <a:moveTo>
                        <a:pt x="18000" y="1157"/>
                      </a:moveTo>
                      <a:cubicBezTo>
                        <a:pt x="12000" y="5785"/>
                        <a:pt x="6000" y="11957"/>
                        <a:pt x="0" y="16585"/>
                      </a:cubicBezTo>
                      <a:cubicBezTo>
                        <a:pt x="0" y="18128"/>
                        <a:pt x="0" y="19671"/>
                        <a:pt x="0" y="19671"/>
                      </a:cubicBezTo>
                      <a:cubicBezTo>
                        <a:pt x="1200" y="21214"/>
                        <a:pt x="1200" y="21214"/>
                        <a:pt x="2400" y="21214"/>
                      </a:cubicBezTo>
                      <a:cubicBezTo>
                        <a:pt x="8400" y="15043"/>
                        <a:pt x="14400" y="10414"/>
                        <a:pt x="20400" y="4243"/>
                      </a:cubicBezTo>
                      <a:cubicBezTo>
                        <a:pt x="21600" y="4243"/>
                        <a:pt x="21600" y="2700"/>
                        <a:pt x="20400" y="1157"/>
                      </a:cubicBezTo>
                      <a:cubicBezTo>
                        <a:pt x="20400" y="-386"/>
                        <a:pt x="19200" y="-386"/>
                        <a:pt x="18000" y="1157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29" name="Freeform 14"/>
                <p:cNvSpPr/>
                <p:nvPr/>
              </p:nvSpPr>
              <p:spPr>
                <a:xfrm rot="10800000">
                  <a:off x="0" y="449265"/>
                  <a:ext cx="117858" cy="410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68" h="21600" fill="norm" stroke="1" extrusionOk="0">
                      <a:moveTo>
                        <a:pt x="20463" y="3086"/>
                      </a:moveTo>
                      <a:cubicBezTo>
                        <a:pt x="20463" y="0"/>
                        <a:pt x="19326" y="0"/>
                        <a:pt x="18189" y="0"/>
                      </a:cubicBezTo>
                      <a:cubicBezTo>
                        <a:pt x="13642" y="6171"/>
                        <a:pt x="6821" y="12343"/>
                        <a:pt x="1137" y="12343"/>
                      </a:cubicBezTo>
                      <a:cubicBezTo>
                        <a:pt x="0" y="12343"/>
                        <a:pt x="0" y="12343"/>
                        <a:pt x="0" y="15429"/>
                      </a:cubicBezTo>
                      <a:cubicBezTo>
                        <a:pt x="0" y="18514"/>
                        <a:pt x="0" y="21600"/>
                        <a:pt x="1137" y="21600"/>
                      </a:cubicBezTo>
                      <a:cubicBezTo>
                        <a:pt x="7958" y="21600"/>
                        <a:pt x="14779" y="15429"/>
                        <a:pt x="20463" y="9257"/>
                      </a:cubicBezTo>
                      <a:cubicBezTo>
                        <a:pt x="20463" y="6171"/>
                        <a:pt x="21600" y="3086"/>
                        <a:pt x="20463" y="3086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30" name="Freeform 15"/>
                <p:cNvSpPr/>
                <p:nvPr/>
              </p:nvSpPr>
              <p:spPr>
                <a:xfrm rot="10800000">
                  <a:off x="35008" y="247793"/>
                  <a:ext cx="99717" cy="768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25" h="20829" fill="norm" stroke="1" extrusionOk="0">
                      <a:moveTo>
                        <a:pt x="17212" y="19671"/>
                      </a:moveTo>
                      <a:cubicBezTo>
                        <a:pt x="18562" y="21214"/>
                        <a:pt x="19912" y="21214"/>
                        <a:pt x="19912" y="19671"/>
                      </a:cubicBezTo>
                      <a:cubicBezTo>
                        <a:pt x="21262" y="18128"/>
                        <a:pt x="21262" y="16585"/>
                        <a:pt x="19912" y="16585"/>
                      </a:cubicBezTo>
                      <a:cubicBezTo>
                        <a:pt x="14512" y="10414"/>
                        <a:pt x="9112" y="5785"/>
                        <a:pt x="3712" y="1157"/>
                      </a:cubicBezTo>
                      <a:cubicBezTo>
                        <a:pt x="2362" y="-386"/>
                        <a:pt x="1012" y="-386"/>
                        <a:pt x="1012" y="1157"/>
                      </a:cubicBezTo>
                      <a:cubicBezTo>
                        <a:pt x="-338" y="1157"/>
                        <a:pt x="-338" y="2700"/>
                        <a:pt x="1012" y="4243"/>
                      </a:cubicBezTo>
                      <a:cubicBezTo>
                        <a:pt x="6412" y="8871"/>
                        <a:pt x="11812" y="15043"/>
                        <a:pt x="17212" y="19671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31" name="Freeform 16"/>
                <p:cNvSpPr/>
                <p:nvPr/>
              </p:nvSpPr>
              <p:spPr>
                <a:xfrm rot="10800000">
                  <a:off x="558619" y="606266"/>
                  <a:ext cx="93432" cy="8695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40" h="21600" fill="norm" stroke="1" extrusionOk="0">
                      <a:moveTo>
                        <a:pt x="19800" y="21600"/>
                      </a:moveTo>
                      <a:cubicBezTo>
                        <a:pt x="21240" y="20160"/>
                        <a:pt x="21240" y="18720"/>
                        <a:pt x="21240" y="18720"/>
                      </a:cubicBezTo>
                      <a:cubicBezTo>
                        <a:pt x="16920" y="11520"/>
                        <a:pt x="9720" y="5760"/>
                        <a:pt x="3960" y="0"/>
                      </a:cubicBezTo>
                      <a:cubicBezTo>
                        <a:pt x="2520" y="0"/>
                        <a:pt x="1080" y="0"/>
                        <a:pt x="1080" y="1440"/>
                      </a:cubicBezTo>
                      <a:cubicBezTo>
                        <a:pt x="-360" y="2880"/>
                        <a:pt x="-360" y="4320"/>
                        <a:pt x="1080" y="4320"/>
                      </a:cubicBezTo>
                      <a:cubicBezTo>
                        <a:pt x="6840" y="8640"/>
                        <a:pt x="12600" y="14400"/>
                        <a:pt x="16920" y="20160"/>
                      </a:cubicBezTo>
                      <a:cubicBezTo>
                        <a:pt x="18360" y="21600"/>
                        <a:pt x="19800" y="21600"/>
                        <a:pt x="19800" y="2160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32" name="Freeform 17"/>
                <p:cNvSpPr/>
                <p:nvPr/>
              </p:nvSpPr>
              <p:spPr>
                <a:xfrm rot="10800000">
                  <a:off x="608767" y="447870"/>
                  <a:ext cx="112350" cy="376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97" h="19792" fill="norm" stroke="1" extrusionOk="0">
                      <a:moveTo>
                        <a:pt x="20897" y="15429"/>
                      </a:moveTo>
                      <a:cubicBezTo>
                        <a:pt x="20897" y="15429"/>
                        <a:pt x="20897" y="12343"/>
                        <a:pt x="19697" y="9257"/>
                      </a:cubicBezTo>
                      <a:cubicBezTo>
                        <a:pt x="13697" y="6171"/>
                        <a:pt x="7697" y="0"/>
                        <a:pt x="1697" y="0"/>
                      </a:cubicBezTo>
                      <a:cubicBezTo>
                        <a:pt x="497" y="0"/>
                        <a:pt x="497" y="0"/>
                        <a:pt x="497" y="3086"/>
                      </a:cubicBezTo>
                      <a:cubicBezTo>
                        <a:pt x="-703" y="6171"/>
                        <a:pt x="497" y="9257"/>
                        <a:pt x="1697" y="9257"/>
                      </a:cubicBezTo>
                      <a:cubicBezTo>
                        <a:pt x="7697" y="9257"/>
                        <a:pt x="13697" y="12343"/>
                        <a:pt x="18497" y="18514"/>
                      </a:cubicBezTo>
                      <a:cubicBezTo>
                        <a:pt x="19697" y="21600"/>
                        <a:pt x="20897" y="18514"/>
                        <a:pt x="20897" y="15429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33" name="Freeform 18"/>
                <p:cNvSpPr/>
                <p:nvPr/>
              </p:nvSpPr>
              <p:spPr>
                <a:xfrm rot="10800000">
                  <a:off x="585013" y="211589"/>
                  <a:ext cx="100294" cy="840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0" fill="norm" stroke="1" extrusionOk="0">
                      <a:moveTo>
                        <a:pt x="2700" y="19800"/>
                      </a:moveTo>
                      <a:cubicBezTo>
                        <a:pt x="6750" y="15480"/>
                        <a:pt x="9450" y="14040"/>
                        <a:pt x="12150" y="12600"/>
                      </a:cubicBezTo>
                      <a:cubicBezTo>
                        <a:pt x="14850" y="9720"/>
                        <a:pt x="17550" y="6840"/>
                        <a:pt x="21600" y="3960"/>
                      </a:cubicBezTo>
                      <a:cubicBezTo>
                        <a:pt x="21600" y="2520"/>
                        <a:pt x="21600" y="1080"/>
                        <a:pt x="21600" y="1080"/>
                      </a:cubicBezTo>
                      <a:cubicBezTo>
                        <a:pt x="20250" y="-360"/>
                        <a:pt x="18900" y="-360"/>
                        <a:pt x="17550" y="1080"/>
                      </a:cubicBezTo>
                      <a:cubicBezTo>
                        <a:pt x="14850" y="3960"/>
                        <a:pt x="12150" y="6840"/>
                        <a:pt x="9450" y="8280"/>
                      </a:cubicBezTo>
                      <a:cubicBezTo>
                        <a:pt x="6750" y="11160"/>
                        <a:pt x="4050" y="12600"/>
                        <a:pt x="0" y="16920"/>
                      </a:cubicBezTo>
                      <a:cubicBezTo>
                        <a:pt x="0" y="18360"/>
                        <a:pt x="0" y="19800"/>
                        <a:pt x="0" y="19800"/>
                      </a:cubicBezTo>
                      <a:cubicBezTo>
                        <a:pt x="1350" y="21240"/>
                        <a:pt x="2700" y="21240"/>
                        <a:pt x="2700" y="1980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335" name="直接连接符 31"/>
              <p:cNvSpPr/>
              <p:nvPr/>
            </p:nvSpPr>
            <p:spPr>
              <a:xfrm flipH="1">
                <a:off x="360673" y="0"/>
                <a:ext cx="1" cy="1943101"/>
              </a:xfrm>
              <a:prstGeom prst="line">
                <a:avLst/>
              </a:prstGeom>
              <a:noFill/>
              <a:ln w="19050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338" name="文本框 43"/>
          <p:cNvSpPr txBox="1"/>
          <p:nvPr/>
        </p:nvSpPr>
        <p:spPr>
          <a:xfrm>
            <a:off x="5882789" y="2248998"/>
            <a:ext cx="6099813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600">
                <a:solidFill>
                  <a:srgbClr val="404040"/>
                </a:solidFill>
                <a:latin typeface="华文仿宋"/>
                <a:ea typeface="华文仿宋"/>
                <a:cs typeface="华文仿宋"/>
                <a:sym typeface="华文仿宋"/>
              </a:defRPr>
            </a:lvl1pPr>
          </a:lstStyle>
          <a:p>
            <a:pPr/>
            <a:r>
              <a:t>Part 02</a:t>
            </a:r>
          </a:p>
        </p:txBody>
      </p:sp>
      <p:sp>
        <p:nvSpPr>
          <p:cNvPr id="339" name="文本框 44"/>
          <p:cNvSpPr txBox="1"/>
          <p:nvPr/>
        </p:nvSpPr>
        <p:spPr>
          <a:xfrm>
            <a:off x="6498450" y="3609987"/>
            <a:ext cx="4868490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8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選題的思路與方法</a:t>
            </a:r>
          </a:p>
        </p:txBody>
      </p:sp>
      <p:sp>
        <p:nvSpPr>
          <p:cNvPr id="340" name="文本框 45"/>
          <p:cNvSpPr txBox="1"/>
          <p:nvPr/>
        </p:nvSpPr>
        <p:spPr>
          <a:xfrm>
            <a:off x="6467362" y="4133207"/>
            <a:ext cx="493066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Ideas And Methods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组合 43"/>
          <p:cNvGrpSpPr/>
          <p:nvPr/>
        </p:nvGrpSpPr>
        <p:grpSpPr>
          <a:xfrm>
            <a:off x="1427194" y="291129"/>
            <a:ext cx="570249" cy="628412"/>
            <a:chOff x="0" y="0"/>
            <a:chExt cx="570248" cy="628411"/>
          </a:xfrm>
        </p:grpSpPr>
        <p:sp>
          <p:nvSpPr>
            <p:cNvPr id="342" name="Freeform 11"/>
            <p:cNvSpPr/>
            <p:nvPr/>
          </p:nvSpPr>
          <p:spPr>
            <a:xfrm>
              <a:off x="124325" y="148985"/>
              <a:ext cx="313069" cy="479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0800" y="0"/>
                    <a:pt x="10452" y="0"/>
                    <a:pt x="10452" y="0"/>
                  </a:cubicBezTo>
                  <a:cubicBezTo>
                    <a:pt x="7316" y="0"/>
                    <a:pt x="4529" y="1038"/>
                    <a:pt x="2787" y="2285"/>
                  </a:cubicBezTo>
                  <a:cubicBezTo>
                    <a:pt x="1045" y="3531"/>
                    <a:pt x="0" y="5192"/>
                    <a:pt x="0" y="7062"/>
                  </a:cubicBezTo>
                  <a:cubicBezTo>
                    <a:pt x="0" y="8100"/>
                    <a:pt x="348" y="9138"/>
                    <a:pt x="1394" y="10177"/>
                  </a:cubicBezTo>
                  <a:cubicBezTo>
                    <a:pt x="1742" y="10800"/>
                    <a:pt x="2439" y="11423"/>
                    <a:pt x="2787" y="11838"/>
                  </a:cubicBezTo>
                  <a:cubicBezTo>
                    <a:pt x="3484" y="12462"/>
                    <a:pt x="3832" y="12877"/>
                    <a:pt x="4181" y="13500"/>
                  </a:cubicBezTo>
                  <a:cubicBezTo>
                    <a:pt x="4181" y="13500"/>
                    <a:pt x="4181" y="13915"/>
                    <a:pt x="4181" y="14123"/>
                  </a:cubicBezTo>
                  <a:cubicBezTo>
                    <a:pt x="4181" y="14746"/>
                    <a:pt x="4877" y="15162"/>
                    <a:pt x="5226" y="15577"/>
                  </a:cubicBezTo>
                  <a:cubicBezTo>
                    <a:pt x="5574" y="15785"/>
                    <a:pt x="5574" y="15992"/>
                    <a:pt x="5574" y="16200"/>
                  </a:cubicBezTo>
                  <a:cubicBezTo>
                    <a:pt x="5574" y="16408"/>
                    <a:pt x="5574" y="16408"/>
                    <a:pt x="5574" y="16408"/>
                  </a:cubicBezTo>
                  <a:cubicBezTo>
                    <a:pt x="5574" y="16615"/>
                    <a:pt x="5574" y="16823"/>
                    <a:pt x="5574" y="16823"/>
                  </a:cubicBezTo>
                  <a:cubicBezTo>
                    <a:pt x="5574" y="17031"/>
                    <a:pt x="5574" y="17238"/>
                    <a:pt x="5574" y="17238"/>
                  </a:cubicBezTo>
                  <a:cubicBezTo>
                    <a:pt x="5574" y="17446"/>
                    <a:pt x="5574" y="17446"/>
                    <a:pt x="5574" y="17654"/>
                  </a:cubicBezTo>
                  <a:cubicBezTo>
                    <a:pt x="5574" y="17654"/>
                    <a:pt x="5923" y="17654"/>
                    <a:pt x="5923" y="17862"/>
                  </a:cubicBezTo>
                  <a:cubicBezTo>
                    <a:pt x="5574" y="17862"/>
                    <a:pt x="5574" y="18069"/>
                    <a:pt x="5574" y="18277"/>
                  </a:cubicBezTo>
                  <a:cubicBezTo>
                    <a:pt x="5574" y="18485"/>
                    <a:pt x="5574" y="18485"/>
                    <a:pt x="5574" y="18485"/>
                  </a:cubicBezTo>
                  <a:cubicBezTo>
                    <a:pt x="5574" y="18485"/>
                    <a:pt x="5574" y="18485"/>
                    <a:pt x="5923" y="18692"/>
                  </a:cubicBezTo>
                  <a:cubicBezTo>
                    <a:pt x="5574" y="18692"/>
                    <a:pt x="5574" y="18900"/>
                    <a:pt x="5574" y="19108"/>
                  </a:cubicBezTo>
                  <a:cubicBezTo>
                    <a:pt x="5574" y="19108"/>
                    <a:pt x="5574" y="19315"/>
                    <a:pt x="5923" y="19523"/>
                  </a:cubicBezTo>
                  <a:cubicBezTo>
                    <a:pt x="5923" y="19523"/>
                    <a:pt x="5923" y="19523"/>
                    <a:pt x="5923" y="19523"/>
                  </a:cubicBezTo>
                  <a:cubicBezTo>
                    <a:pt x="5923" y="19523"/>
                    <a:pt x="5923" y="19523"/>
                    <a:pt x="5923" y="19523"/>
                  </a:cubicBezTo>
                  <a:cubicBezTo>
                    <a:pt x="6271" y="20354"/>
                    <a:pt x="6968" y="20769"/>
                    <a:pt x="7665" y="20977"/>
                  </a:cubicBezTo>
                  <a:cubicBezTo>
                    <a:pt x="8710" y="21392"/>
                    <a:pt x="9406" y="21600"/>
                    <a:pt x="10452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1845" y="21600"/>
                    <a:pt x="12890" y="21600"/>
                    <a:pt x="13587" y="21185"/>
                  </a:cubicBezTo>
                  <a:cubicBezTo>
                    <a:pt x="13935" y="20977"/>
                    <a:pt x="14632" y="20769"/>
                    <a:pt x="14981" y="20354"/>
                  </a:cubicBezTo>
                  <a:cubicBezTo>
                    <a:pt x="14981" y="20354"/>
                    <a:pt x="15329" y="20146"/>
                    <a:pt x="15329" y="19938"/>
                  </a:cubicBezTo>
                  <a:cubicBezTo>
                    <a:pt x="15677" y="19731"/>
                    <a:pt x="15677" y="19731"/>
                    <a:pt x="15677" y="19523"/>
                  </a:cubicBezTo>
                  <a:cubicBezTo>
                    <a:pt x="15677" y="19523"/>
                    <a:pt x="15677" y="19523"/>
                    <a:pt x="15677" y="19523"/>
                  </a:cubicBezTo>
                  <a:cubicBezTo>
                    <a:pt x="15677" y="19315"/>
                    <a:pt x="15677" y="19315"/>
                    <a:pt x="15677" y="19108"/>
                  </a:cubicBezTo>
                  <a:cubicBezTo>
                    <a:pt x="15677" y="19108"/>
                    <a:pt x="15677" y="19108"/>
                    <a:pt x="15677" y="18900"/>
                  </a:cubicBezTo>
                  <a:cubicBezTo>
                    <a:pt x="16026" y="18900"/>
                    <a:pt x="16026" y="18692"/>
                    <a:pt x="16026" y="18692"/>
                  </a:cubicBezTo>
                  <a:cubicBezTo>
                    <a:pt x="16026" y="18485"/>
                    <a:pt x="16026" y="18485"/>
                    <a:pt x="15677" y="18485"/>
                  </a:cubicBezTo>
                  <a:cubicBezTo>
                    <a:pt x="15677" y="18485"/>
                    <a:pt x="16026" y="18277"/>
                    <a:pt x="16026" y="18277"/>
                  </a:cubicBezTo>
                  <a:cubicBezTo>
                    <a:pt x="15677" y="18069"/>
                    <a:pt x="15677" y="18069"/>
                    <a:pt x="15677" y="18069"/>
                  </a:cubicBezTo>
                  <a:cubicBezTo>
                    <a:pt x="15677" y="18069"/>
                    <a:pt x="15329" y="17862"/>
                    <a:pt x="15329" y="17862"/>
                  </a:cubicBezTo>
                  <a:cubicBezTo>
                    <a:pt x="15677" y="17862"/>
                    <a:pt x="15677" y="17862"/>
                    <a:pt x="16026" y="17654"/>
                  </a:cubicBezTo>
                  <a:cubicBezTo>
                    <a:pt x="16026" y="17446"/>
                    <a:pt x="16026" y="17446"/>
                    <a:pt x="16026" y="17446"/>
                  </a:cubicBezTo>
                  <a:cubicBezTo>
                    <a:pt x="16026" y="17238"/>
                    <a:pt x="15677" y="17238"/>
                    <a:pt x="15677" y="17031"/>
                  </a:cubicBezTo>
                  <a:cubicBezTo>
                    <a:pt x="15677" y="17031"/>
                    <a:pt x="15677" y="17031"/>
                    <a:pt x="15677" y="16823"/>
                  </a:cubicBezTo>
                  <a:cubicBezTo>
                    <a:pt x="15677" y="16823"/>
                    <a:pt x="15677" y="16823"/>
                    <a:pt x="15677" y="16823"/>
                  </a:cubicBezTo>
                  <a:cubicBezTo>
                    <a:pt x="15677" y="16615"/>
                    <a:pt x="15677" y="16615"/>
                    <a:pt x="15677" y="16615"/>
                  </a:cubicBezTo>
                  <a:cubicBezTo>
                    <a:pt x="15677" y="16615"/>
                    <a:pt x="15677" y="16615"/>
                    <a:pt x="15677" y="16615"/>
                  </a:cubicBezTo>
                  <a:cubicBezTo>
                    <a:pt x="15677" y="16408"/>
                    <a:pt x="15677" y="16200"/>
                    <a:pt x="15677" y="15992"/>
                  </a:cubicBezTo>
                  <a:cubicBezTo>
                    <a:pt x="15677" y="15992"/>
                    <a:pt x="15677" y="15992"/>
                    <a:pt x="15677" y="15992"/>
                  </a:cubicBezTo>
                  <a:cubicBezTo>
                    <a:pt x="16374" y="15577"/>
                    <a:pt x="16723" y="14954"/>
                    <a:pt x="17071" y="14538"/>
                  </a:cubicBezTo>
                  <a:cubicBezTo>
                    <a:pt x="17071" y="14123"/>
                    <a:pt x="17419" y="13708"/>
                    <a:pt x="17419" y="13292"/>
                  </a:cubicBezTo>
                  <a:cubicBezTo>
                    <a:pt x="18116" y="12462"/>
                    <a:pt x="18116" y="11838"/>
                    <a:pt x="19510" y="10800"/>
                  </a:cubicBezTo>
                  <a:cubicBezTo>
                    <a:pt x="20555" y="9969"/>
                    <a:pt x="21600" y="8308"/>
                    <a:pt x="21600" y="6438"/>
                  </a:cubicBezTo>
                  <a:cubicBezTo>
                    <a:pt x="21600" y="4985"/>
                    <a:pt x="20903" y="3323"/>
                    <a:pt x="19161" y="2285"/>
                  </a:cubicBezTo>
                  <a:cubicBezTo>
                    <a:pt x="17419" y="1038"/>
                    <a:pt x="14981" y="208"/>
                    <a:pt x="10800" y="0"/>
                  </a:cubicBezTo>
                  <a:close/>
                  <a:moveTo>
                    <a:pt x="10103" y="10385"/>
                  </a:moveTo>
                  <a:cubicBezTo>
                    <a:pt x="10452" y="10385"/>
                    <a:pt x="10800" y="10177"/>
                    <a:pt x="11148" y="10177"/>
                  </a:cubicBezTo>
                  <a:cubicBezTo>
                    <a:pt x="11148" y="9969"/>
                    <a:pt x="11148" y="9969"/>
                    <a:pt x="11148" y="9969"/>
                  </a:cubicBezTo>
                  <a:cubicBezTo>
                    <a:pt x="11497" y="10177"/>
                    <a:pt x="11845" y="10177"/>
                    <a:pt x="12194" y="10177"/>
                  </a:cubicBezTo>
                  <a:cubicBezTo>
                    <a:pt x="11845" y="11423"/>
                    <a:pt x="11845" y="12669"/>
                    <a:pt x="11845" y="13915"/>
                  </a:cubicBezTo>
                  <a:cubicBezTo>
                    <a:pt x="11845" y="14331"/>
                    <a:pt x="11845" y="14538"/>
                    <a:pt x="11845" y="14746"/>
                  </a:cubicBezTo>
                  <a:cubicBezTo>
                    <a:pt x="11497" y="14746"/>
                    <a:pt x="11497" y="14746"/>
                    <a:pt x="11148" y="14746"/>
                  </a:cubicBezTo>
                  <a:cubicBezTo>
                    <a:pt x="11148" y="14746"/>
                    <a:pt x="10800" y="14746"/>
                    <a:pt x="10452" y="14746"/>
                  </a:cubicBezTo>
                  <a:cubicBezTo>
                    <a:pt x="10452" y="13292"/>
                    <a:pt x="10452" y="11838"/>
                    <a:pt x="10103" y="10385"/>
                  </a:cubicBezTo>
                  <a:close/>
                  <a:moveTo>
                    <a:pt x="11148" y="7477"/>
                  </a:moveTo>
                  <a:cubicBezTo>
                    <a:pt x="11148" y="6854"/>
                    <a:pt x="11497" y="6438"/>
                    <a:pt x="11497" y="6023"/>
                  </a:cubicBezTo>
                  <a:cubicBezTo>
                    <a:pt x="11497" y="5815"/>
                    <a:pt x="11497" y="5815"/>
                    <a:pt x="11497" y="5815"/>
                  </a:cubicBezTo>
                  <a:cubicBezTo>
                    <a:pt x="11845" y="5608"/>
                    <a:pt x="11845" y="5608"/>
                    <a:pt x="11845" y="5608"/>
                  </a:cubicBezTo>
                  <a:cubicBezTo>
                    <a:pt x="11845" y="5608"/>
                    <a:pt x="12194" y="5608"/>
                    <a:pt x="12194" y="5815"/>
                  </a:cubicBezTo>
                  <a:cubicBezTo>
                    <a:pt x="12194" y="5815"/>
                    <a:pt x="12194" y="6023"/>
                    <a:pt x="12194" y="6023"/>
                  </a:cubicBezTo>
                  <a:cubicBezTo>
                    <a:pt x="12194" y="6231"/>
                    <a:pt x="12194" y="6231"/>
                    <a:pt x="12194" y="6438"/>
                  </a:cubicBezTo>
                  <a:cubicBezTo>
                    <a:pt x="12194" y="7062"/>
                    <a:pt x="11845" y="7685"/>
                    <a:pt x="11497" y="8308"/>
                  </a:cubicBezTo>
                  <a:cubicBezTo>
                    <a:pt x="11148" y="8100"/>
                    <a:pt x="11148" y="7685"/>
                    <a:pt x="11148" y="7477"/>
                  </a:cubicBezTo>
                  <a:close/>
                  <a:moveTo>
                    <a:pt x="15329" y="6023"/>
                  </a:moveTo>
                  <a:cubicBezTo>
                    <a:pt x="15329" y="6231"/>
                    <a:pt x="15329" y="6231"/>
                    <a:pt x="15329" y="6231"/>
                  </a:cubicBezTo>
                  <a:cubicBezTo>
                    <a:pt x="15329" y="7062"/>
                    <a:pt x="14981" y="8100"/>
                    <a:pt x="14284" y="8723"/>
                  </a:cubicBezTo>
                  <a:cubicBezTo>
                    <a:pt x="14284" y="8931"/>
                    <a:pt x="13935" y="9138"/>
                    <a:pt x="13587" y="9346"/>
                  </a:cubicBezTo>
                  <a:cubicBezTo>
                    <a:pt x="13935" y="8308"/>
                    <a:pt x="14284" y="7477"/>
                    <a:pt x="14981" y="6438"/>
                  </a:cubicBezTo>
                  <a:cubicBezTo>
                    <a:pt x="14981" y="6231"/>
                    <a:pt x="15329" y="6231"/>
                    <a:pt x="15329" y="6231"/>
                  </a:cubicBezTo>
                  <a:cubicBezTo>
                    <a:pt x="15329" y="6231"/>
                    <a:pt x="15329" y="6023"/>
                    <a:pt x="15329" y="6023"/>
                  </a:cubicBezTo>
                  <a:close/>
                  <a:moveTo>
                    <a:pt x="12890" y="15577"/>
                  </a:moveTo>
                  <a:cubicBezTo>
                    <a:pt x="12890" y="15577"/>
                    <a:pt x="12890" y="15577"/>
                    <a:pt x="12890" y="15577"/>
                  </a:cubicBezTo>
                  <a:cubicBezTo>
                    <a:pt x="12890" y="15577"/>
                    <a:pt x="12890" y="15577"/>
                    <a:pt x="12890" y="15577"/>
                  </a:cubicBezTo>
                  <a:close/>
                  <a:moveTo>
                    <a:pt x="14632" y="19108"/>
                  </a:moveTo>
                  <a:cubicBezTo>
                    <a:pt x="14632" y="19108"/>
                    <a:pt x="14632" y="19315"/>
                    <a:pt x="14632" y="19315"/>
                  </a:cubicBezTo>
                  <a:cubicBezTo>
                    <a:pt x="14632" y="19315"/>
                    <a:pt x="14284" y="19315"/>
                    <a:pt x="14284" y="19315"/>
                  </a:cubicBezTo>
                  <a:cubicBezTo>
                    <a:pt x="13587" y="19523"/>
                    <a:pt x="12890" y="19523"/>
                    <a:pt x="11845" y="19523"/>
                  </a:cubicBezTo>
                  <a:cubicBezTo>
                    <a:pt x="12890" y="19523"/>
                    <a:pt x="13935" y="19315"/>
                    <a:pt x="14632" y="19108"/>
                  </a:cubicBezTo>
                  <a:cubicBezTo>
                    <a:pt x="14632" y="19108"/>
                    <a:pt x="14632" y="19108"/>
                    <a:pt x="14632" y="19108"/>
                  </a:cubicBezTo>
                  <a:close/>
                  <a:moveTo>
                    <a:pt x="13239" y="15992"/>
                  </a:moveTo>
                  <a:cubicBezTo>
                    <a:pt x="13587" y="15992"/>
                    <a:pt x="14284" y="15992"/>
                    <a:pt x="14632" y="15992"/>
                  </a:cubicBezTo>
                  <a:cubicBezTo>
                    <a:pt x="14632" y="15992"/>
                    <a:pt x="14632" y="16200"/>
                    <a:pt x="14632" y="16200"/>
                  </a:cubicBezTo>
                  <a:cubicBezTo>
                    <a:pt x="12542" y="16200"/>
                    <a:pt x="10452" y="16408"/>
                    <a:pt x="8361" y="16408"/>
                  </a:cubicBezTo>
                  <a:cubicBezTo>
                    <a:pt x="8013" y="16408"/>
                    <a:pt x="8013" y="16408"/>
                    <a:pt x="7665" y="16408"/>
                  </a:cubicBezTo>
                  <a:cubicBezTo>
                    <a:pt x="7316" y="16408"/>
                    <a:pt x="6968" y="16408"/>
                    <a:pt x="6619" y="16408"/>
                  </a:cubicBezTo>
                  <a:cubicBezTo>
                    <a:pt x="6619" y="16200"/>
                    <a:pt x="6619" y="16200"/>
                    <a:pt x="6619" y="16200"/>
                  </a:cubicBezTo>
                  <a:cubicBezTo>
                    <a:pt x="6619" y="16200"/>
                    <a:pt x="6619" y="15992"/>
                    <a:pt x="6619" y="15992"/>
                  </a:cubicBezTo>
                  <a:cubicBezTo>
                    <a:pt x="8013" y="15992"/>
                    <a:pt x="9406" y="16200"/>
                    <a:pt x="10800" y="16200"/>
                  </a:cubicBezTo>
                  <a:cubicBezTo>
                    <a:pt x="11845" y="16200"/>
                    <a:pt x="12542" y="16200"/>
                    <a:pt x="13239" y="15992"/>
                  </a:cubicBezTo>
                  <a:close/>
                  <a:moveTo>
                    <a:pt x="8710" y="19108"/>
                  </a:moveTo>
                  <a:cubicBezTo>
                    <a:pt x="8013" y="19108"/>
                    <a:pt x="7316" y="19108"/>
                    <a:pt x="6619" y="19108"/>
                  </a:cubicBezTo>
                  <a:cubicBezTo>
                    <a:pt x="6619" y="19108"/>
                    <a:pt x="6619" y="19108"/>
                    <a:pt x="6619" y="19108"/>
                  </a:cubicBezTo>
                  <a:cubicBezTo>
                    <a:pt x="6619" y="18900"/>
                    <a:pt x="6619" y="18900"/>
                    <a:pt x="6619" y="18900"/>
                  </a:cubicBezTo>
                  <a:cubicBezTo>
                    <a:pt x="7316" y="18900"/>
                    <a:pt x="8013" y="18900"/>
                    <a:pt x="8710" y="18900"/>
                  </a:cubicBezTo>
                  <a:cubicBezTo>
                    <a:pt x="9755" y="18900"/>
                    <a:pt x="10800" y="18900"/>
                    <a:pt x="11845" y="18900"/>
                  </a:cubicBezTo>
                  <a:cubicBezTo>
                    <a:pt x="12542" y="18692"/>
                    <a:pt x="13239" y="18692"/>
                    <a:pt x="13935" y="18692"/>
                  </a:cubicBezTo>
                  <a:cubicBezTo>
                    <a:pt x="12194" y="18900"/>
                    <a:pt x="10452" y="19108"/>
                    <a:pt x="8710" y="19108"/>
                  </a:cubicBezTo>
                  <a:close/>
                  <a:moveTo>
                    <a:pt x="11497" y="18277"/>
                  </a:moveTo>
                  <a:cubicBezTo>
                    <a:pt x="10452" y="18277"/>
                    <a:pt x="9406" y="18277"/>
                    <a:pt x="8710" y="18277"/>
                  </a:cubicBezTo>
                  <a:cubicBezTo>
                    <a:pt x="8013" y="18277"/>
                    <a:pt x="7316" y="18277"/>
                    <a:pt x="6619" y="18277"/>
                  </a:cubicBezTo>
                  <a:cubicBezTo>
                    <a:pt x="6619" y="18277"/>
                    <a:pt x="6619" y="18277"/>
                    <a:pt x="6619" y="18277"/>
                  </a:cubicBezTo>
                  <a:cubicBezTo>
                    <a:pt x="6619" y="18069"/>
                    <a:pt x="6619" y="18069"/>
                    <a:pt x="6619" y="18069"/>
                  </a:cubicBezTo>
                  <a:cubicBezTo>
                    <a:pt x="6619" y="18069"/>
                    <a:pt x="6968" y="18069"/>
                    <a:pt x="6968" y="18069"/>
                  </a:cubicBezTo>
                  <a:cubicBezTo>
                    <a:pt x="6968" y="18069"/>
                    <a:pt x="6968" y="18069"/>
                    <a:pt x="6968" y="18069"/>
                  </a:cubicBezTo>
                  <a:cubicBezTo>
                    <a:pt x="9406" y="18069"/>
                    <a:pt x="12194" y="17862"/>
                    <a:pt x="14632" y="17654"/>
                  </a:cubicBezTo>
                  <a:cubicBezTo>
                    <a:pt x="14632" y="17654"/>
                    <a:pt x="14284" y="17862"/>
                    <a:pt x="14284" y="17862"/>
                  </a:cubicBezTo>
                  <a:cubicBezTo>
                    <a:pt x="14284" y="17862"/>
                    <a:pt x="14284" y="17862"/>
                    <a:pt x="14284" y="18069"/>
                  </a:cubicBezTo>
                  <a:cubicBezTo>
                    <a:pt x="13587" y="18069"/>
                    <a:pt x="12542" y="18069"/>
                    <a:pt x="11497" y="18277"/>
                  </a:cubicBezTo>
                  <a:close/>
                  <a:moveTo>
                    <a:pt x="6968" y="17446"/>
                  </a:moveTo>
                  <a:cubicBezTo>
                    <a:pt x="6968" y="17446"/>
                    <a:pt x="6619" y="17446"/>
                    <a:pt x="6619" y="17446"/>
                  </a:cubicBezTo>
                  <a:cubicBezTo>
                    <a:pt x="6619" y="17446"/>
                    <a:pt x="6619" y="17238"/>
                    <a:pt x="6619" y="17238"/>
                  </a:cubicBezTo>
                  <a:cubicBezTo>
                    <a:pt x="6619" y="17238"/>
                    <a:pt x="6619" y="17031"/>
                    <a:pt x="6619" y="17031"/>
                  </a:cubicBezTo>
                  <a:cubicBezTo>
                    <a:pt x="6968" y="17031"/>
                    <a:pt x="7316" y="17031"/>
                    <a:pt x="7665" y="17031"/>
                  </a:cubicBezTo>
                  <a:cubicBezTo>
                    <a:pt x="8013" y="17031"/>
                    <a:pt x="8013" y="17031"/>
                    <a:pt x="8361" y="17031"/>
                  </a:cubicBezTo>
                  <a:cubicBezTo>
                    <a:pt x="10452" y="17031"/>
                    <a:pt x="12542" y="16823"/>
                    <a:pt x="14632" y="16823"/>
                  </a:cubicBezTo>
                  <a:cubicBezTo>
                    <a:pt x="14632" y="16823"/>
                    <a:pt x="14632" y="16823"/>
                    <a:pt x="14284" y="17031"/>
                  </a:cubicBezTo>
                  <a:cubicBezTo>
                    <a:pt x="11845" y="17238"/>
                    <a:pt x="9406" y="17446"/>
                    <a:pt x="6968" y="17446"/>
                  </a:cubicBezTo>
                  <a:close/>
                  <a:moveTo>
                    <a:pt x="11845" y="15577"/>
                  </a:moveTo>
                  <a:cubicBezTo>
                    <a:pt x="11497" y="15577"/>
                    <a:pt x="11148" y="15577"/>
                    <a:pt x="10800" y="15577"/>
                  </a:cubicBezTo>
                  <a:cubicBezTo>
                    <a:pt x="10800" y="15577"/>
                    <a:pt x="10800" y="15577"/>
                    <a:pt x="10452" y="15577"/>
                  </a:cubicBezTo>
                  <a:cubicBezTo>
                    <a:pt x="10452" y="15577"/>
                    <a:pt x="10452" y="15369"/>
                    <a:pt x="10452" y="15369"/>
                  </a:cubicBezTo>
                  <a:cubicBezTo>
                    <a:pt x="10800" y="15369"/>
                    <a:pt x="11148" y="15369"/>
                    <a:pt x="11148" y="15369"/>
                  </a:cubicBezTo>
                  <a:cubicBezTo>
                    <a:pt x="11497" y="15369"/>
                    <a:pt x="11497" y="15369"/>
                    <a:pt x="11845" y="15577"/>
                  </a:cubicBezTo>
                  <a:close/>
                  <a:moveTo>
                    <a:pt x="12890" y="20769"/>
                  </a:moveTo>
                  <a:cubicBezTo>
                    <a:pt x="12542" y="20977"/>
                    <a:pt x="11845" y="20977"/>
                    <a:pt x="10800" y="20977"/>
                  </a:cubicBezTo>
                  <a:cubicBezTo>
                    <a:pt x="10452" y="20977"/>
                    <a:pt x="10452" y="20977"/>
                    <a:pt x="10452" y="20977"/>
                  </a:cubicBezTo>
                  <a:cubicBezTo>
                    <a:pt x="9755" y="20977"/>
                    <a:pt x="9058" y="20769"/>
                    <a:pt x="8361" y="20562"/>
                  </a:cubicBezTo>
                  <a:cubicBezTo>
                    <a:pt x="8013" y="20354"/>
                    <a:pt x="7665" y="20146"/>
                    <a:pt x="7316" y="19938"/>
                  </a:cubicBezTo>
                  <a:cubicBezTo>
                    <a:pt x="7316" y="19938"/>
                    <a:pt x="7665" y="19938"/>
                    <a:pt x="7665" y="19938"/>
                  </a:cubicBezTo>
                  <a:cubicBezTo>
                    <a:pt x="8710" y="20146"/>
                    <a:pt x="10103" y="20146"/>
                    <a:pt x="10800" y="20146"/>
                  </a:cubicBezTo>
                  <a:cubicBezTo>
                    <a:pt x="12194" y="20146"/>
                    <a:pt x="13239" y="20146"/>
                    <a:pt x="14284" y="19938"/>
                  </a:cubicBezTo>
                  <a:cubicBezTo>
                    <a:pt x="13935" y="20146"/>
                    <a:pt x="13239" y="20562"/>
                    <a:pt x="12890" y="20769"/>
                  </a:cubicBezTo>
                  <a:close/>
                  <a:moveTo>
                    <a:pt x="18465" y="10592"/>
                  </a:moveTo>
                  <a:cubicBezTo>
                    <a:pt x="17071" y="11631"/>
                    <a:pt x="17071" y="12254"/>
                    <a:pt x="16374" y="13085"/>
                  </a:cubicBezTo>
                  <a:cubicBezTo>
                    <a:pt x="16374" y="13500"/>
                    <a:pt x="16374" y="13915"/>
                    <a:pt x="16026" y="14331"/>
                  </a:cubicBezTo>
                  <a:cubicBezTo>
                    <a:pt x="16026" y="14538"/>
                    <a:pt x="15677" y="14746"/>
                    <a:pt x="15329" y="15162"/>
                  </a:cubicBezTo>
                  <a:cubicBezTo>
                    <a:pt x="15329" y="14954"/>
                    <a:pt x="15329" y="14954"/>
                    <a:pt x="15329" y="14954"/>
                  </a:cubicBezTo>
                  <a:cubicBezTo>
                    <a:pt x="14981" y="14954"/>
                    <a:pt x="14981" y="14954"/>
                    <a:pt x="14981" y="14954"/>
                  </a:cubicBezTo>
                  <a:cubicBezTo>
                    <a:pt x="14284" y="14954"/>
                    <a:pt x="13587" y="14954"/>
                    <a:pt x="12890" y="14954"/>
                  </a:cubicBezTo>
                  <a:cubicBezTo>
                    <a:pt x="12890" y="14538"/>
                    <a:pt x="12890" y="14331"/>
                    <a:pt x="12890" y="13915"/>
                  </a:cubicBezTo>
                  <a:cubicBezTo>
                    <a:pt x="12890" y="12669"/>
                    <a:pt x="12890" y="11423"/>
                    <a:pt x="13239" y="10177"/>
                  </a:cubicBezTo>
                  <a:cubicBezTo>
                    <a:pt x="13587" y="10177"/>
                    <a:pt x="13587" y="9969"/>
                    <a:pt x="13587" y="9969"/>
                  </a:cubicBezTo>
                  <a:cubicBezTo>
                    <a:pt x="14284" y="9762"/>
                    <a:pt x="14981" y="9346"/>
                    <a:pt x="15329" y="9138"/>
                  </a:cubicBezTo>
                  <a:cubicBezTo>
                    <a:pt x="16026" y="8308"/>
                    <a:pt x="16374" y="7269"/>
                    <a:pt x="16374" y="6231"/>
                  </a:cubicBezTo>
                  <a:cubicBezTo>
                    <a:pt x="16374" y="6023"/>
                    <a:pt x="16374" y="5815"/>
                    <a:pt x="16374" y="5608"/>
                  </a:cubicBezTo>
                  <a:cubicBezTo>
                    <a:pt x="16026" y="5608"/>
                    <a:pt x="15677" y="5400"/>
                    <a:pt x="15329" y="5400"/>
                  </a:cubicBezTo>
                  <a:cubicBezTo>
                    <a:pt x="14981" y="5400"/>
                    <a:pt x="14981" y="5608"/>
                    <a:pt x="14632" y="5608"/>
                  </a:cubicBezTo>
                  <a:cubicBezTo>
                    <a:pt x="14284" y="5815"/>
                    <a:pt x="13935" y="6023"/>
                    <a:pt x="13935" y="6231"/>
                  </a:cubicBezTo>
                  <a:cubicBezTo>
                    <a:pt x="13239" y="7269"/>
                    <a:pt x="12890" y="8515"/>
                    <a:pt x="12542" y="9554"/>
                  </a:cubicBezTo>
                  <a:cubicBezTo>
                    <a:pt x="12194" y="9554"/>
                    <a:pt x="12194" y="9554"/>
                    <a:pt x="11845" y="9346"/>
                  </a:cubicBezTo>
                  <a:cubicBezTo>
                    <a:pt x="11845" y="9346"/>
                    <a:pt x="11845" y="9346"/>
                    <a:pt x="11845" y="9346"/>
                  </a:cubicBezTo>
                  <a:cubicBezTo>
                    <a:pt x="12542" y="8515"/>
                    <a:pt x="12890" y="7477"/>
                    <a:pt x="13239" y="6438"/>
                  </a:cubicBezTo>
                  <a:cubicBezTo>
                    <a:pt x="13239" y="6231"/>
                    <a:pt x="13239" y="6231"/>
                    <a:pt x="13239" y="6023"/>
                  </a:cubicBezTo>
                  <a:cubicBezTo>
                    <a:pt x="13239" y="5815"/>
                    <a:pt x="13239" y="5608"/>
                    <a:pt x="13239" y="5608"/>
                  </a:cubicBezTo>
                  <a:cubicBezTo>
                    <a:pt x="12890" y="5192"/>
                    <a:pt x="12542" y="4985"/>
                    <a:pt x="11845" y="4985"/>
                  </a:cubicBezTo>
                  <a:cubicBezTo>
                    <a:pt x="11497" y="4985"/>
                    <a:pt x="11497" y="4985"/>
                    <a:pt x="11497" y="4985"/>
                  </a:cubicBezTo>
                  <a:cubicBezTo>
                    <a:pt x="11148" y="5192"/>
                    <a:pt x="10800" y="5400"/>
                    <a:pt x="10800" y="5400"/>
                  </a:cubicBezTo>
                  <a:cubicBezTo>
                    <a:pt x="10452" y="5608"/>
                    <a:pt x="10452" y="5608"/>
                    <a:pt x="10452" y="5815"/>
                  </a:cubicBezTo>
                  <a:cubicBezTo>
                    <a:pt x="10452" y="6438"/>
                    <a:pt x="10103" y="6854"/>
                    <a:pt x="10103" y="7477"/>
                  </a:cubicBezTo>
                  <a:cubicBezTo>
                    <a:pt x="10103" y="7892"/>
                    <a:pt x="10452" y="8515"/>
                    <a:pt x="10452" y="9138"/>
                  </a:cubicBezTo>
                  <a:cubicBezTo>
                    <a:pt x="10452" y="9138"/>
                    <a:pt x="10452" y="9346"/>
                    <a:pt x="10800" y="9346"/>
                  </a:cubicBezTo>
                  <a:cubicBezTo>
                    <a:pt x="10452" y="9554"/>
                    <a:pt x="10452" y="9554"/>
                    <a:pt x="10452" y="9762"/>
                  </a:cubicBezTo>
                  <a:cubicBezTo>
                    <a:pt x="10103" y="9762"/>
                    <a:pt x="10103" y="9762"/>
                    <a:pt x="9755" y="9969"/>
                  </a:cubicBezTo>
                  <a:cubicBezTo>
                    <a:pt x="9406" y="8723"/>
                    <a:pt x="9058" y="7685"/>
                    <a:pt x="8361" y="6438"/>
                  </a:cubicBezTo>
                  <a:cubicBezTo>
                    <a:pt x="8361" y="6231"/>
                    <a:pt x="8013" y="5608"/>
                    <a:pt x="7316" y="5400"/>
                  </a:cubicBezTo>
                  <a:cubicBezTo>
                    <a:pt x="6968" y="5192"/>
                    <a:pt x="6619" y="5192"/>
                    <a:pt x="6271" y="5192"/>
                  </a:cubicBezTo>
                  <a:cubicBezTo>
                    <a:pt x="5923" y="5192"/>
                    <a:pt x="5574" y="5400"/>
                    <a:pt x="5226" y="5400"/>
                  </a:cubicBezTo>
                  <a:cubicBezTo>
                    <a:pt x="4529" y="5815"/>
                    <a:pt x="4181" y="6231"/>
                    <a:pt x="4181" y="6646"/>
                  </a:cubicBezTo>
                  <a:cubicBezTo>
                    <a:pt x="4181" y="6646"/>
                    <a:pt x="4181" y="6646"/>
                    <a:pt x="4181" y="6646"/>
                  </a:cubicBezTo>
                  <a:cubicBezTo>
                    <a:pt x="4181" y="7062"/>
                    <a:pt x="4529" y="7269"/>
                    <a:pt x="4529" y="7477"/>
                  </a:cubicBezTo>
                  <a:cubicBezTo>
                    <a:pt x="5574" y="8515"/>
                    <a:pt x="6619" y="9346"/>
                    <a:pt x="8013" y="9969"/>
                  </a:cubicBezTo>
                  <a:cubicBezTo>
                    <a:pt x="8013" y="10177"/>
                    <a:pt x="8361" y="10385"/>
                    <a:pt x="9058" y="10385"/>
                  </a:cubicBezTo>
                  <a:cubicBezTo>
                    <a:pt x="9406" y="11838"/>
                    <a:pt x="9406" y="13292"/>
                    <a:pt x="9406" y="14954"/>
                  </a:cubicBezTo>
                  <a:cubicBezTo>
                    <a:pt x="8361" y="14954"/>
                    <a:pt x="7316" y="15162"/>
                    <a:pt x="6619" y="15369"/>
                  </a:cubicBezTo>
                  <a:cubicBezTo>
                    <a:pt x="6271" y="15369"/>
                    <a:pt x="6271" y="15369"/>
                    <a:pt x="6271" y="15369"/>
                  </a:cubicBezTo>
                  <a:cubicBezTo>
                    <a:pt x="6271" y="15369"/>
                    <a:pt x="6271" y="15369"/>
                    <a:pt x="6271" y="15369"/>
                  </a:cubicBezTo>
                  <a:cubicBezTo>
                    <a:pt x="6271" y="15369"/>
                    <a:pt x="6271" y="15369"/>
                    <a:pt x="6271" y="15162"/>
                  </a:cubicBezTo>
                  <a:cubicBezTo>
                    <a:pt x="5574" y="14746"/>
                    <a:pt x="5226" y="14538"/>
                    <a:pt x="5226" y="14123"/>
                  </a:cubicBezTo>
                  <a:cubicBezTo>
                    <a:pt x="5226" y="13915"/>
                    <a:pt x="5226" y="13500"/>
                    <a:pt x="5226" y="13292"/>
                  </a:cubicBezTo>
                  <a:cubicBezTo>
                    <a:pt x="4877" y="12669"/>
                    <a:pt x="4181" y="12046"/>
                    <a:pt x="3832" y="11631"/>
                  </a:cubicBezTo>
                  <a:cubicBezTo>
                    <a:pt x="3135" y="11008"/>
                    <a:pt x="2787" y="10385"/>
                    <a:pt x="2090" y="9969"/>
                  </a:cubicBezTo>
                  <a:cubicBezTo>
                    <a:pt x="1394" y="8931"/>
                    <a:pt x="1045" y="7892"/>
                    <a:pt x="1045" y="7062"/>
                  </a:cubicBezTo>
                  <a:cubicBezTo>
                    <a:pt x="1045" y="5400"/>
                    <a:pt x="2090" y="3738"/>
                    <a:pt x="3484" y="2700"/>
                  </a:cubicBezTo>
                  <a:cubicBezTo>
                    <a:pt x="5226" y="1454"/>
                    <a:pt x="7665" y="623"/>
                    <a:pt x="10452" y="623"/>
                  </a:cubicBezTo>
                  <a:cubicBezTo>
                    <a:pt x="10452" y="623"/>
                    <a:pt x="10800" y="623"/>
                    <a:pt x="10800" y="623"/>
                  </a:cubicBezTo>
                  <a:cubicBezTo>
                    <a:pt x="14632" y="831"/>
                    <a:pt x="17071" y="1454"/>
                    <a:pt x="18465" y="2700"/>
                  </a:cubicBezTo>
                  <a:cubicBezTo>
                    <a:pt x="19858" y="3738"/>
                    <a:pt x="20555" y="4985"/>
                    <a:pt x="20555" y="6438"/>
                  </a:cubicBezTo>
                  <a:cubicBezTo>
                    <a:pt x="20555" y="8100"/>
                    <a:pt x="19510" y="9762"/>
                    <a:pt x="18465" y="10592"/>
                  </a:cubicBezTo>
                  <a:close/>
                  <a:moveTo>
                    <a:pt x="8710" y="9554"/>
                  </a:moveTo>
                  <a:cubicBezTo>
                    <a:pt x="8710" y="9554"/>
                    <a:pt x="8710" y="9554"/>
                    <a:pt x="8710" y="9554"/>
                  </a:cubicBezTo>
                  <a:cubicBezTo>
                    <a:pt x="7316" y="8931"/>
                    <a:pt x="6271" y="8100"/>
                    <a:pt x="5574" y="7269"/>
                  </a:cubicBezTo>
                  <a:cubicBezTo>
                    <a:pt x="5226" y="7062"/>
                    <a:pt x="5226" y="6854"/>
                    <a:pt x="5226" y="6646"/>
                  </a:cubicBezTo>
                  <a:cubicBezTo>
                    <a:pt x="5226" y="6231"/>
                    <a:pt x="5574" y="6023"/>
                    <a:pt x="5574" y="6023"/>
                  </a:cubicBezTo>
                  <a:cubicBezTo>
                    <a:pt x="5923" y="5815"/>
                    <a:pt x="5923" y="5815"/>
                    <a:pt x="6271" y="5815"/>
                  </a:cubicBezTo>
                  <a:cubicBezTo>
                    <a:pt x="6619" y="5815"/>
                    <a:pt x="6619" y="5815"/>
                    <a:pt x="6619" y="6023"/>
                  </a:cubicBezTo>
                  <a:cubicBezTo>
                    <a:pt x="6968" y="6023"/>
                    <a:pt x="7316" y="6438"/>
                    <a:pt x="7665" y="6646"/>
                  </a:cubicBezTo>
                  <a:cubicBezTo>
                    <a:pt x="8013" y="7685"/>
                    <a:pt x="8361" y="8515"/>
                    <a:pt x="8710" y="9554"/>
                  </a:cubicBez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43" name="Freeform 12"/>
            <p:cNvSpPr/>
            <p:nvPr/>
          </p:nvSpPr>
          <p:spPr>
            <a:xfrm>
              <a:off x="255814" y="0"/>
              <a:ext cx="25046" cy="123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1" fill="norm" stroke="1" extrusionOk="0">
                  <a:moveTo>
                    <a:pt x="8640" y="0"/>
                  </a:moveTo>
                  <a:cubicBezTo>
                    <a:pt x="4320" y="0"/>
                    <a:pt x="0" y="0"/>
                    <a:pt x="0" y="800"/>
                  </a:cubicBezTo>
                  <a:cubicBezTo>
                    <a:pt x="0" y="2400"/>
                    <a:pt x="0" y="3200"/>
                    <a:pt x="0" y="4800"/>
                  </a:cubicBezTo>
                  <a:cubicBezTo>
                    <a:pt x="0" y="9600"/>
                    <a:pt x="4320" y="15200"/>
                    <a:pt x="8640" y="20000"/>
                  </a:cubicBezTo>
                  <a:cubicBezTo>
                    <a:pt x="8640" y="20800"/>
                    <a:pt x="12960" y="21600"/>
                    <a:pt x="12960" y="20800"/>
                  </a:cubicBezTo>
                  <a:cubicBezTo>
                    <a:pt x="17280" y="20800"/>
                    <a:pt x="21600" y="20800"/>
                    <a:pt x="21600" y="20000"/>
                  </a:cubicBezTo>
                  <a:cubicBezTo>
                    <a:pt x="17280" y="14400"/>
                    <a:pt x="12960" y="9600"/>
                    <a:pt x="12960" y="4800"/>
                  </a:cubicBezTo>
                  <a:cubicBezTo>
                    <a:pt x="12960" y="3200"/>
                    <a:pt x="12960" y="2400"/>
                    <a:pt x="12960" y="800"/>
                  </a:cubicBezTo>
                  <a:cubicBezTo>
                    <a:pt x="12960" y="0"/>
                    <a:pt x="12960" y="0"/>
                    <a:pt x="8640" y="0"/>
                  </a:cubicBez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44" name="Freeform 13"/>
            <p:cNvSpPr/>
            <p:nvPr/>
          </p:nvSpPr>
          <p:spPr>
            <a:xfrm>
              <a:off x="422783" y="81348"/>
              <a:ext cx="88502" cy="61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214" fill="norm" stroke="1" extrusionOk="0">
                  <a:moveTo>
                    <a:pt x="18000" y="1157"/>
                  </a:moveTo>
                  <a:cubicBezTo>
                    <a:pt x="12000" y="5785"/>
                    <a:pt x="6000" y="11957"/>
                    <a:pt x="0" y="16585"/>
                  </a:cubicBezTo>
                  <a:cubicBezTo>
                    <a:pt x="0" y="18128"/>
                    <a:pt x="0" y="19671"/>
                    <a:pt x="0" y="19671"/>
                  </a:cubicBezTo>
                  <a:cubicBezTo>
                    <a:pt x="1200" y="21214"/>
                    <a:pt x="1200" y="21214"/>
                    <a:pt x="2400" y="21214"/>
                  </a:cubicBezTo>
                  <a:cubicBezTo>
                    <a:pt x="8400" y="15043"/>
                    <a:pt x="14400" y="10414"/>
                    <a:pt x="20400" y="4243"/>
                  </a:cubicBezTo>
                  <a:cubicBezTo>
                    <a:pt x="21600" y="4243"/>
                    <a:pt x="21600" y="2700"/>
                    <a:pt x="20400" y="1157"/>
                  </a:cubicBezTo>
                  <a:cubicBezTo>
                    <a:pt x="20400" y="-386"/>
                    <a:pt x="19200" y="-386"/>
                    <a:pt x="18000" y="1157"/>
                  </a:cubicBez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45" name="Freeform 14"/>
            <p:cNvSpPr/>
            <p:nvPr/>
          </p:nvSpPr>
          <p:spPr>
            <a:xfrm>
              <a:off x="477048" y="240667"/>
              <a:ext cx="93201" cy="32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8" h="21600" fill="norm" stroke="1" extrusionOk="0">
                  <a:moveTo>
                    <a:pt x="20463" y="3086"/>
                  </a:moveTo>
                  <a:cubicBezTo>
                    <a:pt x="20463" y="0"/>
                    <a:pt x="19326" y="0"/>
                    <a:pt x="18189" y="0"/>
                  </a:cubicBezTo>
                  <a:cubicBezTo>
                    <a:pt x="13642" y="6171"/>
                    <a:pt x="6821" y="12343"/>
                    <a:pt x="1137" y="12343"/>
                  </a:cubicBezTo>
                  <a:cubicBezTo>
                    <a:pt x="0" y="12343"/>
                    <a:pt x="0" y="12343"/>
                    <a:pt x="0" y="15429"/>
                  </a:cubicBezTo>
                  <a:cubicBezTo>
                    <a:pt x="0" y="18514"/>
                    <a:pt x="0" y="21600"/>
                    <a:pt x="1137" y="21600"/>
                  </a:cubicBezTo>
                  <a:cubicBezTo>
                    <a:pt x="7958" y="21600"/>
                    <a:pt x="14779" y="15429"/>
                    <a:pt x="20463" y="9257"/>
                  </a:cubicBezTo>
                  <a:cubicBezTo>
                    <a:pt x="20463" y="6171"/>
                    <a:pt x="21600" y="3086"/>
                    <a:pt x="20463" y="3086"/>
                  </a:cubicBez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46" name="Freeform 15"/>
            <p:cNvSpPr/>
            <p:nvPr/>
          </p:nvSpPr>
          <p:spPr>
            <a:xfrm>
              <a:off x="463709" y="371678"/>
              <a:ext cx="78856" cy="60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5" h="20829" fill="norm" stroke="1" extrusionOk="0">
                  <a:moveTo>
                    <a:pt x="17212" y="19671"/>
                  </a:moveTo>
                  <a:cubicBezTo>
                    <a:pt x="18562" y="21214"/>
                    <a:pt x="19912" y="21214"/>
                    <a:pt x="19912" y="19671"/>
                  </a:cubicBezTo>
                  <a:cubicBezTo>
                    <a:pt x="21262" y="18128"/>
                    <a:pt x="21262" y="16585"/>
                    <a:pt x="19912" y="16585"/>
                  </a:cubicBezTo>
                  <a:cubicBezTo>
                    <a:pt x="14512" y="10414"/>
                    <a:pt x="9112" y="5785"/>
                    <a:pt x="3712" y="1157"/>
                  </a:cubicBezTo>
                  <a:cubicBezTo>
                    <a:pt x="2362" y="-386"/>
                    <a:pt x="1012" y="-386"/>
                    <a:pt x="1012" y="1157"/>
                  </a:cubicBezTo>
                  <a:cubicBezTo>
                    <a:pt x="-338" y="1157"/>
                    <a:pt x="-338" y="2700"/>
                    <a:pt x="1012" y="4243"/>
                  </a:cubicBezTo>
                  <a:cubicBezTo>
                    <a:pt x="6412" y="8871"/>
                    <a:pt x="11812" y="15043"/>
                    <a:pt x="17212" y="19671"/>
                  </a:cubicBez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47" name="Freeform 16"/>
            <p:cNvSpPr/>
            <p:nvPr/>
          </p:nvSpPr>
          <p:spPr>
            <a:xfrm>
              <a:off x="54612" y="80222"/>
              <a:ext cx="73886" cy="68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600" fill="norm" stroke="1" extrusionOk="0">
                  <a:moveTo>
                    <a:pt x="19800" y="21600"/>
                  </a:moveTo>
                  <a:cubicBezTo>
                    <a:pt x="21240" y="20160"/>
                    <a:pt x="21240" y="18720"/>
                    <a:pt x="21240" y="18720"/>
                  </a:cubicBezTo>
                  <a:cubicBezTo>
                    <a:pt x="16920" y="11520"/>
                    <a:pt x="9720" y="5760"/>
                    <a:pt x="3960" y="0"/>
                  </a:cubicBezTo>
                  <a:cubicBezTo>
                    <a:pt x="2520" y="0"/>
                    <a:pt x="1080" y="0"/>
                    <a:pt x="1080" y="1440"/>
                  </a:cubicBezTo>
                  <a:cubicBezTo>
                    <a:pt x="-360" y="2880"/>
                    <a:pt x="-360" y="4320"/>
                    <a:pt x="1080" y="4320"/>
                  </a:cubicBezTo>
                  <a:cubicBezTo>
                    <a:pt x="6840" y="8640"/>
                    <a:pt x="12600" y="14400"/>
                    <a:pt x="16920" y="20160"/>
                  </a:cubicBezTo>
                  <a:cubicBezTo>
                    <a:pt x="18360" y="21600"/>
                    <a:pt x="19800" y="21600"/>
                    <a:pt x="19800" y="21600"/>
                  </a:cubicBez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48" name="Freeform 17"/>
            <p:cNvSpPr/>
            <p:nvPr/>
          </p:nvSpPr>
          <p:spPr>
            <a:xfrm>
              <a:off x="0" y="244487"/>
              <a:ext cx="88846" cy="29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7" h="19792" fill="norm" stroke="1" extrusionOk="0">
                  <a:moveTo>
                    <a:pt x="20897" y="15429"/>
                  </a:moveTo>
                  <a:cubicBezTo>
                    <a:pt x="20897" y="15429"/>
                    <a:pt x="20897" y="12343"/>
                    <a:pt x="19697" y="9257"/>
                  </a:cubicBezTo>
                  <a:cubicBezTo>
                    <a:pt x="13697" y="6171"/>
                    <a:pt x="7697" y="0"/>
                    <a:pt x="1697" y="0"/>
                  </a:cubicBezTo>
                  <a:cubicBezTo>
                    <a:pt x="497" y="0"/>
                    <a:pt x="497" y="0"/>
                    <a:pt x="497" y="3086"/>
                  </a:cubicBezTo>
                  <a:cubicBezTo>
                    <a:pt x="-703" y="6171"/>
                    <a:pt x="497" y="9257"/>
                    <a:pt x="1697" y="9257"/>
                  </a:cubicBezTo>
                  <a:cubicBezTo>
                    <a:pt x="7697" y="9257"/>
                    <a:pt x="13697" y="12343"/>
                    <a:pt x="18497" y="18514"/>
                  </a:cubicBezTo>
                  <a:cubicBezTo>
                    <a:pt x="19697" y="21600"/>
                    <a:pt x="20897" y="18514"/>
                    <a:pt x="20897" y="15429"/>
                  </a:cubicBez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49" name="Freeform 18"/>
            <p:cNvSpPr/>
            <p:nvPr/>
          </p:nvSpPr>
          <p:spPr>
            <a:xfrm>
              <a:off x="28324" y="394615"/>
              <a:ext cx="79312" cy="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80" fill="norm" stroke="1" extrusionOk="0">
                  <a:moveTo>
                    <a:pt x="2700" y="19800"/>
                  </a:moveTo>
                  <a:cubicBezTo>
                    <a:pt x="6750" y="15480"/>
                    <a:pt x="9450" y="14040"/>
                    <a:pt x="12150" y="12600"/>
                  </a:cubicBezTo>
                  <a:cubicBezTo>
                    <a:pt x="14850" y="9720"/>
                    <a:pt x="17550" y="6840"/>
                    <a:pt x="21600" y="3960"/>
                  </a:cubicBezTo>
                  <a:cubicBezTo>
                    <a:pt x="21600" y="2520"/>
                    <a:pt x="21600" y="1080"/>
                    <a:pt x="21600" y="1080"/>
                  </a:cubicBezTo>
                  <a:cubicBezTo>
                    <a:pt x="20250" y="-360"/>
                    <a:pt x="18900" y="-360"/>
                    <a:pt x="17550" y="1080"/>
                  </a:cubicBezTo>
                  <a:cubicBezTo>
                    <a:pt x="14850" y="3960"/>
                    <a:pt x="12150" y="6840"/>
                    <a:pt x="9450" y="8280"/>
                  </a:cubicBezTo>
                  <a:cubicBezTo>
                    <a:pt x="6750" y="11160"/>
                    <a:pt x="4050" y="12600"/>
                    <a:pt x="0" y="16920"/>
                  </a:cubicBezTo>
                  <a:cubicBezTo>
                    <a:pt x="0" y="18360"/>
                    <a:pt x="0" y="19800"/>
                    <a:pt x="0" y="19800"/>
                  </a:cubicBezTo>
                  <a:cubicBezTo>
                    <a:pt x="1350" y="21240"/>
                    <a:pt x="2700" y="21240"/>
                    <a:pt x="2700" y="19800"/>
                  </a:cubicBez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351" name="文本框 25"/>
          <p:cNvSpPr txBox="1"/>
          <p:nvPr/>
        </p:nvSpPr>
        <p:spPr>
          <a:xfrm>
            <a:off x="944023" y="302223"/>
            <a:ext cx="486849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課題研究的思路與方法</a:t>
            </a:r>
          </a:p>
        </p:txBody>
      </p:sp>
      <p:sp>
        <p:nvSpPr>
          <p:cNvPr id="352" name="文本框 26"/>
          <p:cNvSpPr txBox="1"/>
          <p:nvPr/>
        </p:nvSpPr>
        <p:spPr>
          <a:xfrm>
            <a:off x="912934" y="642541"/>
            <a:ext cx="4930668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Ideas And Methods</a:t>
            </a:r>
          </a:p>
        </p:txBody>
      </p:sp>
      <p:sp>
        <p:nvSpPr>
          <p:cNvPr id="353" name="Oval 38"/>
          <p:cNvSpPr/>
          <p:nvPr/>
        </p:nvSpPr>
        <p:spPr>
          <a:xfrm>
            <a:off x="9658898" y="4346652"/>
            <a:ext cx="1220885" cy="1220885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2B617"/>
                </a:solidFill>
              </a:defRPr>
            </a:pPr>
          </a:p>
        </p:txBody>
      </p:sp>
      <p:sp>
        <p:nvSpPr>
          <p:cNvPr id="354" name="Oval 36"/>
          <p:cNvSpPr/>
          <p:nvPr/>
        </p:nvSpPr>
        <p:spPr>
          <a:xfrm>
            <a:off x="8270519" y="4367770"/>
            <a:ext cx="1220885" cy="1220885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2B617"/>
                </a:solidFill>
              </a:defRPr>
            </a:pPr>
          </a:p>
        </p:txBody>
      </p:sp>
      <p:sp>
        <p:nvSpPr>
          <p:cNvPr id="355" name="Oval 37"/>
          <p:cNvSpPr/>
          <p:nvPr/>
        </p:nvSpPr>
        <p:spPr>
          <a:xfrm>
            <a:off x="9405411" y="4367769"/>
            <a:ext cx="339479" cy="339479"/>
          </a:xfrm>
          <a:prstGeom prst="ellipse">
            <a:avLst/>
          </a:prstGeom>
          <a:solidFill>
            <a:srgbClr val="404040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75" name="Diagram 8"/>
          <p:cNvGrpSpPr/>
          <p:nvPr/>
        </p:nvGrpSpPr>
        <p:grpSpPr>
          <a:xfrm>
            <a:off x="1094021" y="2049056"/>
            <a:ext cx="4032555" cy="3745508"/>
            <a:chOff x="0" y="0"/>
            <a:chExt cx="4032554" cy="3745507"/>
          </a:xfrm>
        </p:grpSpPr>
        <p:sp>
          <p:nvSpPr>
            <p:cNvPr id="356" name="乖乖音乐"/>
            <p:cNvSpPr txBox="1"/>
            <p:nvPr/>
          </p:nvSpPr>
          <p:spPr>
            <a:xfrm>
              <a:off x="216804" y="1748496"/>
              <a:ext cx="3815751" cy="4800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480" tIns="30480" rIns="30480" bIns="30480" numCol="1" anchor="ctr">
              <a:spAutoFit/>
            </a:bodyPr>
            <a:lstStyle>
              <a:lvl1pPr algn="ctr" defTabSz="1066800">
                <a:lnSpc>
                  <a:spcPct val="90000"/>
                </a:lnSpc>
                <a:spcBef>
                  <a:spcPts val="1000"/>
                </a:spcBef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乖乖音乐</a:t>
              </a:r>
            </a:p>
          </p:txBody>
        </p:sp>
        <p:sp>
          <p:nvSpPr>
            <p:cNvPr id="357" name="圓形"/>
            <p:cNvSpPr/>
            <p:nvPr/>
          </p:nvSpPr>
          <p:spPr>
            <a:xfrm>
              <a:off x="622880" y="1155358"/>
              <a:ext cx="303527" cy="303527"/>
            </a:xfrm>
            <a:prstGeom prst="ellipse">
              <a:avLst/>
            </a:prstGeom>
            <a:solidFill>
              <a:srgbClr val="262626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58" name="圓形"/>
            <p:cNvSpPr/>
            <p:nvPr/>
          </p:nvSpPr>
          <p:spPr>
            <a:xfrm>
              <a:off x="727466" y="525602"/>
              <a:ext cx="719885" cy="719885"/>
            </a:xfrm>
            <a:prstGeom prst="ellipse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59" name="圓形"/>
            <p:cNvSpPr/>
            <p:nvPr/>
          </p:nvSpPr>
          <p:spPr>
            <a:xfrm>
              <a:off x="1564156" y="789460"/>
              <a:ext cx="625613" cy="625613"/>
            </a:xfrm>
            <a:prstGeom prst="ellipse">
              <a:avLst/>
            </a:prstGeom>
            <a:solidFill>
              <a:srgbClr val="404040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60" name="圓形"/>
            <p:cNvSpPr/>
            <p:nvPr/>
          </p:nvSpPr>
          <p:spPr>
            <a:xfrm>
              <a:off x="1623922" y="459732"/>
              <a:ext cx="303527" cy="303527"/>
            </a:xfrm>
            <a:prstGeom prst="ellipse">
              <a:avLst/>
            </a:prstGeom>
            <a:solidFill>
              <a:srgbClr val="262626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61" name="圓形"/>
            <p:cNvSpPr/>
            <p:nvPr/>
          </p:nvSpPr>
          <p:spPr>
            <a:xfrm>
              <a:off x="1912210" y="0"/>
              <a:ext cx="303527" cy="303526"/>
            </a:xfrm>
            <a:prstGeom prst="ellipse">
              <a:avLst/>
            </a:prstGeom>
            <a:noFill/>
            <a:ln w="1270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62" name="圓形"/>
            <p:cNvSpPr/>
            <p:nvPr/>
          </p:nvSpPr>
          <p:spPr>
            <a:xfrm>
              <a:off x="2592108" y="297454"/>
              <a:ext cx="303527" cy="303527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63" name="圓形"/>
            <p:cNvSpPr/>
            <p:nvPr/>
          </p:nvSpPr>
          <p:spPr>
            <a:xfrm>
              <a:off x="2667235" y="916873"/>
              <a:ext cx="476969" cy="476969"/>
            </a:xfrm>
            <a:prstGeom prst="ellipse">
              <a:avLst/>
            </a:prstGeom>
            <a:solidFill>
              <a:srgbClr val="404040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64" name="圓形"/>
            <p:cNvSpPr/>
            <p:nvPr/>
          </p:nvSpPr>
          <p:spPr>
            <a:xfrm>
              <a:off x="3271665" y="1017767"/>
              <a:ext cx="631635" cy="631635"/>
            </a:xfrm>
            <a:prstGeom prst="ellipse">
              <a:avLst/>
            </a:prstGeom>
            <a:solidFill>
              <a:srgbClr val="808080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65" name="圓形"/>
            <p:cNvSpPr/>
            <p:nvPr/>
          </p:nvSpPr>
          <p:spPr>
            <a:xfrm>
              <a:off x="3132958" y="637697"/>
              <a:ext cx="303527" cy="303527"/>
            </a:xfrm>
            <a:prstGeom prst="ellipse">
              <a:avLst/>
            </a:prstGeom>
            <a:solidFill>
              <a:srgbClr val="262626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66" name="圓形"/>
            <p:cNvSpPr/>
            <p:nvPr/>
          </p:nvSpPr>
          <p:spPr>
            <a:xfrm>
              <a:off x="2125226" y="214079"/>
              <a:ext cx="780496" cy="780496"/>
            </a:xfrm>
            <a:prstGeom prst="ellipse">
              <a:avLst/>
            </a:prstGeom>
            <a:solidFill>
              <a:srgbClr val="808080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67" name="圓形"/>
            <p:cNvSpPr/>
            <p:nvPr/>
          </p:nvSpPr>
          <p:spPr>
            <a:xfrm>
              <a:off x="0" y="2167173"/>
              <a:ext cx="303526" cy="303527"/>
            </a:xfrm>
            <a:prstGeom prst="ellipse">
              <a:avLst/>
            </a:prstGeom>
            <a:noFill/>
            <a:ln w="12700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68" name="圓形"/>
            <p:cNvSpPr/>
            <p:nvPr/>
          </p:nvSpPr>
          <p:spPr>
            <a:xfrm>
              <a:off x="518290" y="2493351"/>
              <a:ext cx="476970" cy="476970"/>
            </a:xfrm>
            <a:prstGeom prst="ellipse">
              <a:avLst/>
            </a:prstGeom>
            <a:solidFill>
              <a:srgbClr val="808080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69" name="圓形"/>
            <p:cNvSpPr/>
            <p:nvPr/>
          </p:nvSpPr>
          <p:spPr>
            <a:xfrm>
              <a:off x="974972" y="2696251"/>
              <a:ext cx="693776" cy="693775"/>
            </a:xfrm>
            <a:prstGeom prst="ellipse">
              <a:avLst/>
            </a:prstGeom>
            <a:solidFill>
              <a:srgbClr val="404040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70" name="圓形"/>
            <p:cNvSpPr/>
            <p:nvPr/>
          </p:nvSpPr>
          <p:spPr>
            <a:xfrm>
              <a:off x="1784730" y="3441981"/>
              <a:ext cx="303527" cy="303527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71" name="圓形"/>
            <p:cNvSpPr/>
            <p:nvPr/>
          </p:nvSpPr>
          <p:spPr>
            <a:xfrm rot="10800000">
              <a:off x="1677459" y="2453025"/>
              <a:ext cx="731017" cy="731017"/>
            </a:xfrm>
            <a:prstGeom prst="ellipse">
              <a:avLst/>
            </a:prstGeom>
            <a:solidFill>
              <a:srgbClr val="808080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72" name="圓形"/>
            <p:cNvSpPr/>
            <p:nvPr/>
          </p:nvSpPr>
          <p:spPr>
            <a:xfrm>
              <a:off x="1877915" y="3194808"/>
              <a:ext cx="303527" cy="303527"/>
            </a:xfrm>
            <a:prstGeom prst="ellipse">
              <a:avLst/>
            </a:prstGeom>
            <a:solidFill>
              <a:srgbClr val="262626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73" name="圓形"/>
            <p:cNvSpPr/>
            <p:nvPr/>
          </p:nvSpPr>
          <p:spPr>
            <a:xfrm>
              <a:off x="2431631" y="2724050"/>
              <a:ext cx="739563" cy="739563"/>
            </a:xfrm>
            <a:prstGeom prst="ellipse">
              <a:avLst/>
            </a:prstGeom>
            <a:solidFill>
              <a:srgbClr val="404040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74" name="圓形"/>
            <p:cNvSpPr/>
            <p:nvPr/>
          </p:nvSpPr>
          <p:spPr>
            <a:xfrm>
              <a:off x="3220462" y="2425124"/>
              <a:ext cx="629911" cy="629911"/>
            </a:xfrm>
            <a:prstGeom prst="ellipse">
              <a:avLst/>
            </a:prstGeom>
            <a:solidFill>
              <a:srgbClr val="808080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376" name="Right Brace 17"/>
          <p:cNvSpPr/>
          <p:nvPr/>
        </p:nvSpPr>
        <p:spPr>
          <a:xfrm>
            <a:off x="5411706" y="1962449"/>
            <a:ext cx="746751" cy="3961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2099"/>
                  <a:pt x="10800" y="4688"/>
                </a:cubicBezTo>
                <a:lnTo>
                  <a:pt x="10800" y="5664"/>
                </a:lnTo>
                <a:cubicBezTo>
                  <a:pt x="10800" y="8253"/>
                  <a:pt x="15635" y="10352"/>
                  <a:pt x="21600" y="10352"/>
                </a:cubicBezTo>
                <a:cubicBezTo>
                  <a:pt x="15635" y="10352"/>
                  <a:pt x="10800" y="12450"/>
                  <a:pt x="10800" y="15039"/>
                </a:cubicBezTo>
                <a:lnTo>
                  <a:pt x="10800" y="16912"/>
                </a:lnTo>
                <a:cubicBezTo>
                  <a:pt x="10800" y="19501"/>
                  <a:pt x="5965" y="21600"/>
                  <a:pt x="0" y="21600"/>
                </a:cubicBezTo>
              </a:path>
            </a:pathLst>
          </a:custGeom>
          <a:ln w="28575">
            <a:solidFill>
              <a:srgbClr val="404040"/>
            </a:solidFill>
            <a:prstDash val="dash"/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D9D9D9"/>
                </a:solidFill>
              </a:defRPr>
            </a:pPr>
          </a:p>
        </p:txBody>
      </p:sp>
      <p:sp>
        <p:nvSpPr>
          <p:cNvPr id="377" name="Oval 18"/>
          <p:cNvSpPr/>
          <p:nvPr/>
        </p:nvSpPr>
        <p:spPr>
          <a:xfrm>
            <a:off x="6864225" y="4367769"/>
            <a:ext cx="1220885" cy="1220885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2B617"/>
                </a:solidFill>
              </a:defRPr>
            </a:pPr>
          </a:p>
        </p:txBody>
      </p:sp>
      <p:pic>
        <p:nvPicPr>
          <p:cNvPr id="378" name="Picture 23" descr="Picture 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4960" y="4659060"/>
            <a:ext cx="440705" cy="440705"/>
          </a:xfrm>
          <a:prstGeom prst="rect">
            <a:avLst/>
          </a:prstGeom>
          <a:ln w="12700">
            <a:miter lim="400000"/>
          </a:ln>
        </p:spPr>
      </p:pic>
      <p:sp>
        <p:nvSpPr>
          <p:cNvPr id="379" name="Oval 19"/>
          <p:cNvSpPr/>
          <p:nvPr/>
        </p:nvSpPr>
        <p:spPr>
          <a:xfrm>
            <a:off x="7982171" y="4367769"/>
            <a:ext cx="339479" cy="339479"/>
          </a:xfrm>
          <a:prstGeom prst="ellipse">
            <a:avLst/>
          </a:prstGeom>
          <a:solidFill>
            <a:srgbClr val="404040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80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42857" y="4751437"/>
            <a:ext cx="205658" cy="20565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1" name="Picture 20" descr="Picture 2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56974" y="2817323"/>
            <a:ext cx="257237" cy="257237"/>
          </a:xfrm>
          <a:prstGeom prst="rect">
            <a:avLst/>
          </a:prstGeom>
          <a:ln w="12700">
            <a:miter lim="400000"/>
          </a:ln>
        </p:spPr>
      </p:pic>
      <p:pic>
        <p:nvPicPr>
          <p:cNvPr id="382" name="Picture 21" descr="Picture 2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57935" y="2505114"/>
            <a:ext cx="303542" cy="3035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3" name="Picture 2" descr="Picture 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611117" y="4609570"/>
            <a:ext cx="539685" cy="539684"/>
          </a:xfrm>
          <a:prstGeom prst="rect">
            <a:avLst/>
          </a:prstGeom>
          <a:ln w="12700">
            <a:miter lim="400000"/>
          </a:ln>
        </p:spPr>
      </p:pic>
      <p:pic>
        <p:nvPicPr>
          <p:cNvPr id="384" name="Picture 9" descr="Picture 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993892" y="4605309"/>
            <a:ext cx="548208" cy="548208"/>
          </a:xfrm>
          <a:prstGeom prst="rect">
            <a:avLst/>
          </a:prstGeom>
          <a:ln w="12700">
            <a:miter lim="400000"/>
          </a:ln>
        </p:spPr>
      </p:pic>
      <p:sp>
        <p:nvSpPr>
          <p:cNvPr id="385" name="文本框 63"/>
          <p:cNvSpPr txBox="1"/>
          <p:nvPr/>
        </p:nvSpPr>
        <p:spPr>
          <a:xfrm>
            <a:off x="6204175" y="1861157"/>
            <a:ext cx="5483449" cy="151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目的：整個網站分為前臺展示系統和後臺資訊管理系統，前臺展示系統主要是面向顧客提供播放音樂、下載音樂、音樂評論等功能，後臺資訊管理系統用於管理人員對音樂產品等數據的管理。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组合 43"/>
          <p:cNvGrpSpPr/>
          <p:nvPr/>
        </p:nvGrpSpPr>
        <p:grpSpPr>
          <a:xfrm>
            <a:off x="1427194" y="291129"/>
            <a:ext cx="570249" cy="628412"/>
            <a:chOff x="0" y="0"/>
            <a:chExt cx="570248" cy="628411"/>
          </a:xfrm>
        </p:grpSpPr>
        <p:sp>
          <p:nvSpPr>
            <p:cNvPr id="387" name="Freeform 11"/>
            <p:cNvSpPr/>
            <p:nvPr/>
          </p:nvSpPr>
          <p:spPr>
            <a:xfrm>
              <a:off x="124325" y="148985"/>
              <a:ext cx="313069" cy="479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0800" y="0"/>
                    <a:pt x="10452" y="0"/>
                    <a:pt x="10452" y="0"/>
                  </a:cubicBezTo>
                  <a:cubicBezTo>
                    <a:pt x="7316" y="0"/>
                    <a:pt x="4529" y="1038"/>
                    <a:pt x="2787" y="2285"/>
                  </a:cubicBezTo>
                  <a:cubicBezTo>
                    <a:pt x="1045" y="3531"/>
                    <a:pt x="0" y="5192"/>
                    <a:pt x="0" y="7062"/>
                  </a:cubicBezTo>
                  <a:cubicBezTo>
                    <a:pt x="0" y="8100"/>
                    <a:pt x="348" y="9138"/>
                    <a:pt x="1394" y="10177"/>
                  </a:cubicBezTo>
                  <a:cubicBezTo>
                    <a:pt x="1742" y="10800"/>
                    <a:pt x="2439" y="11423"/>
                    <a:pt x="2787" y="11838"/>
                  </a:cubicBezTo>
                  <a:cubicBezTo>
                    <a:pt x="3484" y="12462"/>
                    <a:pt x="3832" y="12877"/>
                    <a:pt x="4181" y="13500"/>
                  </a:cubicBezTo>
                  <a:cubicBezTo>
                    <a:pt x="4181" y="13500"/>
                    <a:pt x="4181" y="13915"/>
                    <a:pt x="4181" y="14123"/>
                  </a:cubicBezTo>
                  <a:cubicBezTo>
                    <a:pt x="4181" y="14746"/>
                    <a:pt x="4877" y="15162"/>
                    <a:pt x="5226" y="15577"/>
                  </a:cubicBezTo>
                  <a:cubicBezTo>
                    <a:pt x="5574" y="15785"/>
                    <a:pt x="5574" y="15992"/>
                    <a:pt x="5574" y="16200"/>
                  </a:cubicBezTo>
                  <a:cubicBezTo>
                    <a:pt x="5574" y="16408"/>
                    <a:pt x="5574" y="16408"/>
                    <a:pt x="5574" y="16408"/>
                  </a:cubicBezTo>
                  <a:cubicBezTo>
                    <a:pt x="5574" y="16615"/>
                    <a:pt x="5574" y="16823"/>
                    <a:pt x="5574" y="16823"/>
                  </a:cubicBezTo>
                  <a:cubicBezTo>
                    <a:pt x="5574" y="17031"/>
                    <a:pt x="5574" y="17238"/>
                    <a:pt x="5574" y="17238"/>
                  </a:cubicBezTo>
                  <a:cubicBezTo>
                    <a:pt x="5574" y="17446"/>
                    <a:pt x="5574" y="17446"/>
                    <a:pt x="5574" y="17654"/>
                  </a:cubicBezTo>
                  <a:cubicBezTo>
                    <a:pt x="5574" y="17654"/>
                    <a:pt x="5923" y="17654"/>
                    <a:pt x="5923" y="17862"/>
                  </a:cubicBezTo>
                  <a:cubicBezTo>
                    <a:pt x="5574" y="17862"/>
                    <a:pt x="5574" y="18069"/>
                    <a:pt x="5574" y="18277"/>
                  </a:cubicBezTo>
                  <a:cubicBezTo>
                    <a:pt x="5574" y="18485"/>
                    <a:pt x="5574" y="18485"/>
                    <a:pt x="5574" y="18485"/>
                  </a:cubicBezTo>
                  <a:cubicBezTo>
                    <a:pt x="5574" y="18485"/>
                    <a:pt x="5574" y="18485"/>
                    <a:pt x="5923" y="18692"/>
                  </a:cubicBezTo>
                  <a:cubicBezTo>
                    <a:pt x="5574" y="18692"/>
                    <a:pt x="5574" y="18900"/>
                    <a:pt x="5574" y="19108"/>
                  </a:cubicBezTo>
                  <a:cubicBezTo>
                    <a:pt x="5574" y="19108"/>
                    <a:pt x="5574" y="19315"/>
                    <a:pt x="5923" y="19523"/>
                  </a:cubicBezTo>
                  <a:cubicBezTo>
                    <a:pt x="5923" y="19523"/>
                    <a:pt x="5923" y="19523"/>
                    <a:pt x="5923" y="19523"/>
                  </a:cubicBezTo>
                  <a:cubicBezTo>
                    <a:pt x="5923" y="19523"/>
                    <a:pt x="5923" y="19523"/>
                    <a:pt x="5923" y="19523"/>
                  </a:cubicBezTo>
                  <a:cubicBezTo>
                    <a:pt x="6271" y="20354"/>
                    <a:pt x="6968" y="20769"/>
                    <a:pt x="7665" y="20977"/>
                  </a:cubicBezTo>
                  <a:cubicBezTo>
                    <a:pt x="8710" y="21392"/>
                    <a:pt x="9406" y="21600"/>
                    <a:pt x="10452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1845" y="21600"/>
                    <a:pt x="12890" y="21600"/>
                    <a:pt x="13587" y="21185"/>
                  </a:cubicBezTo>
                  <a:cubicBezTo>
                    <a:pt x="13935" y="20977"/>
                    <a:pt x="14632" y="20769"/>
                    <a:pt x="14981" y="20354"/>
                  </a:cubicBezTo>
                  <a:cubicBezTo>
                    <a:pt x="14981" y="20354"/>
                    <a:pt x="15329" y="20146"/>
                    <a:pt x="15329" y="19938"/>
                  </a:cubicBezTo>
                  <a:cubicBezTo>
                    <a:pt x="15677" y="19731"/>
                    <a:pt x="15677" y="19731"/>
                    <a:pt x="15677" y="19523"/>
                  </a:cubicBezTo>
                  <a:cubicBezTo>
                    <a:pt x="15677" y="19523"/>
                    <a:pt x="15677" y="19523"/>
                    <a:pt x="15677" y="19523"/>
                  </a:cubicBezTo>
                  <a:cubicBezTo>
                    <a:pt x="15677" y="19315"/>
                    <a:pt x="15677" y="19315"/>
                    <a:pt x="15677" y="19108"/>
                  </a:cubicBezTo>
                  <a:cubicBezTo>
                    <a:pt x="15677" y="19108"/>
                    <a:pt x="15677" y="19108"/>
                    <a:pt x="15677" y="18900"/>
                  </a:cubicBezTo>
                  <a:cubicBezTo>
                    <a:pt x="16026" y="18900"/>
                    <a:pt x="16026" y="18692"/>
                    <a:pt x="16026" y="18692"/>
                  </a:cubicBezTo>
                  <a:cubicBezTo>
                    <a:pt x="16026" y="18485"/>
                    <a:pt x="16026" y="18485"/>
                    <a:pt x="15677" y="18485"/>
                  </a:cubicBezTo>
                  <a:cubicBezTo>
                    <a:pt x="15677" y="18485"/>
                    <a:pt x="16026" y="18277"/>
                    <a:pt x="16026" y="18277"/>
                  </a:cubicBezTo>
                  <a:cubicBezTo>
                    <a:pt x="15677" y="18069"/>
                    <a:pt x="15677" y="18069"/>
                    <a:pt x="15677" y="18069"/>
                  </a:cubicBezTo>
                  <a:cubicBezTo>
                    <a:pt x="15677" y="18069"/>
                    <a:pt x="15329" y="17862"/>
                    <a:pt x="15329" y="17862"/>
                  </a:cubicBezTo>
                  <a:cubicBezTo>
                    <a:pt x="15677" y="17862"/>
                    <a:pt x="15677" y="17862"/>
                    <a:pt x="16026" y="17654"/>
                  </a:cubicBezTo>
                  <a:cubicBezTo>
                    <a:pt x="16026" y="17446"/>
                    <a:pt x="16026" y="17446"/>
                    <a:pt x="16026" y="17446"/>
                  </a:cubicBezTo>
                  <a:cubicBezTo>
                    <a:pt x="16026" y="17238"/>
                    <a:pt x="15677" y="17238"/>
                    <a:pt x="15677" y="17031"/>
                  </a:cubicBezTo>
                  <a:cubicBezTo>
                    <a:pt x="15677" y="17031"/>
                    <a:pt x="15677" y="17031"/>
                    <a:pt x="15677" y="16823"/>
                  </a:cubicBezTo>
                  <a:cubicBezTo>
                    <a:pt x="15677" y="16823"/>
                    <a:pt x="15677" y="16823"/>
                    <a:pt x="15677" y="16823"/>
                  </a:cubicBezTo>
                  <a:cubicBezTo>
                    <a:pt x="15677" y="16615"/>
                    <a:pt x="15677" y="16615"/>
                    <a:pt x="15677" y="16615"/>
                  </a:cubicBezTo>
                  <a:cubicBezTo>
                    <a:pt x="15677" y="16615"/>
                    <a:pt x="15677" y="16615"/>
                    <a:pt x="15677" y="16615"/>
                  </a:cubicBezTo>
                  <a:cubicBezTo>
                    <a:pt x="15677" y="16408"/>
                    <a:pt x="15677" y="16200"/>
                    <a:pt x="15677" y="15992"/>
                  </a:cubicBezTo>
                  <a:cubicBezTo>
                    <a:pt x="15677" y="15992"/>
                    <a:pt x="15677" y="15992"/>
                    <a:pt x="15677" y="15992"/>
                  </a:cubicBezTo>
                  <a:cubicBezTo>
                    <a:pt x="16374" y="15577"/>
                    <a:pt x="16723" y="14954"/>
                    <a:pt x="17071" y="14538"/>
                  </a:cubicBezTo>
                  <a:cubicBezTo>
                    <a:pt x="17071" y="14123"/>
                    <a:pt x="17419" y="13708"/>
                    <a:pt x="17419" y="13292"/>
                  </a:cubicBezTo>
                  <a:cubicBezTo>
                    <a:pt x="18116" y="12462"/>
                    <a:pt x="18116" y="11838"/>
                    <a:pt x="19510" y="10800"/>
                  </a:cubicBezTo>
                  <a:cubicBezTo>
                    <a:pt x="20555" y="9969"/>
                    <a:pt x="21600" y="8308"/>
                    <a:pt x="21600" y="6438"/>
                  </a:cubicBezTo>
                  <a:cubicBezTo>
                    <a:pt x="21600" y="4985"/>
                    <a:pt x="20903" y="3323"/>
                    <a:pt x="19161" y="2285"/>
                  </a:cubicBezTo>
                  <a:cubicBezTo>
                    <a:pt x="17419" y="1038"/>
                    <a:pt x="14981" y="208"/>
                    <a:pt x="10800" y="0"/>
                  </a:cubicBezTo>
                  <a:close/>
                  <a:moveTo>
                    <a:pt x="10103" y="10385"/>
                  </a:moveTo>
                  <a:cubicBezTo>
                    <a:pt x="10452" y="10385"/>
                    <a:pt x="10800" y="10177"/>
                    <a:pt x="11148" y="10177"/>
                  </a:cubicBezTo>
                  <a:cubicBezTo>
                    <a:pt x="11148" y="9969"/>
                    <a:pt x="11148" y="9969"/>
                    <a:pt x="11148" y="9969"/>
                  </a:cubicBezTo>
                  <a:cubicBezTo>
                    <a:pt x="11497" y="10177"/>
                    <a:pt x="11845" y="10177"/>
                    <a:pt x="12194" y="10177"/>
                  </a:cubicBezTo>
                  <a:cubicBezTo>
                    <a:pt x="11845" y="11423"/>
                    <a:pt x="11845" y="12669"/>
                    <a:pt x="11845" y="13915"/>
                  </a:cubicBezTo>
                  <a:cubicBezTo>
                    <a:pt x="11845" y="14331"/>
                    <a:pt x="11845" y="14538"/>
                    <a:pt x="11845" y="14746"/>
                  </a:cubicBezTo>
                  <a:cubicBezTo>
                    <a:pt x="11497" y="14746"/>
                    <a:pt x="11497" y="14746"/>
                    <a:pt x="11148" y="14746"/>
                  </a:cubicBezTo>
                  <a:cubicBezTo>
                    <a:pt x="11148" y="14746"/>
                    <a:pt x="10800" y="14746"/>
                    <a:pt x="10452" y="14746"/>
                  </a:cubicBezTo>
                  <a:cubicBezTo>
                    <a:pt x="10452" y="13292"/>
                    <a:pt x="10452" y="11838"/>
                    <a:pt x="10103" y="10385"/>
                  </a:cubicBezTo>
                  <a:close/>
                  <a:moveTo>
                    <a:pt x="11148" y="7477"/>
                  </a:moveTo>
                  <a:cubicBezTo>
                    <a:pt x="11148" y="6854"/>
                    <a:pt x="11497" y="6438"/>
                    <a:pt x="11497" y="6023"/>
                  </a:cubicBezTo>
                  <a:cubicBezTo>
                    <a:pt x="11497" y="5815"/>
                    <a:pt x="11497" y="5815"/>
                    <a:pt x="11497" y="5815"/>
                  </a:cubicBezTo>
                  <a:cubicBezTo>
                    <a:pt x="11845" y="5608"/>
                    <a:pt x="11845" y="5608"/>
                    <a:pt x="11845" y="5608"/>
                  </a:cubicBezTo>
                  <a:cubicBezTo>
                    <a:pt x="11845" y="5608"/>
                    <a:pt x="12194" y="5608"/>
                    <a:pt x="12194" y="5815"/>
                  </a:cubicBezTo>
                  <a:cubicBezTo>
                    <a:pt x="12194" y="5815"/>
                    <a:pt x="12194" y="6023"/>
                    <a:pt x="12194" y="6023"/>
                  </a:cubicBezTo>
                  <a:cubicBezTo>
                    <a:pt x="12194" y="6231"/>
                    <a:pt x="12194" y="6231"/>
                    <a:pt x="12194" y="6438"/>
                  </a:cubicBezTo>
                  <a:cubicBezTo>
                    <a:pt x="12194" y="7062"/>
                    <a:pt x="11845" y="7685"/>
                    <a:pt x="11497" y="8308"/>
                  </a:cubicBezTo>
                  <a:cubicBezTo>
                    <a:pt x="11148" y="8100"/>
                    <a:pt x="11148" y="7685"/>
                    <a:pt x="11148" y="7477"/>
                  </a:cubicBezTo>
                  <a:close/>
                  <a:moveTo>
                    <a:pt x="15329" y="6023"/>
                  </a:moveTo>
                  <a:cubicBezTo>
                    <a:pt x="15329" y="6231"/>
                    <a:pt x="15329" y="6231"/>
                    <a:pt x="15329" y="6231"/>
                  </a:cubicBezTo>
                  <a:cubicBezTo>
                    <a:pt x="15329" y="7062"/>
                    <a:pt x="14981" y="8100"/>
                    <a:pt x="14284" y="8723"/>
                  </a:cubicBezTo>
                  <a:cubicBezTo>
                    <a:pt x="14284" y="8931"/>
                    <a:pt x="13935" y="9138"/>
                    <a:pt x="13587" y="9346"/>
                  </a:cubicBezTo>
                  <a:cubicBezTo>
                    <a:pt x="13935" y="8308"/>
                    <a:pt x="14284" y="7477"/>
                    <a:pt x="14981" y="6438"/>
                  </a:cubicBezTo>
                  <a:cubicBezTo>
                    <a:pt x="14981" y="6231"/>
                    <a:pt x="15329" y="6231"/>
                    <a:pt x="15329" y="6231"/>
                  </a:cubicBezTo>
                  <a:cubicBezTo>
                    <a:pt x="15329" y="6231"/>
                    <a:pt x="15329" y="6023"/>
                    <a:pt x="15329" y="6023"/>
                  </a:cubicBezTo>
                  <a:close/>
                  <a:moveTo>
                    <a:pt x="12890" y="15577"/>
                  </a:moveTo>
                  <a:cubicBezTo>
                    <a:pt x="12890" y="15577"/>
                    <a:pt x="12890" y="15577"/>
                    <a:pt x="12890" y="15577"/>
                  </a:cubicBezTo>
                  <a:cubicBezTo>
                    <a:pt x="12890" y="15577"/>
                    <a:pt x="12890" y="15577"/>
                    <a:pt x="12890" y="15577"/>
                  </a:cubicBezTo>
                  <a:close/>
                  <a:moveTo>
                    <a:pt x="14632" y="19108"/>
                  </a:moveTo>
                  <a:cubicBezTo>
                    <a:pt x="14632" y="19108"/>
                    <a:pt x="14632" y="19315"/>
                    <a:pt x="14632" y="19315"/>
                  </a:cubicBezTo>
                  <a:cubicBezTo>
                    <a:pt x="14632" y="19315"/>
                    <a:pt x="14284" y="19315"/>
                    <a:pt x="14284" y="19315"/>
                  </a:cubicBezTo>
                  <a:cubicBezTo>
                    <a:pt x="13587" y="19523"/>
                    <a:pt x="12890" y="19523"/>
                    <a:pt x="11845" y="19523"/>
                  </a:cubicBezTo>
                  <a:cubicBezTo>
                    <a:pt x="12890" y="19523"/>
                    <a:pt x="13935" y="19315"/>
                    <a:pt x="14632" y="19108"/>
                  </a:cubicBezTo>
                  <a:cubicBezTo>
                    <a:pt x="14632" y="19108"/>
                    <a:pt x="14632" y="19108"/>
                    <a:pt x="14632" y="19108"/>
                  </a:cubicBezTo>
                  <a:close/>
                  <a:moveTo>
                    <a:pt x="13239" y="15992"/>
                  </a:moveTo>
                  <a:cubicBezTo>
                    <a:pt x="13587" y="15992"/>
                    <a:pt x="14284" y="15992"/>
                    <a:pt x="14632" y="15992"/>
                  </a:cubicBezTo>
                  <a:cubicBezTo>
                    <a:pt x="14632" y="15992"/>
                    <a:pt x="14632" y="16200"/>
                    <a:pt x="14632" y="16200"/>
                  </a:cubicBezTo>
                  <a:cubicBezTo>
                    <a:pt x="12542" y="16200"/>
                    <a:pt x="10452" y="16408"/>
                    <a:pt x="8361" y="16408"/>
                  </a:cubicBezTo>
                  <a:cubicBezTo>
                    <a:pt x="8013" y="16408"/>
                    <a:pt x="8013" y="16408"/>
                    <a:pt x="7665" y="16408"/>
                  </a:cubicBezTo>
                  <a:cubicBezTo>
                    <a:pt x="7316" y="16408"/>
                    <a:pt x="6968" y="16408"/>
                    <a:pt x="6619" y="16408"/>
                  </a:cubicBezTo>
                  <a:cubicBezTo>
                    <a:pt x="6619" y="16200"/>
                    <a:pt x="6619" y="16200"/>
                    <a:pt x="6619" y="16200"/>
                  </a:cubicBezTo>
                  <a:cubicBezTo>
                    <a:pt x="6619" y="16200"/>
                    <a:pt x="6619" y="15992"/>
                    <a:pt x="6619" y="15992"/>
                  </a:cubicBezTo>
                  <a:cubicBezTo>
                    <a:pt x="8013" y="15992"/>
                    <a:pt x="9406" y="16200"/>
                    <a:pt x="10800" y="16200"/>
                  </a:cubicBezTo>
                  <a:cubicBezTo>
                    <a:pt x="11845" y="16200"/>
                    <a:pt x="12542" y="16200"/>
                    <a:pt x="13239" y="15992"/>
                  </a:cubicBezTo>
                  <a:close/>
                  <a:moveTo>
                    <a:pt x="8710" y="19108"/>
                  </a:moveTo>
                  <a:cubicBezTo>
                    <a:pt x="8013" y="19108"/>
                    <a:pt x="7316" y="19108"/>
                    <a:pt x="6619" y="19108"/>
                  </a:cubicBezTo>
                  <a:cubicBezTo>
                    <a:pt x="6619" y="19108"/>
                    <a:pt x="6619" y="19108"/>
                    <a:pt x="6619" y="19108"/>
                  </a:cubicBezTo>
                  <a:cubicBezTo>
                    <a:pt x="6619" y="18900"/>
                    <a:pt x="6619" y="18900"/>
                    <a:pt x="6619" y="18900"/>
                  </a:cubicBezTo>
                  <a:cubicBezTo>
                    <a:pt x="7316" y="18900"/>
                    <a:pt x="8013" y="18900"/>
                    <a:pt x="8710" y="18900"/>
                  </a:cubicBezTo>
                  <a:cubicBezTo>
                    <a:pt x="9755" y="18900"/>
                    <a:pt x="10800" y="18900"/>
                    <a:pt x="11845" y="18900"/>
                  </a:cubicBezTo>
                  <a:cubicBezTo>
                    <a:pt x="12542" y="18692"/>
                    <a:pt x="13239" y="18692"/>
                    <a:pt x="13935" y="18692"/>
                  </a:cubicBezTo>
                  <a:cubicBezTo>
                    <a:pt x="12194" y="18900"/>
                    <a:pt x="10452" y="19108"/>
                    <a:pt x="8710" y="19108"/>
                  </a:cubicBezTo>
                  <a:close/>
                  <a:moveTo>
                    <a:pt x="11497" y="18277"/>
                  </a:moveTo>
                  <a:cubicBezTo>
                    <a:pt x="10452" y="18277"/>
                    <a:pt x="9406" y="18277"/>
                    <a:pt x="8710" y="18277"/>
                  </a:cubicBezTo>
                  <a:cubicBezTo>
                    <a:pt x="8013" y="18277"/>
                    <a:pt x="7316" y="18277"/>
                    <a:pt x="6619" y="18277"/>
                  </a:cubicBezTo>
                  <a:cubicBezTo>
                    <a:pt x="6619" y="18277"/>
                    <a:pt x="6619" y="18277"/>
                    <a:pt x="6619" y="18277"/>
                  </a:cubicBezTo>
                  <a:cubicBezTo>
                    <a:pt x="6619" y="18069"/>
                    <a:pt x="6619" y="18069"/>
                    <a:pt x="6619" y="18069"/>
                  </a:cubicBezTo>
                  <a:cubicBezTo>
                    <a:pt x="6619" y="18069"/>
                    <a:pt x="6968" y="18069"/>
                    <a:pt x="6968" y="18069"/>
                  </a:cubicBezTo>
                  <a:cubicBezTo>
                    <a:pt x="6968" y="18069"/>
                    <a:pt x="6968" y="18069"/>
                    <a:pt x="6968" y="18069"/>
                  </a:cubicBezTo>
                  <a:cubicBezTo>
                    <a:pt x="9406" y="18069"/>
                    <a:pt x="12194" y="17862"/>
                    <a:pt x="14632" y="17654"/>
                  </a:cubicBezTo>
                  <a:cubicBezTo>
                    <a:pt x="14632" y="17654"/>
                    <a:pt x="14284" y="17862"/>
                    <a:pt x="14284" y="17862"/>
                  </a:cubicBezTo>
                  <a:cubicBezTo>
                    <a:pt x="14284" y="17862"/>
                    <a:pt x="14284" y="17862"/>
                    <a:pt x="14284" y="18069"/>
                  </a:cubicBezTo>
                  <a:cubicBezTo>
                    <a:pt x="13587" y="18069"/>
                    <a:pt x="12542" y="18069"/>
                    <a:pt x="11497" y="18277"/>
                  </a:cubicBezTo>
                  <a:close/>
                  <a:moveTo>
                    <a:pt x="6968" y="17446"/>
                  </a:moveTo>
                  <a:cubicBezTo>
                    <a:pt x="6968" y="17446"/>
                    <a:pt x="6619" y="17446"/>
                    <a:pt x="6619" y="17446"/>
                  </a:cubicBezTo>
                  <a:cubicBezTo>
                    <a:pt x="6619" y="17446"/>
                    <a:pt x="6619" y="17238"/>
                    <a:pt x="6619" y="17238"/>
                  </a:cubicBezTo>
                  <a:cubicBezTo>
                    <a:pt x="6619" y="17238"/>
                    <a:pt x="6619" y="17031"/>
                    <a:pt x="6619" y="17031"/>
                  </a:cubicBezTo>
                  <a:cubicBezTo>
                    <a:pt x="6968" y="17031"/>
                    <a:pt x="7316" y="17031"/>
                    <a:pt x="7665" y="17031"/>
                  </a:cubicBezTo>
                  <a:cubicBezTo>
                    <a:pt x="8013" y="17031"/>
                    <a:pt x="8013" y="17031"/>
                    <a:pt x="8361" y="17031"/>
                  </a:cubicBezTo>
                  <a:cubicBezTo>
                    <a:pt x="10452" y="17031"/>
                    <a:pt x="12542" y="16823"/>
                    <a:pt x="14632" y="16823"/>
                  </a:cubicBezTo>
                  <a:cubicBezTo>
                    <a:pt x="14632" y="16823"/>
                    <a:pt x="14632" y="16823"/>
                    <a:pt x="14284" y="17031"/>
                  </a:cubicBezTo>
                  <a:cubicBezTo>
                    <a:pt x="11845" y="17238"/>
                    <a:pt x="9406" y="17446"/>
                    <a:pt x="6968" y="17446"/>
                  </a:cubicBezTo>
                  <a:close/>
                  <a:moveTo>
                    <a:pt x="11845" y="15577"/>
                  </a:moveTo>
                  <a:cubicBezTo>
                    <a:pt x="11497" y="15577"/>
                    <a:pt x="11148" y="15577"/>
                    <a:pt x="10800" y="15577"/>
                  </a:cubicBezTo>
                  <a:cubicBezTo>
                    <a:pt x="10800" y="15577"/>
                    <a:pt x="10800" y="15577"/>
                    <a:pt x="10452" y="15577"/>
                  </a:cubicBezTo>
                  <a:cubicBezTo>
                    <a:pt x="10452" y="15577"/>
                    <a:pt x="10452" y="15369"/>
                    <a:pt x="10452" y="15369"/>
                  </a:cubicBezTo>
                  <a:cubicBezTo>
                    <a:pt x="10800" y="15369"/>
                    <a:pt x="11148" y="15369"/>
                    <a:pt x="11148" y="15369"/>
                  </a:cubicBezTo>
                  <a:cubicBezTo>
                    <a:pt x="11497" y="15369"/>
                    <a:pt x="11497" y="15369"/>
                    <a:pt x="11845" y="15577"/>
                  </a:cubicBezTo>
                  <a:close/>
                  <a:moveTo>
                    <a:pt x="12890" y="20769"/>
                  </a:moveTo>
                  <a:cubicBezTo>
                    <a:pt x="12542" y="20977"/>
                    <a:pt x="11845" y="20977"/>
                    <a:pt x="10800" y="20977"/>
                  </a:cubicBezTo>
                  <a:cubicBezTo>
                    <a:pt x="10452" y="20977"/>
                    <a:pt x="10452" y="20977"/>
                    <a:pt x="10452" y="20977"/>
                  </a:cubicBezTo>
                  <a:cubicBezTo>
                    <a:pt x="9755" y="20977"/>
                    <a:pt x="9058" y="20769"/>
                    <a:pt x="8361" y="20562"/>
                  </a:cubicBezTo>
                  <a:cubicBezTo>
                    <a:pt x="8013" y="20354"/>
                    <a:pt x="7665" y="20146"/>
                    <a:pt x="7316" y="19938"/>
                  </a:cubicBezTo>
                  <a:cubicBezTo>
                    <a:pt x="7316" y="19938"/>
                    <a:pt x="7665" y="19938"/>
                    <a:pt x="7665" y="19938"/>
                  </a:cubicBezTo>
                  <a:cubicBezTo>
                    <a:pt x="8710" y="20146"/>
                    <a:pt x="10103" y="20146"/>
                    <a:pt x="10800" y="20146"/>
                  </a:cubicBezTo>
                  <a:cubicBezTo>
                    <a:pt x="12194" y="20146"/>
                    <a:pt x="13239" y="20146"/>
                    <a:pt x="14284" y="19938"/>
                  </a:cubicBezTo>
                  <a:cubicBezTo>
                    <a:pt x="13935" y="20146"/>
                    <a:pt x="13239" y="20562"/>
                    <a:pt x="12890" y="20769"/>
                  </a:cubicBezTo>
                  <a:close/>
                  <a:moveTo>
                    <a:pt x="18465" y="10592"/>
                  </a:moveTo>
                  <a:cubicBezTo>
                    <a:pt x="17071" y="11631"/>
                    <a:pt x="17071" y="12254"/>
                    <a:pt x="16374" y="13085"/>
                  </a:cubicBezTo>
                  <a:cubicBezTo>
                    <a:pt x="16374" y="13500"/>
                    <a:pt x="16374" y="13915"/>
                    <a:pt x="16026" y="14331"/>
                  </a:cubicBezTo>
                  <a:cubicBezTo>
                    <a:pt x="16026" y="14538"/>
                    <a:pt x="15677" y="14746"/>
                    <a:pt x="15329" y="15162"/>
                  </a:cubicBezTo>
                  <a:cubicBezTo>
                    <a:pt x="15329" y="14954"/>
                    <a:pt x="15329" y="14954"/>
                    <a:pt x="15329" y="14954"/>
                  </a:cubicBezTo>
                  <a:cubicBezTo>
                    <a:pt x="14981" y="14954"/>
                    <a:pt x="14981" y="14954"/>
                    <a:pt x="14981" y="14954"/>
                  </a:cubicBezTo>
                  <a:cubicBezTo>
                    <a:pt x="14284" y="14954"/>
                    <a:pt x="13587" y="14954"/>
                    <a:pt x="12890" y="14954"/>
                  </a:cubicBezTo>
                  <a:cubicBezTo>
                    <a:pt x="12890" y="14538"/>
                    <a:pt x="12890" y="14331"/>
                    <a:pt x="12890" y="13915"/>
                  </a:cubicBezTo>
                  <a:cubicBezTo>
                    <a:pt x="12890" y="12669"/>
                    <a:pt x="12890" y="11423"/>
                    <a:pt x="13239" y="10177"/>
                  </a:cubicBezTo>
                  <a:cubicBezTo>
                    <a:pt x="13587" y="10177"/>
                    <a:pt x="13587" y="9969"/>
                    <a:pt x="13587" y="9969"/>
                  </a:cubicBezTo>
                  <a:cubicBezTo>
                    <a:pt x="14284" y="9762"/>
                    <a:pt x="14981" y="9346"/>
                    <a:pt x="15329" y="9138"/>
                  </a:cubicBezTo>
                  <a:cubicBezTo>
                    <a:pt x="16026" y="8308"/>
                    <a:pt x="16374" y="7269"/>
                    <a:pt x="16374" y="6231"/>
                  </a:cubicBezTo>
                  <a:cubicBezTo>
                    <a:pt x="16374" y="6023"/>
                    <a:pt x="16374" y="5815"/>
                    <a:pt x="16374" y="5608"/>
                  </a:cubicBezTo>
                  <a:cubicBezTo>
                    <a:pt x="16026" y="5608"/>
                    <a:pt x="15677" y="5400"/>
                    <a:pt x="15329" y="5400"/>
                  </a:cubicBezTo>
                  <a:cubicBezTo>
                    <a:pt x="14981" y="5400"/>
                    <a:pt x="14981" y="5608"/>
                    <a:pt x="14632" y="5608"/>
                  </a:cubicBezTo>
                  <a:cubicBezTo>
                    <a:pt x="14284" y="5815"/>
                    <a:pt x="13935" y="6023"/>
                    <a:pt x="13935" y="6231"/>
                  </a:cubicBezTo>
                  <a:cubicBezTo>
                    <a:pt x="13239" y="7269"/>
                    <a:pt x="12890" y="8515"/>
                    <a:pt x="12542" y="9554"/>
                  </a:cubicBezTo>
                  <a:cubicBezTo>
                    <a:pt x="12194" y="9554"/>
                    <a:pt x="12194" y="9554"/>
                    <a:pt x="11845" y="9346"/>
                  </a:cubicBezTo>
                  <a:cubicBezTo>
                    <a:pt x="11845" y="9346"/>
                    <a:pt x="11845" y="9346"/>
                    <a:pt x="11845" y="9346"/>
                  </a:cubicBezTo>
                  <a:cubicBezTo>
                    <a:pt x="12542" y="8515"/>
                    <a:pt x="12890" y="7477"/>
                    <a:pt x="13239" y="6438"/>
                  </a:cubicBezTo>
                  <a:cubicBezTo>
                    <a:pt x="13239" y="6231"/>
                    <a:pt x="13239" y="6231"/>
                    <a:pt x="13239" y="6023"/>
                  </a:cubicBezTo>
                  <a:cubicBezTo>
                    <a:pt x="13239" y="5815"/>
                    <a:pt x="13239" y="5608"/>
                    <a:pt x="13239" y="5608"/>
                  </a:cubicBezTo>
                  <a:cubicBezTo>
                    <a:pt x="12890" y="5192"/>
                    <a:pt x="12542" y="4985"/>
                    <a:pt x="11845" y="4985"/>
                  </a:cubicBezTo>
                  <a:cubicBezTo>
                    <a:pt x="11497" y="4985"/>
                    <a:pt x="11497" y="4985"/>
                    <a:pt x="11497" y="4985"/>
                  </a:cubicBezTo>
                  <a:cubicBezTo>
                    <a:pt x="11148" y="5192"/>
                    <a:pt x="10800" y="5400"/>
                    <a:pt x="10800" y="5400"/>
                  </a:cubicBezTo>
                  <a:cubicBezTo>
                    <a:pt x="10452" y="5608"/>
                    <a:pt x="10452" y="5608"/>
                    <a:pt x="10452" y="5815"/>
                  </a:cubicBezTo>
                  <a:cubicBezTo>
                    <a:pt x="10452" y="6438"/>
                    <a:pt x="10103" y="6854"/>
                    <a:pt x="10103" y="7477"/>
                  </a:cubicBezTo>
                  <a:cubicBezTo>
                    <a:pt x="10103" y="7892"/>
                    <a:pt x="10452" y="8515"/>
                    <a:pt x="10452" y="9138"/>
                  </a:cubicBezTo>
                  <a:cubicBezTo>
                    <a:pt x="10452" y="9138"/>
                    <a:pt x="10452" y="9346"/>
                    <a:pt x="10800" y="9346"/>
                  </a:cubicBezTo>
                  <a:cubicBezTo>
                    <a:pt x="10452" y="9554"/>
                    <a:pt x="10452" y="9554"/>
                    <a:pt x="10452" y="9762"/>
                  </a:cubicBezTo>
                  <a:cubicBezTo>
                    <a:pt x="10103" y="9762"/>
                    <a:pt x="10103" y="9762"/>
                    <a:pt x="9755" y="9969"/>
                  </a:cubicBezTo>
                  <a:cubicBezTo>
                    <a:pt x="9406" y="8723"/>
                    <a:pt x="9058" y="7685"/>
                    <a:pt x="8361" y="6438"/>
                  </a:cubicBezTo>
                  <a:cubicBezTo>
                    <a:pt x="8361" y="6231"/>
                    <a:pt x="8013" y="5608"/>
                    <a:pt x="7316" y="5400"/>
                  </a:cubicBezTo>
                  <a:cubicBezTo>
                    <a:pt x="6968" y="5192"/>
                    <a:pt x="6619" y="5192"/>
                    <a:pt x="6271" y="5192"/>
                  </a:cubicBezTo>
                  <a:cubicBezTo>
                    <a:pt x="5923" y="5192"/>
                    <a:pt x="5574" y="5400"/>
                    <a:pt x="5226" y="5400"/>
                  </a:cubicBezTo>
                  <a:cubicBezTo>
                    <a:pt x="4529" y="5815"/>
                    <a:pt x="4181" y="6231"/>
                    <a:pt x="4181" y="6646"/>
                  </a:cubicBezTo>
                  <a:cubicBezTo>
                    <a:pt x="4181" y="6646"/>
                    <a:pt x="4181" y="6646"/>
                    <a:pt x="4181" y="6646"/>
                  </a:cubicBezTo>
                  <a:cubicBezTo>
                    <a:pt x="4181" y="7062"/>
                    <a:pt x="4529" y="7269"/>
                    <a:pt x="4529" y="7477"/>
                  </a:cubicBezTo>
                  <a:cubicBezTo>
                    <a:pt x="5574" y="8515"/>
                    <a:pt x="6619" y="9346"/>
                    <a:pt x="8013" y="9969"/>
                  </a:cubicBezTo>
                  <a:cubicBezTo>
                    <a:pt x="8013" y="10177"/>
                    <a:pt x="8361" y="10385"/>
                    <a:pt x="9058" y="10385"/>
                  </a:cubicBezTo>
                  <a:cubicBezTo>
                    <a:pt x="9406" y="11838"/>
                    <a:pt x="9406" y="13292"/>
                    <a:pt x="9406" y="14954"/>
                  </a:cubicBezTo>
                  <a:cubicBezTo>
                    <a:pt x="8361" y="14954"/>
                    <a:pt x="7316" y="15162"/>
                    <a:pt x="6619" y="15369"/>
                  </a:cubicBezTo>
                  <a:cubicBezTo>
                    <a:pt x="6271" y="15369"/>
                    <a:pt x="6271" y="15369"/>
                    <a:pt x="6271" y="15369"/>
                  </a:cubicBezTo>
                  <a:cubicBezTo>
                    <a:pt x="6271" y="15369"/>
                    <a:pt x="6271" y="15369"/>
                    <a:pt x="6271" y="15369"/>
                  </a:cubicBezTo>
                  <a:cubicBezTo>
                    <a:pt x="6271" y="15369"/>
                    <a:pt x="6271" y="15369"/>
                    <a:pt x="6271" y="15162"/>
                  </a:cubicBezTo>
                  <a:cubicBezTo>
                    <a:pt x="5574" y="14746"/>
                    <a:pt x="5226" y="14538"/>
                    <a:pt x="5226" y="14123"/>
                  </a:cubicBezTo>
                  <a:cubicBezTo>
                    <a:pt x="5226" y="13915"/>
                    <a:pt x="5226" y="13500"/>
                    <a:pt x="5226" y="13292"/>
                  </a:cubicBezTo>
                  <a:cubicBezTo>
                    <a:pt x="4877" y="12669"/>
                    <a:pt x="4181" y="12046"/>
                    <a:pt x="3832" y="11631"/>
                  </a:cubicBezTo>
                  <a:cubicBezTo>
                    <a:pt x="3135" y="11008"/>
                    <a:pt x="2787" y="10385"/>
                    <a:pt x="2090" y="9969"/>
                  </a:cubicBezTo>
                  <a:cubicBezTo>
                    <a:pt x="1394" y="8931"/>
                    <a:pt x="1045" y="7892"/>
                    <a:pt x="1045" y="7062"/>
                  </a:cubicBezTo>
                  <a:cubicBezTo>
                    <a:pt x="1045" y="5400"/>
                    <a:pt x="2090" y="3738"/>
                    <a:pt x="3484" y="2700"/>
                  </a:cubicBezTo>
                  <a:cubicBezTo>
                    <a:pt x="5226" y="1454"/>
                    <a:pt x="7665" y="623"/>
                    <a:pt x="10452" y="623"/>
                  </a:cubicBezTo>
                  <a:cubicBezTo>
                    <a:pt x="10452" y="623"/>
                    <a:pt x="10800" y="623"/>
                    <a:pt x="10800" y="623"/>
                  </a:cubicBezTo>
                  <a:cubicBezTo>
                    <a:pt x="14632" y="831"/>
                    <a:pt x="17071" y="1454"/>
                    <a:pt x="18465" y="2700"/>
                  </a:cubicBezTo>
                  <a:cubicBezTo>
                    <a:pt x="19858" y="3738"/>
                    <a:pt x="20555" y="4985"/>
                    <a:pt x="20555" y="6438"/>
                  </a:cubicBezTo>
                  <a:cubicBezTo>
                    <a:pt x="20555" y="8100"/>
                    <a:pt x="19510" y="9762"/>
                    <a:pt x="18465" y="10592"/>
                  </a:cubicBezTo>
                  <a:close/>
                  <a:moveTo>
                    <a:pt x="8710" y="9554"/>
                  </a:moveTo>
                  <a:cubicBezTo>
                    <a:pt x="8710" y="9554"/>
                    <a:pt x="8710" y="9554"/>
                    <a:pt x="8710" y="9554"/>
                  </a:cubicBezTo>
                  <a:cubicBezTo>
                    <a:pt x="7316" y="8931"/>
                    <a:pt x="6271" y="8100"/>
                    <a:pt x="5574" y="7269"/>
                  </a:cubicBezTo>
                  <a:cubicBezTo>
                    <a:pt x="5226" y="7062"/>
                    <a:pt x="5226" y="6854"/>
                    <a:pt x="5226" y="6646"/>
                  </a:cubicBezTo>
                  <a:cubicBezTo>
                    <a:pt x="5226" y="6231"/>
                    <a:pt x="5574" y="6023"/>
                    <a:pt x="5574" y="6023"/>
                  </a:cubicBezTo>
                  <a:cubicBezTo>
                    <a:pt x="5923" y="5815"/>
                    <a:pt x="5923" y="5815"/>
                    <a:pt x="6271" y="5815"/>
                  </a:cubicBezTo>
                  <a:cubicBezTo>
                    <a:pt x="6619" y="5815"/>
                    <a:pt x="6619" y="5815"/>
                    <a:pt x="6619" y="6023"/>
                  </a:cubicBezTo>
                  <a:cubicBezTo>
                    <a:pt x="6968" y="6023"/>
                    <a:pt x="7316" y="6438"/>
                    <a:pt x="7665" y="6646"/>
                  </a:cubicBezTo>
                  <a:cubicBezTo>
                    <a:pt x="8013" y="7685"/>
                    <a:pt x="8361" y="8515"/>
                    <a:pt x="8710" y="9554"/>
                  </a:cubicBez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88" name="Freeform 12"/>
            <p:cNvSpPr/>
            <p:nvPr/>
          </p:nvSpPr>
          <p:spPr>
            <a:xfrm>
              <a:off x="255814" y="0"/>
              <a:ext cx="25046" cy="123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1" fill="norm" stroke="1" extrusionOk="0">
                  <a:moveTo>
                    <a:pt x="8640" y="0"/>
                  </a:moveTo>
                  <a:cubicBezTo>
                    <a:pt x="4320" y="0"/>
                    <a:pt x="0" y="0"/>
                    <a:pt x="0" y="800"/>
                  </a:cubicBezTo>
                  <a:cubicBezTo>
                    <a:pt x="0" y="2400"/>
                    <a:pt x="0" y="3200"/>
                    <a:pt x="0" y="4800"/>
                  </a:cubicBezTo>
                  <a:cubicBezTo>
                    <a:pt x="0" y="9600"/>
                    <a:pt x="4320" y="15200"/>
                    <a:pt x="8640" y="20000"/>
                  </a:cubicBezTo>
                  <a:cubicBezTo>
                    <a:pt x="8640" y="20800"/>
                    <a:pt x="12960" y="21600"/>
                    <a:pt x="12960" y="20800"/>
                  </a:cubicBezTo>
                  <a:cubicBezTo>
                    <a:pt x="17280" y="20800"/>
                    <a:pt x="21600" y="20800"/>
                    <a:pt x="21600" y="20000"/>
                  </a:cubicBezTo>
                  <a:cubicBezTo>
                    <a:pt x="17280" y="14400"/>
                    <a:pt x="12960" y="9600"/>
                    <a:pt x="12960" y="4800"/>
                  </a:cubicBezTo>
                  <a:cubicBezTo>
                    <a:pt x="12960" y="3200"/>
                    <a:pt x="12960" y="2400"/>
                    <a:pt x="12960" y="800"/>
                  </a:cubicBezTo>
                  <a:cubicBezTo>
                    <a:pt x="12960" y="0"/>
                    <a:pt x="12960" y="0"/>
                    <a:pt x="8640" y="0"/>
                  </a:cubicBez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89" name="Freeform 13"/>
            <p:cNvSpPr/>
            <p:nvPr/>
          </p:nvSpPr>
          <p:spPr>
            <a:xfrm>
              <a:off x="422783" y="81348"/>
              <a:ext cx="88502" cy="61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214" fill="norm" stroke="1" extrusionOk="0">
                  <a:moveTo>
                    <a:pt x="18000" y="1157"/>
                  </a:moveTo>
                  <a:cubicBezTo>
                    <a:pt x="12000" y="5785"/>
                    <a:pt x="6000" y="11957"/>
                    <a:pt x="0" y="16585"/>
                  </a:cubicBezTo>
                  <a:cubicBezTo>
                    <a:pt x="0" y="18128"/>
                    <a:pt x="0" y="19671"/>
                    <a:pt x="0" y="19671"/>
                  </a:cubicBezTo>
                  <a:cubicBezTo>
                    <a:pt x="1200" y="21214"/>
                    <a:pt x="1200" y="21214"/>
                    <a:pt x="2400" y="21214"/>
                  </a:cubicBezTo>
                  <a:cubicBezTo>
                    <a:pt x="8400" y="15043"/>
                    <a:pt x="14400" y="10414"/>
                    <a:pt x="20400" y="4243"/>
                  </a:cubicBezTo>
                  <a:cubicBezTo>
                    <a:pt x="21600" y="4243"/>
                    <a:pt x="21600" y="2700"/>
                    <a:pt x="20400" y="1157"/>
                  </a:cubicBezTo>
                  <a:cubicBezTo>
                    <a:pt x="20400" y="-386"/>
                    <a:pt x="19200" y="-386"/>
                    <a:pt x="18000" y="1157"/>
                  </a:cubicBez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90" name="Freeform 14"/>
            <p:cNvSpPr/>
            <p:nvPr/>
          </p:nvSpPr>
          <p:spPr>
            <a:xfrm>
              <a:off x="477048" y="240667"/>
              <a:ext cx="93201" cy="32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8" h="21600" fill="norm" stroke="1" extrusionOk="0">
                  <a:moveTo>
                    <a:pt x="20463" y="3086"/>
                  </a:moveTo>
                  <a:cubicBezTo>
                    <a:pt x="20463" y="0"/>
                    <a:pt x="19326" y="0"/>
                    <a:pt x="18189" y="0"/>
                  </a:cubicBezTo>
                  <a:cubicBezTo>
                    <a:pt x="13642" y="6171"/>
                    <a:pt x="6821" y="12343"/>
                    <a:pt x="1137" y="12343"/>
                  </a:cubicBezTo>
                  <a:cubicBezTo>
                    <a:pt x="0" y="12343"/>
                    <a:pt x="0" y="12343"/>
                    <a:pt x="0" y="15429"/>
                  </a:cubicBezTo>
                  <a:cubicBezTo>
                    <a:pt x="0" y="18514"/>
                    <a:pt x="0" y="21600"/>
                    <a:pt x="1137" y="21600"/>
                  </a:cubicBezTo>
                  <a:cubicBezTo>
                    <a:pt x="7958" y="21600"/>
                    <a:pt x="14779" y="15429"/>
                    <a:pt x="20463" y="9257"/>
                  </a:cubicBezTo>
                  <a:cubicBezTo>
                    <a:pt x="20463" y="6171"/>
                    <a:pt x="21600" y="3086"/>
                    <a:pt x="20463" y="3086"/>
                  </a:cubicBez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91" name="Freeform 15"/>
            <p:cNvSpPr/>
            <p:nvPr/>
          </p:nvSpPr>
          <p:spPr>
            <a:xfrm>
              <a:off x="463709" y="371678"/>
              <a:ext cx="78856" cy="60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5" h="20829" fill="norm" stroke="1" extrusionOk="0">
                  <a:moveTo>
                    <a:pt x="17212" y="19671"/>
                  </a:moveTo>
                  <a:cubicBezTo>
                    <a:pt x="18562" y="21214"/>
                    <a:pt x="19912" y="21214"/>
                    <a:pt x="19912" y="19671"/>
                  </a:cubicBezTo>
                  <a:cubicBezTo>
                    <a:pt x="21262" y="18128"/>
                    <a:pt x="21262" y="16585"/>
                    <a:pt x="19912" y="16585"/>
                  </a:cubicBezTo>
                  <a:cubicBezTo>
                    <a:pt x="14512" y="10414"/>
                    <a:pt x="9112" y="5785"/>
                    <a:pt x="3712" y="1157"/>
                  </a:cubicBezTo>
                  <a:cubicBezTo>
                    <a:pt x="2362" y="-386"/>
                    <a:pt x="1012" y="-386"/>
                    <a:pt x="1012" y="1157"/>
                  </a:cubicBezTo>
                  <a:cubicBezTo>
                    <a:pt x="-338" y="1157"/>
                    <a:pt x="-338" y="2700"/>
                    <a:pt x="1012" y="4243"/>
                  </a:cubicBezTo>
                  <a:cubicBezTo>
                    <a:pt x="6412" y="8871"/>
                    <a:pt x="11812" y="15043"/>
                    <a:pt x="17212" y="19671"/>
                  </a:cubicBez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92" name="Freeform 16"/>
            <p:cNvSpPr/>
            <p:nvPr/>
          </p:nvSpPr>
          <p:spPr>
            <a:xfrm>
              <a:off x="54612" y="80222"/>
              <a:ext cx="73886" cy="68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600" fill="norm" stroke="1" extrusionOk="0">
                  <a:moveTo>
                    <a:pt x="19800" y="21600"/>
                  </a:moveTo>
                  <a:cubicBezTo>
                    <a:pt x="21240" y="20160"/>
                    <a:pt x="21240" y="18720"/>
                    <a:pt x="21240" y="18720"/>
                  </a:cubicBezTo>
                  <a:cubicBezTo>
                    <a:pt x="16920" y="11520"/>
                    <a:pt x="9720" y="5760"/>
                    <a:pt x="3960" y="0"/>
                  </a:cubicBezTo>
                  <a:cubicBezTo>
                    <a:pt x="2520" y="0"/>
                    <a:pt x="1080" y="0"/>
                    <a:pt x="1080" y="1440"/>
                  </a:cubicBezTo>
                  <a:cubicBezTo>
                    <a:pt x="-360" y="2880"/>
                    <a:pt x="-360" y="4320"/>
                    <a:pt x="1080" y="4320"/>
                  </a:cubicBezTo>
                  <a:cubicBezTo>
                    <a:pt x="6840" y="8640"/>
                    <a:pt x="12600" y="14400"/>
                    <a:pt x="16920" y="20160"/>
                  </a:cubicBezTo>
                  <a:cubicBezTo>
                    <a:pt x="18360" y="21600"/>
                    <a:pt x="19800" y="21600"/>
                    <a:pt x="19800" y="21600"/>
                  </a:cubicBez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93" name="Freeform 17"/>
            <p:cNvSpPr/>
            <p:nvPr/>
          </p:nvSpPr>
          <p:spPr>
            <a:xfrm>
              <a:off x="0" y="244487"/>
              <a:ext cx="88846" cy="29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7" h="19792" fill="norm" stroke="1" extrusionOk="0">
                  <a:moveTo>
                    <a:pt x="20897" y="15429"/>
                  </a:moveTo>
                  <a:cubicBezTo>
                    <a:pt x="20897" y="15429"/>
                    <a:pt x="20897" y="12343"/>
                    <a:pt x="19697" y="9257"/>
                  </a:cubicBezTo>
                  <a:cubicBezTo>
                    <a:pt x="13697" y="6171"/>
                    <a:pt x="7697" y="0"/>
                    <a:pt x="1697" y="0"/>
                  </a:cubicBezTo>
                  <a:cubicBezTo>
                    <a:pt x="497" y="0"/>
                    <a:pt x="497" y="0"/>
                    <a:pt x="497" y="3086"/>
                  </a:cubicBezTo>
                  <a:cubicBezTo>
                    <a:pt x="-703" y="6171"/>
                    <a:pt x="497" y="9257"/>
                    <a:pt x="1697" y="9257"/>
                  </a:cubicBezTo>
                  <a:cubicBezTo>
                    <a:pt x="7697" y="9257"/>
                    <a:pt x="13697" y="12343"/>
                    <a:pt x="18497" y="18514"/>
                  </a:cubicBezTo>
                  <a:cubicBezTo>
                    <a:pt x="19697" y="21600"/>
                    <a:pt x="20897" y="18514"/>
                    <a:pt x="20897" y="15429"/>
                  </a:cubicBez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94" name="Freeform 18"/>
            <p:cNvSpPr/>
            <p:nvPr/>
          </p:nvSpPr>
          <p:spPr>
            <a:xfrm>
              <a:off x="28324" y="394615"/>
              <a:ext cx="79312" cy="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80" fill="norm" stroke="1" extrusionOk="0">
                  <a:moveTo>
                    <a:pt x="2700" y="19800"/>
                  </a:moveTo>
                  <a:cubicBezTo>
                    <a:pt x="6750" y="15480"/>
                    <a:pt x="9450" y="14040"/>
                    <a:pt x="12150" y="12600"/>
                  </a:cubicBezTo>
                  <a:cubicBezTo>
                    <a:pt x="14850" y="9720"/>
                    <a:pt x="17550" y="6840"/>
                    <a:pt x="21600" y="3960"/>
                  </a:cubicBezTo>
                  <a:cubicBezTo>
                    <a:pt x="21600" y="2520"/>
                    <a:pt x="21600" y="1080"/>
                    <a:pt x="21600" y="1080"/>
                  </a:cubicBezTo>
                  <a:cubicBezTo>
                    <a:pt x="20250" y="-360"/>
                    <a:pt x="18900" y="-360"/>
                    <a:pt x="17550" y="1080"/>
                  </a:cubicBezTo>
                  <a:cubicBezTo>
                    <a:pt x="14850" y="3960"/>
                    <a:pt x="12150" y="6840"/>
                    <a:pt x="9450" y="8280"/>
                  </a:cubicBezTo>
                  <a:cubicBezTo>
                    <a:pt x="6750" y="11160"/>
                    <a:pt x="4050" y="12600"/>
                    <a:pt x="0" y="16920"/>
                  </a:cubicBezTo>
                  <a:cubicBezTo>
                    <a:pt x="0" y="18360"/>
                    <a:pt x="0" y="19800"/>
                    <a:pt x="0" y="19800"/>
                  </a:cubicBezTo>
                  <a:cubicBezTo>
                    <a:pt x="1350" y="21240"/>
                    <a:pt x="2700" y="21240"/>
                    <a:pt x="2700" y="19800"/>
                  </a:cubicBez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396" name="文本框 25"/>
          <p:cNvSpPr txBox="1"/>
          <p:nvPr/>
        </p:nvSpPr>
        <p:spPr>
          <a:xfrm>
            <a:off x="944023" y="302223"/>
            <a:ext cx="486849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課題研究的思路與方法</a:t>
            </a:r>
          </a:p>
        </p:txBody>
      </p:sp>
      <p:sp>
        <p:nvSpPr>
          <p:cNvPr id="397" name="文本框 26"/>
          <p:cNvSpPr txBox="1"/>
          <p:nvPr/>
        </p:nvSpPr>
        <p:spPr>
          <a:xfrm>
            <a:off x="912934" y="642541"/>
            <a:ext cx="4930668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Ideas And Methods</a:t>
            </a:r>
          </a:p>
        </p:txBody>
      </p:sp>
      <p:grpSp>
        <p:nvGrpSpPr>
          <p:cNvPr id="416" name="组合 3"/>
          <p:cNvGrpSpPr/>
          <p:nvPr/>
        </p:nvGrpSpPr>
        <p:grpSpPr>
          <a:xfrm>
            <a:off x="1149642" y="1981529"/>
            <a:ext cx="10360351" cy="4520586"/>
            <a:chOff x="0" y="0"/>
            <a:chExt cx="10360350" cy="4520585"/>
          </a:xfrm>
        </p:grpSpPr>
        <p:sp>
          <p:nvSpPr>
            <p:cNvPr id="398" name="Oval 2"/>
            <p:cNvSpPr/>
            <p:nvPr/>
          </p:nvSpPr>
          <p:spPr>
            <a:xfrm>
              <a:off x="701487" y="37409"/>
              <a:ext cx="1958323" cy="1879849"/>
            </a:xfrm>
            <a:prstGeom prst="ellipse">
              <a:avLst/>
            </a:prstGeom>
            <a:solidFill>
              <a:srgbClr val="404040"/>
            </a:solidFill>
            <a:ln w="762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399" name="Picture 3" descr="Picture 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12043" y="436448"/>
              <a:ext cx="763196" cy="1131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00" name="Oval 76"/>
            <p:cNvSpPr/>
            <p:nvPr/>
          </p:nvSpPr>
          <p:spPr>
            <a:xfrm>
              <a:off x="4215425" y="0"/>
              <a:ext cx="1961569" cy="1879849"/>
            </a:xfrm>
            <a:prstGeom prst="ellipse">
              <a:avLst/>
            </a:prstGeom>
            <a:solidFill>
              <a:srgbClr val="404040"/>
            </a:solidFill>
            <a:ln w="762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401" name="Picture 77" descr="Picture 77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686332" y="508150"/>
              <a:ext cx="1019757" cy="9352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02" name="Oval 78"/>
            <p:cNvSpPr/>
            <p:nvPr/>
          </p:nvSpPr>
          <p:spPr>
            <a:xfrm>
              <a:off x="7677399" y="56115"/>
              <a:ext cx="1961569" cy="1879849"/>
            </a:xfrm>
            <a:prstGeom prst="ellipse">
              <a:avLst/>
            </a:prstGeom>
            <a:solidFill>
              <a:srgbClr val="404040"/>
            </a:solidFill>
            <a:ln w="762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403" name="Picture 79" descr="Picture 79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106086" y="489446"/>
              <a:ext cx="1143168" cy="10786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04" name="Rectangle 73"/>
            <p:cNvSpPr/>
            <p:nvPr/>
          </p:nvSpPr>
          <p:spPr>
            <a:xfrm>
              <a:off x="7001892" y="2160422"/>
              <a:ext cx="3312584" cy="311750"/>
            </a:xfrm>
            <a:prstGeom prst="rect">
              <a:avLst/>
            </a:pr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5" name="Rectangle 32"/>
            <p:cNvSpPr/>
            <p:nvPr/>
          </p:nvSpPr>
          <p:spPr>
            <a:xfrm>
              <a:off x="6975911" y="2160422"/>
              <a:ext cx="194858" cy="311750"/>
            </a:xfrm>
            <a:prstGeom prst="rect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6" name="Rectangle 70"/>
            <p:cNvSpPr/>
            <p:nvPr/>
          </p:nvSpPr>
          <p:spPr>
            <a:xfrm>
              <a:off x="3507440" y="2160422"/>
              <a:ext cx="3312584" cy="311750"/>
            </a:xfrm>
            <a:prstGeom prst="rect">
              <a:avLst/>
            </a:pr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7" name="Rectangle 33"/>
            <p:cNvSpPr/>
            <p:nvPr/>
          </p:nvSpPr>
          <p:spPr>
            <a:xfrm>
              <a:off x="3494450" y="2160422"/>
              <a:ext cx="207848" cy="311750"/>
            </a:xfrm>
            <a:prstGeom prst="rect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8" name="Rectangle 64"/>
            <p:cNvSpPr/>
            <p:nvPr/>
          </p:nvSpPr>
          <p:spPr>
            <a:xfrm>
              <a:off x="12990" y="2160422"/>
              <a:ext cx="3312584" cy="311750"/>
            </a:xfrm>
            <a:prstGeom prst="rect">
              <a:avLst/>
            </a:pr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9" name="Rectangle 34"/>
            <p:cNvSpPr/>
            <p:nvPr/>
          </p:nvSpPr>
          <p:spPr>
            <a:xfrm>
              <a:off x="0" y="2160422"/>
              <a:ext cx="207847" cy="311750"/>
            </a:xfrm>
            <a:prstGeom prst="rect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0" name="文本框 2"/>
            <p:cNvSpPr txBox="1"/>
            <p:nvPr/>
          </p:nvSpPr>
          <p:spPr>
            <a:xfrm>
              <a:off x="1015702" y="2108100"/>
              <a:ext cx="1355876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思路</a:t>
              </a:r>
            </a:p>
          </p:txBody>
        </p:sp>
        <p:sp>
          <p:nvSpPr>
            <p:cNvPr id="411" name="文本框 73"/>
            <p:cNvSpPr txBox="1"/>
            <p:nvPr/>
          </p:nvSpPr>
          <p:spPr>
            <a:xfrm>
              <a:off x="4518271" y="2108100"/>
              <a:ext cx="1355876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方法</a:t>
              </a:r>
            </a:p>
          </p:txBody>
        </p:sp>
        <p:sp>
          <p:nvSpPr>
            <p:cNvPr id="412" name="文本框 75"/>
            <p:cNvSpPr txBox="1"/>
            <p:nvPr/>
          </p:nvSpPr>
          <p:spPr>
            <a:xfrm>
              <a:off x="37598" y="2752936"/>
              <a:ext cx="3242256" cy="1069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lnSpc>
                  <a:spcPct val="125000"/>
                </a:lnSpc>
                <a:defRPr sz="1600">
                  <a:solidFill>
                    <a:srgbClr val="40404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通過自主地設計網站的方法，製作一個可以讓顧客滿意的音樂播放網站。</a:t>
              </a:r>
            </a:p>
          </p:txBody>
        </p:sp>
        <p:sp>
          <p:nvSpPr>
            <p:cNvPr id="413" name="文本框 77"/>
            <p:cNvSpPr txBox="1"/>
            <p:nvPr/>
          </p:nvSpPr>
          <p:spPr>
            <a:xfrm>
              <a:off x="3687909" y="2752745"/>
              <a:ext cx="3242256" cy="176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just">
                <a:lnSpc>
                  <a:spcPct val="125000"/>
                </a:lnSpc>
                <a:defRPr sz="1600">
                  <a:solidFill>
                    <a:srgbClr val="40404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利用html、css、javascript、</a:t>
              </a:r>
              <a:r>
                <a:t>DOM</a:t>
              </a:r>
              <a:r>
                <a:t>、</a:t>
              </a:r>
              <a:r>
                <a:t>AJAX</a:t>
              </a:r>
              <a:r>
                <a:t>、</a:t>
              </a:r>
              <a:r>
                <a:t>API</a:t>
              </a:r>
              <a:r>
                <a:t>介面等編程技術，使用網易雲音樂等公司的後臺資源，處理音樂播放器以及後臺資訊管理的程式。</a:t>
              </a:r>
            </a:p>
          </p:txBody>
        </p:sp>
        <p:sp>
          <p:nvSpPr>
            <p:cNvPr id="414" name="文本框 79"/>
            <p:cNvSpPr txBox="1"/>
            <p:nvPr/>
          </p:nvSpPr>
          <p:spPr>
            <a:xfrm>
              <a:off x="7118095" y="2827441"/>
              <a:ext cx="3242256" cy="148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40404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使用互聯網迅速、方便、高效等特點，另外收取其他企業的廣告費用增加額外的收入。後臺資訊管理可利用用戶的偏好，以提供更多心動音樂。</a:t>
              </a:r>
            </a:p>
          </p:txBody>
        </p:sp>
        <p:sp>
          <p:nvSpPr>
            <p:cNvPr id="415" name="文本框 80"/>
            <p:cNvSpPr txBox="1"/>
            <p:nvPr/>
          </p:nvSpPr>
          <p:spPr>
            <a:xfrm>
              <a:off x="8107681" y="2133618"/>
              <a:ext cx="1263086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意義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组合 50"/>
          <p:cNvGrpSpPr/>
          <p:nvPr/>
        </p:nvGrpSpPr>
        <p:grpSpPr>
          <a:xfrm>
            <a:off x="0" y="-776898"/>
            <a:ext cx="8000265" cy="7634898"/>
            <a:chOff x="0" y="0"/>
            <a:chExt cx="8000264" cy="7634897"/>
          </a:xfrm>
        </p:grpSpPr>
        <p:pic>
          <p:nvPicPr>
            <p:cNvPr id="418" name="图片 3" descr="图片 3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0651" t="0" r="0" b="0"/>
            <a:stretch>
              <a:fillRect/>
            </a:stretch>
          </p:blipFill>
          <p:spPr>
            <a:xfrm>
              <a:off x="-1" y="776896"/>
              <a:ext cx="8000266" cy="6858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9" name="组合 16"/>
            <p:cNvGrpSpPr/>
            <p:nvPr/>
          </p:nvGrpSpPr>
          <p:grpSpPr>
            <a:xfrm>
              <a:off x="1582426" y="-1"/>
              <a:ext cx="721117" cy="2702385"/>
              <a:chOff x="0" y="0"/>
              <a:chExt cx="721116" cy="2702384"/>
            </a:xfrm>
          </p:grpSpPr>
          <p:grpSp>
            <p:nvGrpSpPr>
              <p:cNvPr id="427" name="组合 4"/>
              <p:cNvGrpSpPr/>
              <p:nvPr/>
            </p:nvGrpSpPr>
            <p:grpSpPr>
              <a:xfrm>
                <a:off x="0" y="1907716"/>
                <a:ext cx="721117" cy="794669"/>
                <a:chOff x="0" y="0"/>
                <a:chExt cx="721116" cy="794668"/>
              </a:xfrm>
            </p:grpSpPr>
            <p:sp>
              <p:nvSpPr>
                <p:cNvPr id="419" name="Freeform 11"/>
                <p:cNvSpPr/>
                <p:nvPr/>
              </p:nvSpPr>
              <p:spPr>
                <a:xfrm rot="10800000">
                  <a:off x="168005" y="0"/>
                  <a:ext cx="395894" cy="6062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cubicBezTo>
                        <a:pt x="10800" y="0"/>
                        <a:pt x="10452" y="0"/>
                        <a:pt x="10452" y="0"/>
                      </a:cubicBezTo>
                      <a:cubicBezTo>
                        <a:pt x="7316" y="0"/>
                        <a:pt x="4529" y="1038"/>
                        <a:pt x="2787" y="2285"/>
                      </a:cubicBezTo>
                      <a:cubicBezTo>
                        <a:pt x="1045" y="3531"/>
                        <a:pt x="0" y="5192"/>
                        <a:pt x="0" y="7062"/>
                      </a:cubicBezTo>
                      <a:cubicBezTo>
                        <a:pt x="0" y="8100"/>
                        <a:pt x="348" y="9138"/>
                        <a:pt x="1394" y="10177"/>
                      </a:cubicBezTo>
                      <a:cubicBezTo>
                        <a:pt x="1742" y="10800"/>
                        <a:pt x="2439" y="11423"/>
                        <a:pt x="2787" y="11838"/>
                      </a:cubicBezTo>
                      <a:cubicBezTo>
                        <a:pt x="3484" y="12462"/>
                        <a:pt x="3832" y="12877"/>
                        <a:pt x="4181" y="13500"/>
                      </a:cubicBezTo>
                      <a:cubicBezTo>
                        <a:pt x="4181" y="13500"/>
                        <a:pt x="4181" y="13915"/>
                        <a:pt x="4181" y="14123"/>
                      </a:cubicBezTo>
                      <a:cubicBezTo>
                        <a:pt x="4181" y="14746"/>
                        <a:pt x="4877" y="15162"/>
                        <a:pt x="5226" y="15577"/>
                      </a:cubicBezTo>
                      <a:cubicBezTo>
                        <a:pt x="5574" y="15785"/>
                        <a:pt x="5574" y="15992"/>
                        <a:pt x="5574" y="16200"/>
                      </a:cubicBezTo>
                      <a:cubicBezTo>
                        <a:pt x="5574" y="16408"/>
                        <a:pt x="5574" y="16408"/>
                        <a:pt x="5574" y="16408"/>
                      </a:cubicBezTo>
                      <a:cubicBezTo>
                        <a:pt x="5574" y="16615"/>
                        <a:pt x="5574" y="16823"/>
                        <a:pt x="5574" y="16823"/>
                      </a:cubicBezTo>
                      <a:cubicBezTo>
                        <a:pt x="5574" y="17031"/>
                        <a:pt x="5574" y="17238"/>
                        <a:pt x="5574" y="17238"/>
                      </a:cubicBezTo>
                      <a:cubicBezTo>
                        <a:pt x="5574" y="17446"/>
                        <a:pt x="5574" y="17446"/>
                        <a:pt x="5574" y="17654"/>
                      </a:cubicBezTo>
                      <a:cubicBezTo>
                        <a:pt x="5574" y="17654"/>
                        <a:pt x="5923" y="17654"/>
                        <a:pt x="5923" y="17862"/>
                      </a:cubicBezTo>
                      <a:cubicBezTo>
                        <a:pt x="5574" y="17862"/>
                        <a:pt x="5574" y="18069"/>
                        <a:pt x="5574" y="18277"/>
                      </a:cubicBezTo>
                      <a:cubicBezTo>
                        <a:pt x="5574" y="18485"/>
                        <a:pt x="5574" y="18485"/>
                        <a:pt x="5574" y="18485"/>
                      </a:cubicBezTo>
                      <a:cubicBezTo>
                        <a:pt x="5574" y="18485"/>
                        <a:pt x="5574" y="18485"/>
                        <a:pt x="5923" y="18692"/>
                      </a:cubicBezTo>
                      <a:cubicBezTo>
                        <a:pt x="5574" y="18692"/>
                        <a:pt x="5574" y="18900"/>
                        <a:pt x="5574" y="19108"/>
                      </a:cubicBezTo>
                      <a:cubicBezTo>
                        <a:pt x="5574" y="19108"/>
                        <a:pt x="5574" y="19315"/>
                        <a:pt x="5923" y="19523"/>
                      </a:cubicBezTo>
                      <a:cubicBezTo>
                        <a:pt x="5923" y="19523"/>
                        <a:pt x="5923" y="19523"/>
                        <a:pt x="5923" y="19523"/>
                      </a:cubicBezTo>
                      <a:cubicBezTo>
                        <a:pt x="5923" y="19523"/>
                        <a:pt x="5923" y="19523"/>
                        <a:pt x="5923" y="19523"/>
                      </a:cubicBezTo>
                      <a:cubicBezTo>
                        <a:pt x="6271" y="20354"/>
                        <a:pt x="6968" y="20769"/>
                        <a:pt x="7665" y="20977"/>
                      </a:cubicBezTo>
                      <a:cubicBezTo>
                        <a:pt x="8710" y="21392"/>
                        <a:pt x="9406" y="21600"/>
                        <a:pt x="10452" y="21600"/>
                      </a:cubicBezTo>
                      <a:cubicBezTo>
                        <a:pt x="10800" y="21600"/>
                        <a:pt x="10800" y="21600"/>
                        <a:pt x="10800" y="21600"/>
                      </a:cubicBezTo>
                      <a:cubicBezTo>
                        <a:pt x="11845" y="21600"/>
                        <a:pt x="12890" y="21600"/>
                        <a:pt x="13587" y="21185"/>
                      </a:cubicBezTo>
                      <a:cubicBezTo>
                        <a:pt x="13935" y="20977"/>
                        <a:pt x="14632" y="20769"/>
                        <a:pt x="14981" y="20354"/>
                      </a:cubicBezTo>
                      <a:cubicBezTo>
                        <a:pt x="14981" y="20354"/>
                        <a:pt x="15329" y="20146"/>
                        <a:pt x="15329" y="19938"/>
                      </a:cubicBezTo>
                      <a:cubicBezTo>
                        <a:pt x="15677" y="19731"/>
                        <a:pt x="15677" y="19731"/>
                        <a:pt x="15677" y="19523"/>
                      </a:cubicBezTo>
                      <a:cubicBezTo>
                        <a:pt x="15677" y="19523"/>
                        <a:pt x="15677" y="19523"/>
                        <a:pt x="15677" y="19523"/>
                      </a:cubicBezTo>
                      <a:cubicBezTo>
                        <a:pt x="15677" y="19315"/>
                        <a:pt x="15677" y="19315"/>
                        <a:pt x="15677" y="19108"/>
                      </a:cubicBezTo>
                      <a:cubicBezTo>
                        <a:pt x="15677" y="19108"/>
                        <a:pt x="15677" y="19108"/>
                        <a:pt x="15677" y="18900"/>
                      </a:cubicBezTo>
                      <a:cubicBezTo>
                        <a:pt x="16026" y="18900"/>
                        <a:pt x="16026" y="18692"/>
                        <a:pt x="16026" y="18692"/>
                      </a:cubicBezTo>
                      <a:cubicBezTo>
                        <a:pt x="16026" y="18485"/>
                        <a:pt x="16026" y="18485"/>
                        <a:pt x="15677" y="18485"/>
                      </a:cubicBezTo>
                      <a:cubicBezTo>
                        <a:pt x="15677" y="18485"/>
                        <a:pt x="16026" y="18277"/>
                        <a:pt x="16026" y="18277"/>
                      </a:cubicBezTo>
                      <a:cubicBezTo>
                        <a:pt x="15677" y="18069"/>
                        <a:pt x="15677" y="18069"/>
                        <a:pt x="15677" y="18069"/>
                      </a:cubicBezTo>
                      <a:cubicBezTo>
                        <a:pt x="15677" y="18069"/>
                        <a:pt x="15329" y="17862"/>
                        <a:pt x="15329" y="17862"/>
                      </a:cubicBezTo>
                      <a:cubicBezTo>
                        <a:pt x="15677" y="17862"/>
                        <a:pt x="15677" y="17862"/>
                        <a:pt x="16026" y="17654"/>
                      </a:cubicBezTo>
                      <a:cubicBezTo>
                        <a:pt x="16026" y="17446"/>
                        <a:pt x="16026" y="17446"/>
                        <a:pt x="16026" y="17446"/>
                      </a:cubicBezTo>
                      <a:cubicBezTo>
                        <a:pt x="16026" y="17238"/>
                        <a:pt x="15677" y="17238"/>
                        <a:pt x="15677" y="17031"/>
                      </a:cubicBezTo>
                      <a:cubicBezTo>
                        <a:pt x="15677" y="17031"/>
                        <a:pt x="15677" y="17031"/>
                        <a:pt x="15677" y="16823"/>
                      </a:cubicBezTo>
                      <a:cubicBezTo>
                        <a:pt x="15677" y="16823"/>
                        <a:pt x="15677" y="16823"/>
                        <a:pt x="15677" y="16823"/>
                      </a:cubicBezTo>
                      <a:cubicBezTo>
                        <a:pt x="15677" y="16615"/>
                        <a:pt x="15677" y="16615"/>
                        <a:pt x="15677" y="16615"/>
                      </a:cubicBezTo>
                      <a:cubicBezTo>
                        <a:pt x="15677" y="16615"/>
                        <a:pt x="15677" y="16615"/>
                        <a:pt x="15677" y="16615"/>
                      </a:cubicBezTo>
                      <a:cubicBezTo>
                        <a:pt x="15677" y="16408"/>
                        <a:pt x="15677" y="16200"/>
                        <a:pt x="15677" y="15992"/>
                      </a:cubicBezTo>
                      <a:cubicBezTo>
                        <a:pt x="15677" y="15992"/>
                        <a:pt x="15677" y="15992"/>
                        <a:pt x="15677" y="15992"/>
                      </a:cubicBezTo>
                      <a:cubicBezTo>
                        <a:pt x="16374" y="15577"/>
                        <a:pt x="16723" y="14954"/>
                        <a:pt x="17071" y="14538"/>
                      </a:cubicBezTo>
                      <a:cubicBezTo>
                        <a:pt x="17071" y="14123"/>
                        <a:pt x="17419" y="13708"/>
                        <a:pt x="17419" y="13292"/>
                      </a:cubicBezTo>
                      <a:cubicBezTo>
                        <a:pt x="18116" y="12462"/>
                        <a:pt x="18116" y="11838"/>
                        <a:pt x="19510" y="10800"/>
                      </a:cubicBezTo>
                      <a:cubicBezTo>
                        <a:pt x="20555" y="9969"/>
                        <a:pt x="21600" y="8308"/>
                        <a:pt x="21600" y="6438"/>
                      </a:cubicBezTo>
                      <a:cubicBezTo>
                        <a:pt x="21600" y="4985"/>
                        <a:pt x="20903" y="3323"/>
                        <a:pt x="19161" y="2285"/>
                      </a:cubicBezTo>
                      <a:cubicBezTo>
                        <a:pt x="17419" y="1038"/>
                        <a:pt x="14981" y="208"/>
                        <a:pt x="10800" y="0"/>
                      </a:cubicBezTo>
                      <a:close/>
                      <a:moveTo>
                        <a:pt x="10103" y="10385"/>
                      </a:moveTo>
                      <a:cubicBezTo>
                        <a:pt x="10452" y="10385"/>
                        <a:pt x="10800" y="10177"/>
                        <a:pt x="11148" y="10177"/>
                      </a:cubicBezTo>
                      <a:cubicBezTo>
                        <a:pt x="11148" y="9969"/>
                        <a:pt x="11148" y="9969"/>
                        <a:pt x="11148" y="9969"/>
                      </a:cubicBezTo>
                      <a:cubicBezTo>
                        <a:pt x="11497" y="10177"/>
                        <a:pt x="11845" y="10177"/>
                        <a:pt x="12194" y="10177"/>
                      </a:cubicBezTo>
                      <a:cubicBezTo>
                        <a:pt x="11845" y="11423"/>
                        <a:pt x="11845" y="12669"/>
                        <a:pt x="11845" y="13915"/>
                      </a:cubicBezTo>
                      <a:cubicBezTo>
                        <a:pt x="11845" y="14331"/>
                        <a:pt x="11845" y="14538"/>
                        <a:pt x="11845" y="14746"/>
                      </a:cubicBezTo>
                      <a:cubicBezTo>
                        <a:pt x="11497" y="14746"/>
                        <a:pt x="11497" y="14746"/>
                        <a:pt x="11148" y="14746"/>
                      </a:cubicBezTo>
                      <a:cubicBezTo>
                        <a:pt x="11148" y="14746"/>
                        <a:pt x="10800" y="14746"/>
                        <a:pt x="10452" y="14746"/>
                      </a:cubicBezTo>
                      <a:cubicBezTo>
                        <a:pt x="10452" y="13292"/>
                        <a:pt x="10452" y="11838"/>
                        <a:pt x="10103" y="10385"/>
                      </a:cubicBezTo>
                      <a:close/>
                      <a:moveTo>
                        <a:pt x="11148" y="7477"/>
                      </a:moveTo>
                      <a:cubicBezTo>
                        <a:pt x="11148" y="6854"/>
                        <a:pt x="11497" y="6438"/>
                        <a:pt x="11497" y="6023"/>
                      </a:cubicBezTo>
                      <a:cubicBezTo>
                        <a:pt x="11497" y="5815"/>
                        <a:pt x="11497" y="5815"/>
                        <a:pt x="11497" y="5815"/>
                      </a:cubicBezTo>
                      <a:cubicBezTo>
                        <a:pt x="11845" y="5608"/>
                        <a:pt x="11845" y="5608"/>
                        <a:pt x="11845" y="5608"/>
                      </a:cubicBezTo>
                      <a:cubicBezTo>
                        <a:pt x="11845" y="5608"/>
                        <a:pt x="12194" y="5608"/>
                        <a:pt x="12194" y="5815"/>
                      </a:cubicBezTo>
                      <a:cubicBezTo>
                        <a:pt x="12194" y="5815"/>
                        <a:pt x="12194" y="6023"/>
                        <a:pt x="12194" y="6023"/>
                      </a:cubicBezTo>
                      <a:cubicBezTo>
                        <a:pt x="12194" y="6231"/>
                        <a:pt x="12194" y="6231"/>
                        <a:pt x="12194" y="6438"/>
                      </a:cubicBezTo>
                      <a:cubicBezTo>
                        <a:pt x="12194" y="7062"/>
                        <a:pt x="11845" y="7685"/>
                        <a:pt x="11497" y="8308"/>
                      </a:cubicBezTo>
                      <a:cubicBezTo>
                        <a:pt x="11148" y="8100"/>
                        <a:pt x="11148" y="7685"/>
                        <a:pt x="11148" y="7477"/>
                      </a:cubicBezTo>
                      <a:close/>
                      <a:moveTo>
                        <a:pt x="15329" y="6023"/>
                      </a:moveTo>
                      <a:cubicBezTo>
                        <a:pt x="15329" y="6231"/>
                        <a:pt x="15329" y="6231"/>
                        <a:pt x="15329" y="6231"/>
                      </a:cubicBezTo>
                      <a:cubicBezTo>
                        <a:pt x="15329" y="7062"/>
                        <a:pt x="14981" y="8100"/>
                        <a:pt x="14284" y="8723"/>
                      </a:cubicBezTo>
                      <a:cubicBezTo>
                        <a:pt x="14284" y="8931"/>
                        <a:pt x="13935" y="9138"/>
                        <a:pt x="13587" y="9346"/>
                      </a:cubicBezTo>
                      <a:cubicBezTo>
                        <a:pt x="13935" y="8308"/>
                        <a:pt x="14284" y="7477"/>
                        <a:pt x="14981" y="6438"/>
                      </a:cubicBezTo>
                      <a:cubicBezTo>
                        <a:pt x="14981" y="6231"/>
                        <a:pt x="15329" y="6231"/>
                        <a:pt x="15329" y="6231"/>
                      </a:cubicBezTo>
                      <a:cubicBezTo>
                        <a:pt x="15329" y="6231"/>
                        <a:pt x="15329" y="6023"/>
                        <a:pt x="15329" y="6023"/>
                      </a:cubicBezTo>
                      <a:close/>
                      <a:moveTo>
                        <a:pt x="12890" y="15577"/>
                      </a:moveTo>
                      <a:cubicBezTo>
                        <a:pt x="12890" y="15577"/>
                        <a:pt x="12890" y="15577"/>
                        <a:pt x="12890" y="15577"/>
                      </a:cubicBezTo>
                      <a:cubicBezTo>
                        <a:pt x="12890" y="15577"/>
                        <a:pt x="12890" y="15577"/>
                        <a:pt x="12890" y="15577"/>
                      </a:cubicBezTo>
                      <a:close/>
                      <a:moveTo>
                        <a:pt x="14632" y="19108"/>
                      </a:moveTo>
                      <a:cubicBezTo>
                        <a:pt x="14632" y="19108"/>
                        <a:pt x="14632" y="19315"/>
                        <a:pt x="14632" y="19315"/>
                      </a:cubicBezTo>
                      <a:cubicBezTo>
                        <a:pt x="14632" y="19315"/>
                        <a:pt x="14284" y="19315"/>
                        <a:pt x="14284" y="19315"/>
                      </a:cubicBezTo>
                      <a:cubicBezTo>
                        <a:pt x="13587" y="19523"/>
                        <a:pt x="12890" y="19523"/>
                        <a:pt x="11845" y="19523"/>
                      </a:cubicBezTo>
                      <a:cubicBezTo>
                        <a:pt x="12890" y="19523"/>
                        <a:pt x="13935" y="19315"/>
                        <a:pt x="14632" y="19108"/>
                      </a:cubicBezTo>
                      <a:cubicBezTo>
                        <a:pt x="14632" y="19108"/>
                        <a:pt x="14632" y="19108"/>
                        <a:pt x="14632" y="19108"/>
                      </a:cubicBezTo>
                      <a:close/>
                      <a:moveTo>
                        <a:pt x="13239" y="15992"/>
                      </a:moveTo>
                      <a:cubicBezTo>
                        <a:pt x="13587" y="15992"/>
                        <a:pt x="14284" y="15992"/>
                        <a:pt x="14632" y="15992"/>
                      </a:cubicBezTo>
                      <a:cubicBezTo>
                        <a:pt x="14632" y="15992"/>
                        <a:pt x="14632" y="16200"/>
                        <a:pt x="14632" y="16200"/>
                      </a:cubicBezTo>
                      <a:cubicBezTo>
                        <a:pt x="12542" y="16200"/>
                        <a:pt x="10452" y="16408"/>
                        <a:pt x="8361" y="16408"/>
                      </a:cubicBezTo>
                      <a:cubicBezTo>
                        <a:pt x="8013" y="16408"/>
                        <a:pt x="8013" y="16408"/>
                        <a:pt x="7665" y="16408"/>
                      </a:cubicBezTo>
                      <a:cubicBezTo>
                        <a:pt x="7316" y="16408"/>
                        <a:pt x="6968" y="16408"/>
                        <a:pt x="6619" y="16408"/>
                      </a:cubicBezTo>
                      <a:cubicBezTo>
                        <a:pt x="6619" y="16200"/>
                        <a:pt x="6619" y="16200"/>
                        <a:pt x="6619" y="16200"/>
                      </a:cubicBezTo>
                      <a:cubicBezTo>
                        <a:pt x="6619" y="16200"/>
                        <a:pt x="6619" y="15992"/>
                        <a:pt x="6619" y="15992"/>
                      </a:cubicBezTo>
                      <a:cubicBezTo>
                        <a:pt x="8013" y="15992"/>
                        <a:pt x="9406" y="16200"/>
                        <a:pt x="10800" y="16200"/>
                      </a:cubicBezTo>
                      <a:cubicBezTo>
                        <a:pt x="11845" y="16200"/>
                        <a:pt x="12542" y="16200"/>
                        <a:pt x="13239" y="15992"/>
                      </a:cubicBezTo>
                      <a:close/>
                      <a:moveTo>
                        <a:pt x="8710" y="19108"/>
                      </a:moveTo>
                      <a:cubicBezTo>
                        <a:pt x="8013" y="19108"/>
                        <a:pt x="7316" y="19108"/>
                        <a:pt x="6619" y="19108"/>
                      </a:cubicBezTo>
                      <a:cubicBezTo>
                        <a:pt x="6619" y="19108"/>
                        <a:pt x="6619" y="19108"/>
                        <a:pt x="6619" y="19108"/>
                      </a:cubicBezTo>
                      <a:cubicBezTo>
                        <a:pt x="6619" y="18900"/>
                        <a:pt x="6619" y="18900"/>
                        <a:pt x="6619" y="18900"/>
                      </a:cubicBezTo>
                      <a:cubicBezTo>
                        <a:pt x="7316" y="18900"/>
                        <a:pt x="8013" y="18900"/>
                        <a:pt x="8710" y="18900"/>
                      </a:cubicBezTo>
                      <a:cubicBezTo>
                        <a:pt x="9755" y="18900"/>
                        <a:pt x="10800" y="18900"/>
                        <a:pt x="11845" y="18900"/>
                      </a:cubicBezTo>
                      <a:cubicBezTo>
                        <a:pt x="12542" y="18692"/>
                        <a:pt x="13239" y="18692"/>
                        <a:pt x="13935" y="18692"/>
                      </a:cubicBezTo>
                      <a:cubicBezTo>
                        <a:pt x="12194" y="18900"/>
                        <a:pt x="10452" y="19108"/>
                        <a:pt x="8710" y="19108"/>
                      </a:cubicBezTo>
                      <a:close/>
                      <a:moveTo>
                        <a:pt x="11497" y="18277"/>
                      </a:moveTo>
                      <a:cubicBezTo>
                        <a:pt x="10452" y="18277"/>
                        <a:pt x="9406" y="18277"/>
                        <a:pt x="8710" y="18277"/>
                      </a:cubicBezTo>
                      <a:cubicBezTo>
                        <a:pt x="8013" y="18277"/>
                        <a:pt x="7316" y="18277"/>
                        <a:pt x="6619" y="18277"/>
                      </a:cubicBezTo>
                      <a:cubicBezTo>
                        <a:pt x="6619" y="18277"/>
                        <a:pt x="6619" y="18277"/>
                        <a:pt x="6619" y="18277"/>
                      </a:cubicBezTo>
                      <a:cubicBezTo>
                        <a:pt x="6619" y="18069"/>
                        <a:pt x="6619" y="18069"/>
                        <a:pt x="6619" y="18069"/>
                      </a:cubicBezTo>
                      <a:cubicBezTo>
                        <a:pt x="6619" y="18069"/>
                        <a:pt x="6968" y="18069"/>
                        <a:pt x="6968" y="18069"/>
                      </a:cubicBezTo>
                      <a:cubicBezTo>
                        <a:pt x="6968" y="18069"/>
                        <a:pt x="6968" y="18069"/>
                        <a:pt x="6968" y="18069"/>
                      </a:cubicBezTo>
                      <a:cubicBezTo>
                        <a:pt x="9406" y="18069"/>
                        <a:pt x="12194" y="17862"/>
                        <a:pt x="14632" y="17654"/>
                      </a:cubicBezTo>
                      <a:cubicBezTo>
                        <a:pt x="14632" y="17654"/>
                        <a:pt x="14284" y="17862"/>
                        <a:pt x="14284" y="17862"/>
                      </a:cubicBezTo>
                      <a:cubicBezTo>
                        <a:pt x="14284" y="17862"/>
                        <a:pt x="14284" y="17862"/>
                        <a:pt x="14284" y="18069"/>
                      </a:cubicBezTo>
                      <a:cubicBezTo>
                        <a:pt x="13587" y="18069"/>
                        <a:pt x="12542" y="18069"/>
                        <a:pt x="11497" y="18277"/>
                      </a:cubicBezTo>
                      <a:close/>
                      <a:moveTo>
                        <a:pt x="6968" y="17446"/>
                      </a:moveTo>
                      <a:cubicBezTo>
                        <a:pt x="6968" y="17446"/>
                        <a:pt x="6619" y="17446"/>
                        <a:pt x="6619" y="17446"/>
                      </a:cubicBezTo>
                      <a:cubicBezTo>
                        <a:pt x="6619" y="17446"/>
                        <a:pt x="6619" y="17238"/>
                        <a:pt x="6619" y="17238"/>
                      </a:cubicBezTo>
                      <a:cubicBezTo>
                        <a:pt x="6619" y="17238"/>
                        <a:pt x="6619" y="17031"/>
                        <a:pt x="6619" y="17031"/>
                      </a:cubicBezTo>
                      <a:cubicBezTo>
                        <a:pt x="6968" y="17031"/>
                        <a:pt x="7316" y="17031"/>
                        <a:pt x="7665" y="17031"/>
                      </a:cubicBezTo>
                      <a:cubicBezTo>
                        <a:pt x="8013" y="17031"/>
                        <a:pt x="8013" y="17031"/>
                        <a:pt x="8361" y="17031"/>
                      </a:cubicBezTo>
                      <a:cubicBezTo>
                        <a:pt x="10452" y="17031"/>
                        <a:pt x="12542" y="16823"/>
                        <a:pt x="14632" y="16823"/>
                      </a:cubicBezTo>
                      <a:cubicBezTo>
                        <a:pt x="14632" y="16823"/>
                        <a:pt x="14632" y="16823"/>
                        <a:pt x="14284" y="17031"/>
                      </a:cubicBezTo>
                      <a:cubicBezTo>
                        <a:pt x="11845" y="17238"/>
                        <a:pt x="9406" y="17446"/>
                        <a:pt x="6968" y="17446"/>
                      </a:cubicBezTo>
                      <a:close/>
                      <a:moveTo>
                        <a:pt x="11845" y="15577"/>
                      </a:moveTo>
                      <a:cubicBezTo>
                        <a:pt x="11497" y="15577"/>
                        <a:pt x="11148" y="15577"/>
                        <a:pt x="10800" y="15577"/>
                      </a:cubicBezTo>
                      <a:cubicBezTo>
                        <a:pt x="10800" y="15577"/>
                        <a:pt x="10800" y="15577"/>
                        <a:pt x="10452" y="15577"/>
                      </a:cubicBezTo>
                      <a:cubicBezTo>
                        <a:pt x="10452" y="15577"/>
                        <a:pt x="10452" y="15369"/>
                        <a:pt x="10452" y="15369"/>
                      </a:cubicBezTo>
                      <a:cubicBezTo>
                        <a:pt x="10800" y="15369"/>
                        <a:pt x="11148" y="15369"/>
                        <a:pt x="11148" y="15369"/>
                      </a:cubicBezTo>
                      <a:cubicBezTo>
                        <a:pt x="11497" y="15369"/>
                        <a:pt x="11497" y="15369"/>
                        <a:pt x="11845" y="15577"/>
                      </a:cubicBezTo>
                      <a:close/>
                      <a:moveTo>
                        <a:pt x="12890" y="20769"/>
                      </a:moveTo>
                      <a:cubicBezTo>
                        <a:pt x="12542" y="20977"/>
                        <a:pt x="11845" y="20977"/>
                        <a:pt x="10800" y="20977"/>
                      </a:cubicBezTo>
                      <a:cubicBezTo>
                        <a:pt x="10452" y="20977"/>
                        <a:pt x="10452" y="20977"/>
                        <a:pt x="10452" y="20977"/>
                      </a:cubicBezTo>
                      <a:cubicBezTo>
                        <a:pt x="9755" y="20977"/>
                        <a:pt x="9058" y="20769"/>
                        <a:pt x="8361" y="20562"/>
                      </a:cubicBezTo>
                      <a:cubicBezTo>
                        <a:pt x="8013" y="20354"/>
                        <a:pt x="7665" y="20146"/>
                        <a:pt x="7316" y="19938"/>
                      </a:cubicBezTo>
                      <a:cubicBezTo>
                        <a:pt x="7316" y="19938"/>
                        <a:pt x="7665" y="19938"/>
                        <a:pt x="7665" y="19938"/>
                      </a:cubicBezTo>
                      <a:cubicBezTo>
                        <a:pt x="8710" y="20146"/>
                        <a:pt x="10103" y="20146"/>
                        <a:pt x="10800" y="20146"/>
                      </a:cubicBezTo>
                      <a:cubicBezTo>
                        <a:pt x="12194" y="20146"/>
                        <a:pt x="13239" y="20146"/>
                        <a:pt x="14284" y="19938"/>
                      </a:cubicBezTo>
                      <a:cubicBezTo>
                        <a:pt x="13935" y="20146"/>
                        <a:pt x="13239" y="20562"/>
                        <a:pt x="12890" y="20769"/>
                      </a:cubicBezTo>
                      <a:close/>
                      <a:moveTo>
                        <a:pt x="18465" y="10592"/>
                      </a:moveTo>
                      <a:cubicBezTo>
                        <a:pt x="17071" y="11631"/>
                        <a:pt x="17071" y="12254"/>
                        <a:pt x="16374" y="13085"/>
                      </a:cubicBezTo>
                      <a:cubicBezTo>
                        <a:pt x="16374" y="13500"/>
                        <a:pt x="16374" y="13915"/>
                        <a:pt x="16026" y="14331"/>
                      </a:cubicBezTo>
                      <a:cubicBezTo>
                        <a:pt x="16026" y="14538"/>
                        <a:pt x="15677" y="14746"/>
                        <a:pt x="15329" y="15162"/>
                      </a:cubicBezTo>
                      <a:cubicBezTo>
                        <a:pt x="15329" y="14954"/>
                        <a:pt x="15329" y="14954"/>
                        <a:pt x="15329" y="14954"/>
                      </a:cubicBezTo>
                      <a:cubicBezTo>
                        <a:pt x="14981" y="14954"/>
                        <a:pt x="14981" y="14954"/>
                        <a:pt x="14981" y="14954"/>
                      </a:cubicBezTo>
                      <a:cubicBezTo>
                        <a:pt x="14284" y="14954"/>
                        <a:pt x="13587" y="14954"/>
                        <a:pt x="12890" y="14954"/>
                      </a:cubicBezTo>
                      <a:cubicBezTo>
                        <a:pt x="12890" y="14538"/>
                        <a:pt x="12890" y="14331"/>
                        <a:pt x="12890" y="13915"/>
                      </a:cubicBezTo>
                      <a:cubicBezTo>
                        <a:pt x="12890" y="12669"/>
                        <a:pt x="12890" y="11423"/>
                        <a:pt x="13239" y="10177"/>
                      </a:cubicBezTo>
                      <a:cubicBezTo>
                        <a:pt x="13587" y="10177"/>
                        <a:pt x="13587" y="9969"/>
                        <a:pt x="13587" y="9969"/>
                      </a:cubicBezTo>
                      <a:cubicBezTo>
                        <a:pt x="14284" y="9762"/>
                        <a:pt x="14981" y="9346"/>
                        <a:pt x="15329" y="9138"/>
                      </a:cubicBezTo>
                      <a:cubicBezTo>
                        <a:pt x="16026" y="8308"/>
                        <a:pt x="16374" y="7269"/>
                        <a:pt x="16374" y="6231"/>
                      </a:cubicBezTo>
                      <a:cubicBezTo>
                        <a:pt x="16374" y="6023"/>
                        <a:pt x="16374" y="5815"/>
                        <a:pt x="16374" y="5608"/>
                      </a:cubicBezTo>
                      <a:cubicBezTo>
                        <a:pt x="16026" y="5608"/>
                        <a:pt x="15677" y="5400"/>
                        <a:pt x="15329" y="5400"/>
                      </a:cubicBezTo>
                      <a:cubicBezTo>
                        <a:pt x="14981" y="5400"/>
                        <a:pt x="14981" y="5608"/>
                        <a:pt x="14632" y="5608"/>
                      </a:cubicBezTo>
                      <a:cubicBezTo>
                        <a:pt x="14284" y="5815"/>
                        <a:pt x="13935" y="6023"/>
                        <a:pt x="13935" y="6231"/>
                      </a:cubicBezTo>
                      <a:cubicBezTo>
                        <a:pt x="13239" y="7269"/>
                        <a:pt x="12890" y="8515"/>
                        <a:pt x="12542" y="9554"/>
                      </a:cubicBezTo>
                      <a:cubicBezTo>
                        <a:pt x="12194" y="9554"/>
                        <a:pt x="12194" y="9554"/>
                        <a:pt x="11845" y="9346"/>
                      </a:cubicBezTo>
                      <a:cubicBezTo>
                        <a:pt x="11845" y="9346"/>
                        <a:pt x="11845" y="9346"/>
                        <a:pt x="11845" y="9346"/>
                      </a:cubicBezTo>
                      <a:cubicBezTo>
                        <a:pt x="12542" y="8515"/>
                        <a:pt x="12890" y="7477"/>
                        <a:pt x="13239" y="6438"/>
                      </a:cubicBezTo>
                      <a:cubicBezTo>
                        <a:pt x="13239" y="6231"/>
                        <a:pt x="13239" y="6231"/>
                        <a:pt x="13239" y="6023"/>
                      </a:cubicBezTo>
                      <a:cubicBezTo>
                        <a:pt x="13239" y="5815"/>
                        <a:pt x="13239" y="5608"/>
                        <a:pt x="13239" y="5608"/>
                      </a:cubicBezTo>
                      <a:cubicBezTo>
                        <a:pt x="12890" y="5192"/>
                        <a:pt x="12542" y="4985"/>
                        <a:pt x="11845" y="4985"/>
                      </a:cubicBezTo>
                      <a:cubicBezTo>
                        <a:pt x="11497" y="4985"/>
                        <a:pt x="11497" y="4985"/>
                        <a:pt x="11497" y="4985"/>
                      </a:cubicBezTo>
                      <a:cubicBezTo>
                        <a:pt x="11148" y="5192"/>
                        <a:pt x="10800" y="5400"/>
                        <a:pt x="10800" y="5400"/>
                      </a:cubicBezTo>
                      <a:cubicBezTo>
                        <a:pt x="10452" y="5608"/>
                        <a:pt x="10452" y="5608"/>
                        <a:pt x="10452" y="5815"/>
                      </a:cubicBezTo>
                      <a:cubicBezTo>
                        <a:pt x="10452" y="6438"/>
                        <a:pt x="10103" y="6854"/>
                        <a:pt x="10103" y="7477"/>
                      </a:cubicBezTo>
                      <a:cubicBezTo>
                        <a:pt x="10103" y="7892"/>
                        <a:pt x="10452" y="8515"/>
                        <a:pt x="10452" y="9138"/>
                      </a:cubicBezTo>
                      <a:cubicBezTo>
                        <a:pt x="10452" y="9138"/>
                        <a:pt x="10452" y="9346"/>
                        <a:pt x="10800" y="9346"/>
                      </a:cubicBezTo>
                      <a:cubicBezTo>
                        <a:pt x="10452" y="9554"/>
                        <a:pt x="10452" y="9554"/>
                        <a:pt x="10452" y="9762"/>
                      </a:cubicBezTo>
                      <a:cubicBezTo>
                        <a:pt x="10103" y="9762"/>
                        <a:pt x="10103" y="9762"/>
                        <a:pt x="9755" y="9969"/>
                      </a:cubicBezTo>
                      <a:cubicBezTo>
                        <a:pt x="9406" y="8723"/>
                        <a:pt x="9058" y="7685"/>
                        <a:pt x="8361" y="6438"/>
                      </a:cubicBezTo>
                      <a:cubicBezTo>
                        <a:pt x="8361" y="6231"/>
                        <a:pt x="8013" y="5608"/>
                        <a:pt x="7316" y="5400"/>
                      </a:cubicBezTo>
                      <a:cubicBezTo>
                        <a:pt x="6968" y="5192"/>
                        <a:pt x="6619" y="5192"/>
                        <a:pt x="6271" y="5192"/>
                      </a:cubicBezTo>
                      <a:cubicBezTo>
                        <a:pt x="5923" y="5192"/>
                        <a:pt x="5574" y="5400"/>
                        <a:pt x="5226" y="5400"/>
                      </a:cubicBezTo>
                      <a:cubicBezTo>
                        <a:pt x="4529" y="5815"/>
                        <a:pt x="4181" y="6231"/>
                        <a:pt x="4181" y="6646"/>
                      </a:cubicBezTo>
                      <a:cubicBezTo>
                        <a:pt x="4181" y="6646"/>
                        <a:pt x="4181" y="6646"/>
                        <a:pt x="4181" y="6646"/>
                      </a:cubicBezTo>
                      <a:cubicBezTo>
                        <a:pt x="4181" y="7062"/>
                        <a:pt x="4529" y="7269"/>
                        <a:pt x="4529" y="7477"/>
                      </a:cubicBezTo>
                      <a:cubicBezTo>
                        <a:pt x="5574" y="8515"/>
                        <a:pt x="6619" y="9346"/>
                        <a:pt x="8013" y="9969"/>
                      </a:cubicBezTo>
                      <a:cubicBezTo>
                        <a:pt x="8013" y="10177"/>
                        <a:pt x="8361" y="10385"/>
                        <a:pt x="9058" y="10385"/>
                      </a:cubicBezTo>
                      <a:cubicBezTo>
                        <a:pt x="9406" y="11838"/>
                        <a:pt x="9406" y="13292"/>
                        <a:pt x="9406" y="14954"/>
                      </a:cubicBezTo>
                      <a:cubicBezTo>
                        <a:pt x="8361" y="14954"/>
                        <a:pt x="7316" y="15162"/>
                        <a:pt x="6619" y="15369"/>
                      </a:cubicBezTo>
                      <a:cubicBezTo>
                        <a:pt x="6271" y="15369"/>
                        <a:pt x="6271" y="15369"/>
                        <a:pt x="6271" y="15369"/>
                      </a:cubicBezTo>
                      <a:cubicBezTo>
                        <a:pt x="6271" y="15369"/>
                        <a:pt x="6271" y="15369"/>
                        <a:pt x="6271" y="15369"/>
                      </a:cubicBezTo>
                      <a:cubicBezTo>
                        <a:pt x="6271" y="15369"/>
                        <a:pt x="6271" y="15369"/>
                        <a:pt x="6271" y="15162"/>
                      </a:cubicBezTo>
                      <a:cubicBezTo>
                        <a:pt x="5574" y="14746"/>
                        <a:pt x="5226" y="14538"/>
                        <a:pt x="5226" y="14123"/>
                      </a:cubicBezTo>
                      <a:cubicBezTo>
                        <a:pt x="5226" y="13915"/>
                        <a:pt x="5226" y="13500"/>
                        <a:pt x="5226" y="13292"/>
                      </a:cubicBezTo>
                      <a:cubicBezTo>
                        <a:pt x="4877" y="12669"/>
                        <a:pt x="4181" y="12046"/>
                        <a:pt x="3832" y="11631"/>
                      </a:cubicBezTo>
                      <a:cubicBezTo>
                        <a:pt x="3135" y="11008"/>
                        <a:pt x="2787" y="10385"/>
                        <a:pt x="2090" y="9969"/>
                      </a:cubicBezTo>
                      <a:cubicBezTo>
                        <a:pt x="1394" y="8931"/>
                        <a:pt x="1045" y="7892"/>
                        <a:pt x="1045" y="7062"/>
                      </a:cubicBezTo>
                      <a:cubicBezTo>
                        <a:pt x="1045" y="5400"/>
                        <a:pt x="2090" y="3738"/>
                        <a:pt x="3484" y="2700"/>
                      </a:cubicBezTo>
                      <a:cubicBezTo>
                        <a:pt x="5226" y="1454"/>
                        <a:pt x="7665" y="623"/>
                        <a:pt x="10452" y="623"/>
                      </a:cubicBezTo>
                      <a:cubicBezTo>
                        <a:pt x="10452" y="623"/>
                        <a:pt x="10800" y="623"/>
                        <a:pt x="10800" y="623"/>
                      </a:cubicBezTo>
                      <a:cubicBezTo>
                        <a:pt x="14632" y="831"/>
                        <a:pt x="17071" y="1454"/>
                        <a:pt x="18465" y="2700"/>
                      </a:cubicBezTo>
                      <a:cubicBezTo>
                        <a:pt x="19858" y="3738"/>
                        <a:pt x="20555" y="4985"/>
                        <a:pt x="20555" y="6438"/>
                      </a:cubicBezTo>
                      <a:cubicBezTo>
                        <a:pt x="20555" y="8100"/>
                        <a:pt x="19510" y="9762"/>
                        <a:pt x="18465" y="10592"/>
                      </a:cubicBezTo>
                      <a:close/>
                      <a:moveTo>
                        <a:pt x="8710" y="9554"/>
                      </a:moveTo>
                      <a:cubicBezTo>
                        <a:pt x="8710" y="9554"/>
                        <a:pt x="8710" y="9554"/>
                        <a:pt x="8710" y="9554"/>
                      </a:cubicBezTo>
                      <a:cubicBezTo>
                        <a:pt x="7316" y="8931"/>
                        <a:pt x="6271" y="8100"/>
                        <a:pt x="5574" y="7269"/>
                      </a:cubicBezTo>
                      <a:cubicBezTo>
                        <a:pt x="5226" y="7062"/>
                        <a:pt x="5226" y="6854"/>
                        <a:pt x="5226" y="6646"/>
                      </a:cubicBezTo>
                      <a:cubicBezTo>
                        <a:pt x="5226" y="6231"/>
                        <a:pt x="5574" y="6023"/>
                        <a:pt x="5574" y="6023"/>
                      </a:cubicBezTo>
                      <a:cubicBezTo>
                        <a:pt x="5923" y="5815"/>
                        <a:pt x="5923" y="5815"/>
                        <a:pt x="6271" y="5815"/>
                      </a:cubicBezTo>
                      <a:cubicBezTo>
                        <a:pt x="6619" y="5815"/>
                        <a:pt x="6619" y="5815"/>
                        <a:pt x="6619" y="6023"/>
                      </a:cubicBezTo>
                      <a:cubicBezTo>
                        <a:pt x="6968" y="6023"/>
                        <a:pt x="7316" y="6438"/>
                        <a:pt x="7665" y="6646"/>
                      </a:cubicBezTo>
                      <a:cubicBezTo>
                        <a:pt x="8013" y="7685"/>
                        <a:pt x="8361" y="8515"/>
                        <a:pt x="8710" y="9554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20" name="Freeform 12"/>
                <p:cNvSpPr/>
                <p:nvPr/>
              </p:nvSpPr>
              <p:spPr>
                <a:xfrm rot="10800000">
                  <a:off x="365950" y="638709"/>
                  <a:ext cx="31672" cy="1559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131" fill="norm" stroke="1" extrusionOk="0">
                      <a:moveTo>
                        <a:pt x="8640" y="0"/>
                      </a:moveTo>
                      <a:cubicBezTo>
                        <a:pt x="4320" y="0"/>
                        <a:pt x="0" y="0"/>
                        <a:pt x="0" y="800"/>
                      </a:cubicBezTo>
                      <a:cubicBezTo>
                        <a:pt x="0" y="2400"/>
                        <a:pt x="0" y="3200"/>
                        <a:pt x="0" y="4800"/>
                      </a:cubicBezTo>
                      <a:cubicBezTo>
                        <a:pt x="0" y="9600"/>
                        <a:pt x="4320" y="15200"/>
                        <a:pt x="8640" y="20000"/>
                      </a:cubicBezTo>
                      <a:cubicBezTo>
                        <a:pt x="8640" y="20800"/>
                        <a:pt x="12960" y="21600"/>
                        <a:pt x="12960" y="20800"/>
                      </a:cubicBezTo>
                      <a:cubicBezTo>
                        <a:pt x="17280" y="20800"/>
                        <a:pt x="21600" y="20800"/>
                        <a:pt x="21600" y="20000"/>
                      </a:cubicBezTo>
                      <a:cubicBezTo>
                        <a:pt x="17280" y="14400"/>
                        <a:pt x="12960" y="9600"/>
                        <a:pt x="12960" y="4800"/>
                      </a:cubicBezTo>
                      <a:cubicBezTo>
                        <a:pt x="12960" y="3200"/>
                        <a:pt x="12960" y="2400"/>
                        <a:pt x="12960" y="800"/>
                      </a:cubicBezTo>
                      <a:cubicBezTo>
                        <a:pt x="12960" y="0"/>
                        <a:pt x="12960" y="0"/>
                        <a:pt x="8640" y="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21" name="Freeform 13"/>
                <p:cNvSpPr/>
                <p:nvPr/>
              </p:nvSpPr>
              <p:spPr>
                <a:xfrm rot="10800000">
                  <a:off x="74564" y="613511"/>
                  <a:ext cx="111915" cy="782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00" h="21214" fill="norm" stroke="1" extrusionOk="0">
                      <a:moveTo>
                        <a:pt x="18000" y="1157"/>
                      </a:moveTo>
                      <a:cubicBezTo>
                        <a:pt x="12000" y="5785"/>
                        <a:pt x="6000" y="11957"/>
                        <a:pt x="0" y="16585"/>
                      </a:cubicBezTo>
                      <a:cubicBezTo>
                        <a:pt x="0" y="18128"/>
                        <a:pt x="0" y="19671"/>
                        <a:pt x="0" y="19671"/>
                      </a:cubicBezTo>
                      <a:cubicBezTo>
                        <a:pt x="1200" y="21214"/>
                        <a:pt x="1200" y="21214"/>
                        <a:pt x="2400" y="21214"/>
                      </a:cubicBezTo>
                      <a:cubicBezTo>
                        <a:pt x="8400" y="15043"/>
                        <a:pt x="14400" y="10414"/>
                        <a:pt x="20400" y="4243"/>
                      </a:cubicBezTo>
                      <a:cubicBezTo>
                        <a:pt x="21600" y="4243"/>
                        <a:pt x="21600" y="2700"/>
                        <a:pt x="20400" y="1157"/>
                      </a:cubicBezTo>
                      <a:cubicBezTo>
                        <a:pt x="20400" y="-386"/>
                        <a:pt x="19200" y="-386"/>
                        <a:pt x="18000" y="1157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22" name="Freeform 14"/>
                <p:cNvSpPr/>
                <p:nvPr/>
              </p:nvSpPr>
              <p:spPr>
                <a:xfrm rot="10800000">
                  <a:off x="0" y="449265"/>
                  <a:ext cx="117858" cy="410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68" h="21600" fill="norm" stroke="1" extrusionOk="0">
                      <a:moveTo>
                        <a:pt x="20463" y="3086"/>
                      </a:moveTo>
                      <a:cubicBezTo>
                        <a:pt x="20463" y="0"/>
                        <a:pt x="19326" y="0"/>
                        <a:pt x="18189" y="0"/>
                      </a:cubicBezTo>
                      <a:cubicBezTo>
                        <a:pt x="13642" y="6171"/>
                        <a:pt x="6821" y="12343"/>
                        <a:pt x="1137" y="12343"/>
                      </a:cubicBezTo>
                      <a:cubicBezTo>
                        <a:pt x="0" y="12343"/>
                        <a:pt x="0" y="12343"/>
                        <a:pt x="0" y="15429"/>
                      </a:cubicBezTo>
                      <a:cubicBezTo>
                        <a:pt x="0" y="18514"/>
                        <a:pt x="0" y="21600"/>
                        <a:pt x="1137" y="21600"/>
                      </a:cubicBezTo>
                      <a:cubicBezTo>
                        <a:pt x="7958" y="21600"/>
                        <a:pt x="14779" y="15429"/>
                        <a:pt x="20463" y="9257"/>
                      </a:cubicBezTo>
                      <a:cubicBezTo>
                        <a:pt x="20463" y="6171"/>
                        <a:pt x="21600" y="3086"/>
                        <a:pt x="20463" y="3086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23" name="Freeform 15"/>
                <p:cNvSpPr/>
                <p:nvPr/>
              </p:nvSpPr>
              <p:spPr>
                <a:xfrm rot="10800000">
                  <a:off x="35008" y="247793"/>
                  <a:ext cx="99717" cy="768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25" h="20829" fill="norm" stroke="1" extrusionOk="0">
                      <a:moveTo>
                        <a:pt x="17212" y="19671"/>
                      </a:moveTo>
                      <a:cubicBezTo>
                        <a:pt x="18562" y="21214"/>
                        <a:pt x="19912" y="21214"/>
                        <a:pt x="19912" y="19671"/>
                      </a:cubicBezTo>
                      <a:cubicBezTo>
                        <a:pt x="21262" y="18128"/>
                        <a:pt x="21262" y="16585"/>
                        <a:pt x="19912" y="16585"/>
                      </a:cubicBezTo>
                      <a:cubicBezTo>
                        <a:pt x="14512" y="10414"/>
                        <a:pt x="9112" y="5785"/>
                        <a:pt x="3712" y="1157"/>
                      </a:cubicBezTo>
                      <a:cubicBezTo>
                        <a:pt x="2362" y="-386"/>
                        <a:pt x="1012" y="-386"/>
                        <a:pt x="1012" y="1157"/>
                      </a:cubicBezTo>
                      <a:cubicBezTo>
                        <a:pt x="-338" y="1157"/>
                        <a:pt x="-338" y="2700"/>
                        <a:pt x="1012" y="4243"/>
                      </a:cubicBezTo>
                      <a:cubicBezTo>
                        <a:pt x="6412" y="8871"/>
                        <a:pt x="11812" y="15043"/>
                        <a:pt x="17212" y="19671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24" name="Freeform 16"/>
                <p:cNvSpPr/>
                <p:nvPr/>
              </p:nvSpPr>
              <p:spPr>
                <a:xfrm rot="10800000">
                  <a:off x="558619" y="606266"/>
                  <a:ext cx="93432" cy="8695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40" h="21600" fill="norm" stroke="1" extrusionOk="0">
                      <a:moveTo>
                        <a:pt x="19800" y="21600"/>
                      </a:moveTo>
                      <a:cubicBezTo>
                        <a:pt x="21240" y="20160"/>
                        <a:pt x="21240" y="18720"/>
                        <a:pt x="21240" y="18720"/>
                      </a:cubicBezTo>
                      <a:cubicBezTo>
                        <a:pt x="16920" y="11520"/>
                        <a:pt x="9720" y="5760"/>
                        <a:pt x="3960" y="0"/>
                      </a:cubicBezTo>
                      <a:cubicBezTo>
                        <a:pt x="2520" y="0"/>
                        <a:pt x="1080" y="0"/>
                        <a:pt x="1080" y="1440"/>
                      </a:cubicBezTo>
                      <a:cubicBezTo>
                        <a:pt x="-360" y="2880"/>
                        <a:pt x="-360" y="4320"/>
                        <a:pt x="1080" y="4320"/>
                      </a:cubicBezTo>
                      <a:cubicBezTo>
                        <a:pt x="6840" y="8640"/>
                        <a:pt x="12600" y="14400"/>
                        <a:pt x="16920" y="20160"/>
                      </a:cubicBezTo>
                      <a:cubicBezTo>
                        <a:pt x="18360" y="21600"/>
                        <a:pt x="19800" y="21600"/>
                        <a:pt x="19800" y="2160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25" name="Freeform 17"/>
                <p:cNvSpPr/>
                <p:nvPr/>
              </p:nvSpPr>
              <p:spPr>
                <a:xfrm rot="10800000">
                  <a:off x="608767" y="447870"/>
                  <a:ext cx="112350" cy="376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97" h="19792" fill="norm" stroke="1" extrusionOk="0">
                      <a:moveTo>
                        <a:pt x="20897" y="15429"/>
                      </a:moveTo>
                      <a:cubicBezTo>
                        <a:pt x="20897" y="15429"/>
                        <a:pt x="20897" y="12343"/>
                        <a:pt x="19697" y="9257"/>
                      </a:cubicBezTo>
                      <a:cubicBezTo>
                        <a:pt x="13697" y="6171"/>
                        <a:pt x="7697" y="0"/>
                        <a:pt x="1697" y="0"/>
                      </a:cubicBezTo>
                      <a:cubicBezTo>
                        <a:pt x="497" y="0"/>
                        <a:pt x="497" y="0"/>
                        <a:pt x="497" y="3086"/>
                      </a:cubicBezTo>
                      <a:cubicBezTo>
                        <a:pt x="-703" y="6171"/>
                        <a:pt x="497" y="9257"/>
                        <a:pt x="1697" y="9257"/>
                      </a:cubicBezTo>
                      <a:cubicBezTo>
                        <a:pt x="7697" y="9257"/>
                        <a:pt x="13697" y="12343"/>
                        <a:pt x="18497" y="18514"/>
                      </a:cubicBezTo>
                      <a:cubicBezTo>
                        <a:pt x="19697" y="21600"/>
                        <a:pt x="20897" y="18514"/>
                        <a:pt x="20897" y="15429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26" name="Freeform 18"/>
                <p:cNvSpPr/>
                <p:nvPr/>
              </p:nvSpPr>
              <p:spPr>
                <a:xfrm rot="10800000">
                  <a:off x="585013" y="211589"/>
                  <a:ext cx="100294" cy="840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0" fill="norm" stroke="1" extrusionOk="0">
                      <a:moveTo>
                        <a:pt x="2700" y="19800"/>
                      </a:moveTo>
                      <a:cubicBezTo>
                        <a:pt x="6750" y="15480"/>
                        <a:pt x="9450" y="14040"/>
                        <a:pt x="12150" y="12600"/>
                      </a:cubicBezTo>
                      <a:cubicBezTo>
                        <a:pt x="14850" y="9720"/>
                        <a:pt x="17550" y="6840"/>
                        <a:pt x="21600" y="3960"/>
                      </a:cubicBezTo>
                      <a:cubicBezTo>
                        <a:pt x="21600" y="2520"/>
                        <a:pt x="21600" y="1080"/>
                        <a:pt x="21600" y="1080"/>
                      </a:cubicBezTo>
                      <a:cubicBezTo>
                        <a:pt x="20250" y="-360"/>
                        <a:pt x="18900" y="-360"/>
                        <a:pt x="17550" y="1080"/>
                      </a:cubicBezTo>
                      <a:cubicBezTo>
                        <a:pt x="14850" y="3960"/>
                        <a:pt x="12150" y="6840"/>
                        <a:pt x="9450" y="8280"/>
                      </a:cubicBezTo>
                      <a:cubicBezTo>
                        <a:pt x="6750" y="11160"/>
                        <a:pt x="4050" y="12600"/>
                        <a:pt x="0" y="16920"/>
                      </a:cubicBezTo>
                      <a:cubicBezTo>
                        <a:pt x="0" y="18360"/>
                        <a:pt x="0" y="19800"/>
                        <a:pt x="0" y="19800"/>
                      </a:cubicBezTo>
                      <a:cubicBezTo>
                        <a:pt x="1350" y="21240"/>
                        <a:pt x="2700" y="21240"/>
                        <a:pt x="2700" y="1980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428" name="直接连接符 15"/>
              <p:cNvSpPr/>
              <p:nvPr/>
            </p:nvSpPr>
            <p:spPr>
              <a:xfrm flipH="1">
                <a:off x="360673" y="0"/>
                <a:ext cx="1" cy="1943101"/>
              </a:xfrm>
              <a:prstGeom prst="line">
                <a:avLst/>
              </a:prstGeom>
              <a:noFill/>
              <a:ln w="19050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440" name="组合 18"/>
            <p:cNvGrpSpPr/>
            <p:nvPr/>
          </p:nvGrpSpPr>
          <p:grpSpPr>
            <a:xfrm>
              <a:off x="2744476" y="548296"/>
              <a:ext cx="721117" cy="2702385"/>
              <a:chOff x="0" y="0"/>
              <a:chExt cx="721116" cy="2702384"/>
            </a:xfrm>
          </p:grpSpPr>
          <p:grpSp>
            <p:nvGrpSpPr>
              <p:cNvPr id="438" name="组合 19"/>
              <p:cNvGrpSpPr/>
              <p:nvPr/>
            </p:nvGrpSpPr>
            <p:grpSpPr>
              <a:xfrm>
                <a:off x="0" y="1907716"/>
                <a:ext cx="721117" cy="794669"/>
                <a:chOff x="0" y="0"/>
                <a:chExt cx="721116" cy="794668"/>
              </a:xfrm>
            </p:grpSpPr>
            <p:sp>
              <p:nvSpPr>
                <p:cNvPr id="430" name="Freeform 11"/>
                <p:cNvSpPr/>
                <p:nvPr/>
              </p:nvSpPr>
              <p:spPr>
                <a:xfrm rot="10800000">
                  <a:off x="168005" y="0"/>
                  <a:ext cx="395894" cy="6062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cubicBezTo>
                        <a:pt x="10800" y="0"/>
                        <a:pt x="10452" y="0"/>
                        <a:pt x="10452" y="0"/>
                      </a:cubicBezTo>
                      <a:cubicBezTo>
                        <a:pt x="7316" y="0"/>
                        <a:pt x="4529" y="1038"/>
                        <a:pt x="2787" y="2285"/>
                      </a:cubicBezTo>
                      <a:cubicBezTo>
                        <a:pt x="1045" y="3531"/>
                        <a:pt x="0" y="5192"/>
                        <a:pt x="0" y="7062"/>
                      </a:cubicBezTo>
                      <a:cubicBezTo>
                        <a:pt x="0" y="8100"/>
                        <a:pt x="348" y="9138"/>
                        <a:pt x="1394" y="10177"/>
                      </a:cubicBezTo>
                      <a:cubicBezTo>
                        <a:pt x="1742" y="10800"/>
                        <a:pt x="2439" y="11423"/>
                        <a:pt x="2787" y="11838"/>
                      </a:cubicBezTo>
                      <a:cubicBezTo>
                        <a:pt x="3484" y="12462"/>
                        <a:pt x="3832" y="12877"/>
                        <a:pt x="4181" y="13500"/>
                      </a:cubicBezTo>
                      <a:cubicBezTo>
                        <a:pt x="4181" y="13500"/>
                        <a:pt x="4181" y="13915"/>
                        <a:pt x="4181" y="14123"/>
                      </a:cubicBezTo>
                      <a:cubicBezTo>
                        <a:pt x="4181" y="14746"/>
                        <a:pt x="4877" y="15162"/>
                        <a:pt x="5226" y="15577"/>
                      </a:cubicBezTo>
                      <a:cubicBezTo>
                        <a:pt x="5574" y="15785"/>
                        <a:pt x="5574" y="15992"/>
                        <a:pt x="5574" y="16200"/>
                      </a:cubicBezTo>
                      <a:cubicBezTo>
                        <a:pt x="5574" y="16408"/>
                        <a:pt x="5574" y="16408"/>
                        <a:pt x="5574" y="16408"/>
                      </a:cubicBezTo>
                      <a:cubicBezTo>
                        <a:pt x="5574" y="16615"/>
                        <a:pt x="5574" y="16823"/>
                        <a:pt x="5574" y="16823"/>
                      </a:cubicBezTo>
                      <a:cubicBezTo>
                        <a:pt x="5574" y="17031"/>
                        <a:pt x="5574" y="17238"/>
                        <a:pt x="5574" y="17238"/>
                      </a:cubicBezTo>
                      <a:cubicBezTo>
                        <a:pt x="5574" y="17446"/>
                        <a:pt x="5574" y="17446"/>
                        <a:pt x="5574" y="17654"/>
                      </a:cubicBezTo>
                      <a:cubicBezTo>
                        <a:pt x="5574" y="17654"/>
                        <a:pt x="5923" y="17654"/>
                        <a:pt x="5923" y="17862"/>
                      </a:cubicBezTo>
                      <a:cubicBezTo>
                        <a:pt x="5574" y="17862"/>
                        <a:pt x="5574" y="18069"/>
                        <a:pt x="5574" y="18277"/>
                      </a:cubicBezTo>
                      <a:cubicBezTo>
                        <a:pt x="5574" y="18485"/>
                        <a:pt x="5574" y="18485"/>
                        <a:pt x="5574" y="18485"/>
                      </a:cubicBezTo>
                      <a:cubicBezTo>
                        <a:pt x="5574" y="18485"/>
                        <a:pt x="5574" y="18485"/>
                        <a:pt x="5923" y="18692"/>
                      </a:cubicBezTo>
                      <a:cubicBezTo>
                        <a:pt x="5574" y="18692"/>
                        <a:pt x="5574" y="18900"/>
                        <a:pt x="5574" y="19108"/>
                      </a:cubicBezTo>
                      <a:cubicBezTo>
                        <a:pt x="5574" y="19108"/>
                        <a:pt x="5574" y="19315"/>
                        <a:pt x="5923" y="19523"/>
                      </a:cubicBezTo>
                      <a:cubicBezTo>
                        <a:pt x="5923" y="19523"/>
                        <a:pt x="5923" y="19523"/>
                        <a:pt x="5923" y="19523"/>
                      </a:cubicBezTo>
                      <a:cubicBezTo>
                        <a:pt x="5923" y="19523"/>
                        <a:pt x="5923" y="19523"/>
                        <a:pt x="5923" y="19523"/>
                      </a:cubicBezTo>
                      <a:cubicBezTo>
                        <a:pt x="6271" y="20354"/>
                        <a:pt x="6968" y="20769"/>
                        <a:pt x="7665" y="20977"/>
                      </a:cubicBezTo>
                      <a:cubicBezTo>
                        <a:pt x="8710" y="21392"/>
                        <a:pt x="9406" y="21600"/>
                        <a:pt x="10452" y="21600"/>
                      </a:cubicBezTo>
                      <a:cubicBezTo>
                        <a:pt x="10800" y="21600"/>
                        <a:pt x="10800" y="21600"/>
                        <a:pt x="10800" y="21600"/>
                      </a:cubicBezTo>
                      <a:cubicBezTo>
                        <a:pt x="11845" y="21600"/>
                        <a:pt x="12890" y="21600"/>
                        <a:pt x="13587" y="21185"/>
                      </a:cubicBezTo>
                      <a:cubicBezTo>
                        <a:pt x="13935" y="20977"/>
                        <a:pt x="14632" y="20769"/>
                        <a:pt x="14981" y="20354"/>
                      </a:cubicBezTo>
                      <a:cubicBezTo>
                        <a:pt x="14981" y="20354"/>
                        <a:pt x="15329" y="20146"/>
                        <a:pt x="15329" y="19938"/>
                      </a:cubicBezTo>
                      <a:cubicBezTo>
                        <a:pt x="15677" y="19731"/>
                        <a:pt x="15677" y="19731"/>
                        <a:pt x="15677" y="19523"/>
                      </a:cubicBezTo>
                      <a:cubicBezTo>
                        <a:pt x="15677" y="19523"/>
                        <a:pt x="15677" y="19523"/>
                        <a:pt x="15677" y="19523"/>
                      </a:cubicBezTo>
                      <a:cubicBezTo>
                        <a:pt x="15677" y="19315"/>
                        <a:pt x="15677" y="19315"/>
                        <a:pt x="15677" y="19108"/>
                      </a:cubicBezTo>
                      <a:cubicBezTo>
                        <a:pt x="15677" y="19108"/>
                        <a:pt x="15677" y="19108"/>
                        <a:pt x="15677" y="18900"/>
                      </a:cubicBezTo>
                      <a:cubicBezTo>
                        <a:pt x="16026" y="18900"/>
                        <a:pt x="16026" y="18692"/>
                        <a:pt x="16026" y="18692"/>
                      </a:cubicBezTo>
                      <a:cubicBezTo>
                        <a:pt x="16026" y="18485"/>
                        <a:pt x="16026" y="18485"/>
                        <a:pt x="15677" y="18485"/>
                      </a:cubicBezTo>
                      <a:cubicBezTo>
                        <a:pt x="15677" y="18485"/>
                        <a:pt x="16026" y="18277"/>
                        <a:pt x="16026" y="18277"/>
                      </a:cubicBezTo>
                      <a:cubicBezTo>
                        <a:pt x="15677" y="18069"/>
                        <a:pt x="15677" y="18069"/>
                        <a:pt x="15677" y="18069"/>
                      </a:cubicBezTo>
                      <a:cubicBezTo>
                        <a:pt x="15677" y="18069"/>
                        <a:pt x="15329" y="17862"/>
                        <a:pt x="15329" y="17862"/>
                      </a:cubicBezTo>
                      <a:cubicBezTo>
                        <a:pt x="15677" y="17862"/>
                        <a:pt x="15677" y="17862"/>
                        <a:pt x="16026" y="17654"/>
                      </a:cubicBezTo>
                      <a:cubicBezTo>
                        <a:pt x="16026" y="17446"/>
                        <a:pt x="16026" y="17446"/>
                        <a:pt x="16026" y="17446"/>
                      </a:cubicBezTo>
                      <a:cubicBezTo>
                        <a:pt x="16026" y="17238"/>
                        <a:pt x="15677" y="17238"/>
                        <a:pt x="15677" y="17031"/>
                      </a:cubicBezTo>
                      <a:cubicBezTo>
                        <a:pt x="15677" y="17031"/>
                        <a:pt x="15677" y="17031"/>
                        <a:pt x="15677" y="16823"/>
                      </a:cubicBezTo>
                      <a:cubicBezTo>
                        <a:pt x="15677" y="16823"/>
                        <a:pt x="15677" y="16823"/>
                        <a:pt x="15677" y="16823"/>
                      </a:cubicBezTo>
                      <a:cubicBezTo>
                        <a:pt x="15677" y="16615"/>
                        <a:pt x="15677" y="16615"/>
                        <a:pt x="15677" y="16615"/>
                      </a:cubicBezTo>
                      <a:cubicBezTo>
                        <a:pt x="15677" y="16615"/>
                        <a:pt x="15677" y="16615"/>
                        <a:pt x="15677" y="16615"/>
                      </a:cubicBezTo>
                      <a:cubicBezTo>
                        <a:pt x="15677" y="16408"/>
                        <a:pt x="15677" y="16200"/>
                        <a:pt x="15677" y="15992"/>
                      </a:cubicBezTo>
                      <a:cubicBezTo>
                        <a:pt x="15677" y="15992"/>
                        <a:pt x="15677" y="15992"/>
                        <a:pt x="15677" y="15992"/>
                      </a:cubicBezTo>
                      <a:cubicBezTo>
                        <a:pt x="16374" y="15577"/>
                        <a:pt x="16723" y="14954"/>
                        <a:pt x="17071" y="14538"/>
                      </a:cubicBezTo>
                      <a:cubicBezTo>
                        <a:pt x="17071" y="14123"/>
                        <a:pt x="17419" y="13708"/>
                        <a:pt x="17419" y="13292"/>
                      </a:cubicBezTo>
                      <a:cubicBezTo>
                        <a:pt x="18116" y="12462"/>
                        <a:pt x="18116" y="11838"/>
                        <a:pt x="19510" y="10800"/>
                      </a:cubicBezTo>
                      <a:cubicBezTo>
                        <a:pt x="20555" y="9969"/>
                        <a:pt x="21600" y="8308"/>
                        <a:pt x="21600" y="6438"/>
                      </a:cubicBezTo>
                      <a:cubicBezTo>
                        <a:pt x="21600" y="4985"/>
                        <a:pt x="20903" y="3323"/>
                        <a:pt x="19161" y="2285"/>
                      </a:cubicBezTo>
                      <a:cubicBezTo>
                        <a:pt x="17419" y="1038"/>
                        <a:pt x="14981" y="208"/>
                        <a:pt x="10800" y="0"/>
                      </a:cubicBezTo>
                      <a:close/>
                      <a:moveTo>
                        <a:pt x="10103" y="10385"/>
                      </a:moveTo>
                      <a:cubicBezTo>
                        <a:pt x="10452" y="10385"/>
                        <a:pt x="10800" y="10177"/>
                        <a:pt x="11148" y="10177"/>
                      </a:cubicBezTo>
                      <a:cubicBezTo>
                        <a:pt x="11148" y="9969"/>
                        <a:pt x="11148" y="9969"/>
                        <a:pt x="11148" y="9969"/>
                      </a:cubicBezTo>
                      <a:cubicBezTo>
                        <a:pt x="11497" y="10177"/>
                        <a:pt x="11845" y="10177"/>
                        <a:pt x="12194" y="10177"/>
                      </a:cubicBezTo>
                      <a:cubicBezTo>
                        <a:pt x="11845" y="11423"/>
                        <a:pt x="11845" y="12669"/>
                        <a:pt x="11845" y="13915"/>
                      </a:cubicBezTo>
                      <a:cubicBezTo>
                        <a:pt x="11845" y="14331"/>
                        <a:pt x="11845" y="14538"/>
                        <a:pt x="11845" y="14746"/>
                      </a:cubicBezTo>
                      <a:cubicBezTo>
                        <a:pt x="11497" y="14746"/>
                        <a:pt x="11497" y="14746"/>
                        <a:pt x="11148" y="14746"/>
                      </a:cubicBezTo>
                      <a:cubicBezTo>
                        <a:pt x="11148" y="14746"/>
                        <a:pt x="10800" y="14746"/>
                        <a:pt x="10452" y="14746"/>
                      </a:cubicBezTo>
                      <a:cubicBezTo>
                        <a:pt x="10452" y="13292"/>
                        <a:pt x="10452" y="11838"/>
                        <a:pt x="10103" y="10385"/>
                      </a:cubicBezTo>
                      <a:close/>
                      <a:moveTo>
                        <a:pt x="11148" y="7477"/>
                      </a:moveTo>
                      <a:cubicBezTo>
                        <a:pt x="11148" y="6854"/>
                        <a:pt x="11497" y="6438"/>
                        <a:pt x="11497" y="6023"/>
                      </a:cubicBezTo>
                      <a:cubicBezTo>
                        <a:pt x="11497" y="5815"/>
                        <a:pt x="11497" y="5815"/>
                        <a:pt x="11497" y="5815"/>
                      </a:cubicBezTo>
                      <a:cubicBezTo>
                        <a:pt x="11845" y="5608"/>
                        <a:pt x="11845" y="5608"/>
                        <a:pt x="11845" y="5608"/>
                      </a:cubicBezTo>
                      <a:cubicBezTo>
                        <a:pt x="11845" y="5608"/>
                        <a:pt x="12194" y="5608"/>
                        <a:pt x="12194" y="5815"/>
                      </a:cubicBezTo>
                      <a:cubicBezTo>
                        <a:pt x="12194" y="5815"/>
                        <a:pt x="12194" y="6023"/>
                        <a:pt x="12194" y="6023"/>
                      </a:cubicBezTo>
                      <a:cubicBezTo>
                        <a:pt x="12194" y="6231"/>
                        <a:pt x="12194" y="6231"/>
                        <a:pt x="12194" y="6438"/>
                      </a:cubicBezTo>
                      <a:cubicBezTo>
                        <a:pt x="12194" y="7062"/>
                        <a:pt x="11845" y="7685"/>
                        <a:pt x="11497" y="8308"/>
                      </a:cubicBezTo>
                      <a:cubicBezTo>
                        <a:pt x="11148" y="8100"/>
                        <a:pt x="11148" y="7685"/>
                        <a:pt x="11148" y="7477"/>
                      </a:cubicBezTo>
                      <a:close/>
                      <a:moveTo>
                        <a:pt x="15329" y="6023"/>
                      </a:moveTo>
                      <a:cubicBezTo>
                        <a:pt x="15329" y="6231"/>
                        <a:pt x="15329" y="6231"/>
                        <a:pt x="15329" y="6231"/>
                      </a:cubicBezTo>
                      <a:cubicBezTo>
                        <a:pt x="15329" y="7062"/>
                        <a:pt x="14981" y="8100"/>
                        <a:pt x="14284" y="8723"/>
                      </a:cubicBezTo>
                      <a:cubicBezTo>
                        <a:pt x="14284" y="8931"/>
                        <a:pt x="13935" y="9138"/>
                        <a:pt x="13587" y="9346"/>
                      </a:cubicBezTo>
                      <a:cubicBezTo>
                        <a:pt x="13935" y="8308"/>
                        <a:pt x="14284" y="7477"/>
                        <a:pt x="14981" y="6438"/>
                      </a:cubicBezTo>
                      <a:cubicBezTo>
                        <a:pt x="14981" y="6231"/>
                        <a:pt x="15329" y="6231"/>
                        <a:pt x="15329" y="6231"/>
                      </a:cubicBezTo>
                      <a:cubicBezTo>
                        <a:pt x="15329" y="6231"/>
                        <a:pt x="15329" y="6023"/>
                        <a:pt x="15329" y="6023"/>
                      </a:cubicBezTo>
                      <a:close/>
                      <a:moveTo>
                        <a:pt x="12890" y="15577"/>
                      </a:moveTo>
                      <a:cubicBezTo>
                        <a:pt x="12890" y="15577"/>
                        <a:pt x="12890" y="15577"/>
                        <a:pt x="12890" y="15577"/>
                      </a:cubicBezTo>
                      <a:cubicBezTo>
                        <a:pt x="12890" y="15577"/>
                        <a:pt x="12890" y="15577"/>
                        <a:pt x="12890" y="15577"/>
                      </a:cubicBezTo>
                      <a:close/>
                      <a:moveTo>
                        <a:pt x="14632" y="19108"/>
                      </a:moveTo>
                      <a:cubicBezTo>
                        <a:pt x="14632" y="19108"/>
                        <a:pt x="14632" y="19315"/>
                        <a:pt x="14632" y="19315"/>
                      </a:cubicBezTo>
                      <a:cubicBezTo>
                        <a:pt x="14632" y="19315"/>
                        <a:pt x="14284" y="19315"/>
                        <a:pt x="14284" y="19315"/>
                      </a:cubicBezTo>
                      <a:cubicBezTo>
                        <a:pt x="13587" y="19523"/>
                        <a:pt x="12890" y="19523"/>
                        <a:pt x="11845" y="19523"/>
                      </a:cubicBezTo>
                      <a:cubicBezTo>
                        <a:pt x="12890" y="19523"/>
                        <a:pt x="13935" y="19315"/>
                        <a:pt x="14632" y="19108"/>
                      </a:cubicBezTo>
                      <a:cubicBezTo>
                        <a:pt x="14632" y="19108"/>
                        <a:pt x="14632" y="19108"/>
                        <a:pt x="14632" y="19108"/>
                      </a:cubicBezTo>
                      <a:close/>
                      <a:moveTo>
                        <a:pt x="13239" y="15992"/>
                      </a:moveTo>
                      <a:cubicBezTo>
                        <a:pt x="13587" y="15992"/>
                        <a:pt x="14284" y="15992"/>
                        <a:pt x="14632" y="15992"/>
                      </a:cubicBezTo>
                      <a:cubicBezTo>
                        <a:pt x="14632" y="15992"/>
                        <a:pt x="14632" y="16200"/>
                        <a:pt x="14632" y="16200"/>
                      </a:cubicBezTo>
                      <a:cubicBezTo>
                        <a:pt x="12542" y="16200"/>
                        <a:pt x="10452" y="16408"/>
                        <a:pt x="8361" y="16408"/>
                      </a:cubicBezTo>
                      <a:cubicBezTo>
                        <a:pt x="8013" y="16408"/>
                        <a:pt x="8013" y="16408"/>
                        <a:pt x="7665" y="16408"/>
                      </a:cubicBezTo>
                      <a:cubicBezTo>
                        <a:pt x="7316" y="16408"/>
                        <a:pt x="6968" y="16408"/>
                        <a:pt x="6619" y="16408"/>
                      </a:cubicBezTo>
                      <a:cubicBezTo>
                        <a:pt x="6619" y="16200"/>
                        <a:pt x="6619" y="16200"/>
                        <a:pt x="6619" y="16200"/>
                      </a:cubicBezTo>
                      <a:cubicBezTo>
                        <a:pt x="6619" y="16200"/>
                        <a:pt x="6619" y="15992"/>
                        <a:pt x="6619" y="15992"/>
                      </a:cubicBezTo>
                      <a:cubicBezTo>
                        <a:pt x="8013" y="15992"/>
                        <a:pt x="9406" y="16200"/>
                        <a:pt x="10800" y="16200"/>
                      </a:cubicBezTo>
                      <a:cubicBezTo>
                        <a:pt x="11845" y="16200"/>
                        <a:pt x="12542" y="16200"/>
                        <a:pt x="13239" y="15992"/>
                      </a:cubicBezTo>
                      <a:close/>
                      <a:moveTo>
                        <a:pt x="8710" y="19108"/>
                      </a:moveTo>
                      <a:cubicBezTo>
                        <a:pt x="8013" y="19108"/>
                        <a:pt x="7316" y="19108"/>
                        <a:pt x="6619" y="19108"/>
                      </a:cubicBezTo>
                      <a:cubicBezTo>
                        <a:pt x="6619" y="19108"/>
                        <a:pt x="6619" y="19108"/>
                        <a:pt x="6619" y="19108"/>
                      </a:cubicBezTo>
                      <a:cubicBezTo>
                        <a:pt x="6619" y="18900"/>
                        <a:pt x="6619" y="18900"/>
                        <a:pt x="6619" y="18900"/>
                      </a:cubicBezTo>
                      <a:cubicBezTo>
                        <a:pt x="7316" y="18900"/>
                        <a:pt x="8013" y="18900"/>
                        <a:pt x="8710" y="18900"/>
                      </a:cubicBezTo>
                      <a:cubicBezTo>
                        <a:pt x="9755" y="18900"/>
                        <a:pt x="10800" y="18900"/>
                        <a:pt x="11845" y="18900"/>
                      </a:cubicBezTo>
                      <a:cubicBezTo>
                        <a:pt x="12542" y="18692"/>
                        <a:pt x="13239" y="18692"/>
                        <a:pt x="13935" y="18692"/>
                      </a:cubicBezTo>
                      <a:cubicBezTo>
                        <a:pt x="12194" y="18900"/>
                        <a:pt x="10452" y="19108"/>
                        <a:pt x="8710" y="19108"/>
                      </a:cubicBezTo>
                      <a:close/>
                      <a:moveTo>
                        <a:pt x="11497" y="18277"/>
                      </a:moveTo>
                      <a:cubicBezTo>
                        <a:pt x="10452" y="18277"/>
                        <a:pt x="9406" y="18277"/>
                        <a:pt x="8710" y="18277"/>
                      </a:cubicBezTo>
                      <a:cubicBezTo>
                        <a:pt x="8013" y="18277"/>
                        <a:pt x="7316" y="18277"/>
                        <a:pt x="6619" y="18277"/>
                      </a:cubicBezTo>
                      <a:cubicBezTo>
                        <a:pt x="6619" y="18277"/>
                        <a:pt x="6619" y="18277"/>
                        <a:pt x="6619" y="18277"/>
                      </a:cubicBezTo>
                      <a:cubicBezTo>
                        <a:pt x="6619" y="18069"/>
                        <a:pt x="6619" y="18069"/>
                        <a:pt x="6619" y="18069"/>
                      </a:cubicBezTo>
                      <a:cubicBezTo>
                        <a:pt x="6619" y="18069"/>
                        <a:pt x="6968" y="18069"/>
                        <a:pt x="6968" y="18069"/>
                      </a:cubicBezTo>
                      <a:cubicBezTo>
                        <a:pt x="6968" y="18069"/>
                        <a:pt x="6968" y="18069"/>
                        <a:pt x="6968" y="18069"/>
                      </a:cubicBezTo>
                      <a:cubicBezTo>
                        <a:pt x="9406" y="18069"/>
                        <a:pt x="12194" y="17862"/>
                        <a:pt x="14632" y="17654"/>
                      </a:cubicBezTo>
                      <a:cubicBezTo>
                        <a:pt x="14632" y="17654"/>
                        <a:pt x="14284" y="17862"/>
                        <a:pt x="14284" y="17862"/>
                      </a:cubicBezTo>
                      <a:cubicBezTo>
                        <a:pt x="14284" y="17862"/>
                        <a:pt x="14284" y="17862"/>
                        <a:pt x="14284" y="18069"/>
                      </a:cubicBezTo>
                      <a:cubicBezTo>
                        <a:pt x="13587" y="18069"/>
                        <a:pt x="12542" y="18069"/>
                        <a:pt x="11497" y="18277"/>
                      </a:cubicBezTo>
                      <a:close/>
                      <a:moveTo>
                        <a:pt x="6968" y="17446"/>
                      </a:moveTo>
                      <a:cubicBezTo>
                        <a:pt x="6968" y="17446"/>
                        <a:pt x="6619" y="17446"/>
                        <a:pt x="6619" y="17446"/>
                      </a:cubicBezTo>
                      <a:cubicBezTo>
                        <a:pt x="6619" y="17446"/>
                        <a:pt x="6619" y="17238"/>
                        <a:pt x="6619" y="17238"/>
                      </a:cubicBezTo>
                      <a:cubicBezTo>
                        <a:pt x="6619" y="17238"/>
                        <a:pt x="6619" y="17031"/>
                        <a:pt x="6619" y="17031"/>
                      </a:cubicBezTo>
                      <a:cubicBezTo>
                        <a:pt x="6968" y="17031"/>
                        <a:pt x="7316" y="17031"/>
                        <a:pt x="7665" y="17031"/>
                      </a:cubicBezTo>
                      <a:cubicBezTo>
                        <a:pt x="8013" y="17031"/>
                        <a:pt x="8013" y="17031"/>
                        <a:pt x="8361" y="17031"/>
                      </a:cubicBezTo>
                      <a:cubicBezTo>
                        <a:pt x="10452" y="17031"/>
                        <a:pt x="12542" y="16823"/>
                        <a:pt x="14632" y="16823"/>
                      </a:cubicBezTo>
                      <a:cubicBezTo>
                        <a:pt x="14632" y="16823"/>
                        <a:pt x="14632" y="16823"/>
                        <a:pt x="14284" y="17031"/>
                      </a:cubicBezTo>
                      <a:cubicBezTo>
                        <a:pt x="11845" y="17238"/>
                        <a:pt x="9406" y="17446"/>
                        <a:pt x="6968" y="17446"/>
                      </a:cubicBezTo>
                      <a:close/>
                      <a:moveTo>
                        <a:pt x="11845" y="15577"/>
                      </a:moveTo>
                      <a:cubicBezTo>
                        <a:pt x="11497" y="15577"/>
                        <a:pt x="11148" y="15577"/>
                        <a:pt x="10800" y="15577"/>
                      </a:cubicBezTo>
                      <a:cubicBezTo>
                        <a:pt x="10800" y="15577"/>
                        <a:pt x="10800" y="15577"/>
                        <a:pt x="10452" y="15577"/>
                      </a:cubicBezTo>
                      <a:cubicBezTo>
                        <a:pt x="10452" y="15577"/>
                        <a:pt x="10452" y="15369"/>
                        <a:pt x="10452" y="15369"/>
                      </a:cubicBezTo>
                      <a:cubicBezTo>
                        <a:pt x="10800" y="15369"/>
                        <a:pt x="11148" y="15369"/>
                        <a:pt x="11148" y="15369"/>
                      </a:cubicBezTo>
                      <a:cubicBezTo>
                        <a:pt x="11497" y="15369"/>
                        <a:pt x="11497" y="15369"/>
                        <a:pt x="11845" y="15577"/>
                      </a:cubicBezTo>
                      <a:close/>
                      <a:moveTo>
                        <a:pt x="12890" y="20769"/>
                      </a:moveTo>
                      <a:cubicBezTo>
                        <a:pt x="12542" y="20977"/>
                        <a:pt x="11845" y="20977"/>
                        <a:pt x="10800" y="20977"/>
                      </a:cubicBezTo>
                      <a:cubicBezTo>
                        <a:pt x="10452" y="20977"/>
                        <a:pt x="10452" y="20977"/>
                        <a:pt x="10452" y="20977"/>
                      </a:cubicBezTo>
                      <a:cubicBezTo>
                        <a:pt x="9755" y="20977"/>
                        <a:pt x="9058" y="20769"/>
                        <a:pt x="8361" y="20562"/>
                      </a:cubicBezTo>
                      <a:cubicBezTo>
                        <a:pt x="8013" y="20354"/>
                        <a:pt x="7665" y="20146"/>
                        <a:pt x="7316" y="19938"/>
                      </a:cubicBezTo>
                      <a:cubicBezTo>
                        <a:pt x="7316" y="19938"/>
                        <a:pt x="7665" y="19938"/>
                        <a:pt x="7665" y="19938"/>
                      </a:cubicBezTo>
                      <a:cubicBezTo>
                        <a:pt x="8710" y="20146"/>
                        <a:pt x="10103" y="20146"/>
                        <a:pt x="10800" y="20146"/>
                      </a:cubicBezTo>
                      <a:cubicBezTo>
                        <a:pt x="12194" y="20146"/>
                        <a:pt x="13239" y="20146"/>
                        <a:pt x="14284" y="19938"/>
                      </a:cubicBezTo>
                      <a:cubicBezTo>
                        <a:pt x="13935" y="20146"/>
                        <a:pt x="13239" y="20562"/>
                        <a:pt x="12890" y="20769"/>
                      </a:cubicBezTo>
                      <a:close/>
                      <a:moveTo>
                        <a:pt x="18465" y="10592"/>
                      </a:moveTo>
                      <a:cubicBezTo>
                        <a:pt x="17071" y="11631"/>
                        <a:pt x="17071" y="12254"/>
                        <a:pt x="16374" y="13085"/>
                      </a:cubicBezTo>
                      <a:cubicBezTo>
                        <a:pt x="16374" y="13500"/>
                        <a:pt x="16374" y="13915"/>
                        <a:pt x="16026" y="14331"/>
                      </a:cubicBezTo>
                      <a:cubicBezTo>
                        <a:pt x="16026" y="14538"/>
                        <a:pt x="15677" y="14746"/>
                        <a:pt x="15329" y="15162"/>
                      </a:cubicBezTo>
                      <a:cubicBezTo>
                        <a:pt x="15329" y="14954"/>
                        <a:pt x="15329" y="14954"/>
                        <a:pt x="15329" y="14954"/>
                      </a:cubicBezTo>
                      <a:cubicBezTo>
                        <a:pt x="14981" y="14954"/>
                        <a:pt x="14981" y="14954"/>
                        <a:pt x="14981" y="14954"/>
                      </a:cubicBezTo>
                      <a:cubicBezTo>
                        <a:pt x="14284" y="14954"/>
                        <a:pt x="13587" y="14954"/>
                        <a:pt x="12890" y="14954"/>
                      </a:cubicBezTo>
                      <a:cubicBezTo>
                        <a:pt x="12890" y="14538"/>
                        <a:pt x="12890" y="14331"/>
                        <a:pt x="12890" y="13915"/>
                      </a:cubicBezTo>
                      <a:cubicBezTo>
                        <a:pt x="12890" y="12669"/>
                        <a:pt x="12890" y="11423"/>
                        <a:pt x="13239" y="10177"/>
                      </a:cubicBezTo>
                      <a:cubicBezTo>
                        <a:pt x="13587" y="10177"/>
                        <a:pt x="13587" y="9969"/>
                        <a:pt x="13587" y="9969"/>
                      </a:cubicBezTo>
                      <a:cubicBezTo>
                        <a:pt x="14284" y="9762"/>
                        <a:pt x="14981" y="9346"/>
                        <a:pt x="15329" y="9138"/>
                      </a:cubicBezTo>
                      <a:cubicBezTo>
                        <a:pt x="16026" y="8308"/>
                        <a:pt x="16374" y="7269"/>
                        <a:pt x="16374" y="6231"/>
                      </a:cubicBezTo>
                      <a:cubicBezTo>
                        <a:pt x="16374" y="6023"/>
                        <a:pt x="16374" y="5815"/>
                        <a:pt x="16374" y="5608"/>
                      </a:cubicBezTo>
                      <a:cubicBezTo>
                        <a:pt x="16026" y="5608"/>
                        <a:pt x="15677" y="5400"/>
                        <a:pt x="15329" y="5400"/>
                      </a:cubicBezTo>
                      <a:cubicBezTo>
                        <a:pt x="14981" y="5400"/>
                        <a:pt x="14981" y="5608"/>
                        <a:pt x="14632" y="5608"/>
                      </a:cubicBezTo>
                      <a:cubicBezTo>
                        <a:pt x="14284" y="5815"/>
                        <a:pt x="13935" y="6023"/>
                        <a:pt x="13935" y="6231"/>
                      </a:cubicBezTo>
                      <a:cubicBezTo>
                        <a:pt x="13239" y="7269"/>
                        <a:pt x="12890" y="8515"/>
                        <a:pt x="12542" y="9554"/>
                      </a:cubicBezTo>
                      <a:cubicBezTo>
                        <a:pt x="12194" y="9554"/>
                        <a:pt x="12194" y="9554"/>
                        <a:pt x="11845" y="9346"/>
                      </a:cubicBezTo>
                      <a:cubicBezTo>
                        <a:pt x="11845" y="9346"/>
                        <a:pt x="11845" y="9346"/>
                        <a:pt x="11845" y="9346"/>
                      </a:cubicBezTo>
                      <a:cubicBezTo>
                        <a:pt x="12542" y="8515"/>
                        <a:pt x="12890" y="7477"/>
                        <a:pt x="13239" y="6438"/>
                      </a:cubicBezTo>
                      <a:cubicBezTo>
                        <a:pt x="13239" y="6231"/>
                        <a:pt x="13239" y="6231"/>
                        <a:pt x="13239" y="6023"/>
                      </a:cubicBezTo>
                      <a:cubicBezTo>
                        <a:pt x="13239" y="5815"/>
                        <a:pt x="13239" y="5608"/>
                        <a:pt x="13239" y="5608"/>
                      </a:cubicBezTo>
                      <a:cubicBezTo>
                        <a:pt x="12890" y="5192"/>
                        <a:pt x="12542" y="4985"/>
                        <a:pt x="11845" y="4985"/>
                      </a:cubicBezTo>
                      <a:cubicBezTo>
                        <a:pt x="11497" y="4985"/>
                        <a:pt x="11497" y="4985"/>
                        <a:pt x="11497" y="4985"/>
                      </a:cubicBezTo>
                      <a:cubicBezTo>
                        <a:pt x="11148" y="5192"/>
                        <a:pt x="10800" y="5400"/>
                        <a:pt x="10800" y="5400"/>
                      </a:cubicBezTo>
                      <a:cubicBezTo>
                        <a:pt x="10452" y="5608"/>
                        <a:pt x="10452" y="5608"/>
                        <a:pt x="10452" y="5815"/>
                      </a:cubicBezTo>
                      <a:cubicBezTo>
                        <a:pt x="10452" y="6438"/>
                        <a:pt x="10103" y="6854"/>
                        <a:pt x="10103" y="7477"/>
                      </a:cubicBezTo>
                      <a:cubicBezTo>
                        <a:pt x="10103" y="7892"/>
                        <a:pt x="10452" y="8515"/>
                        <a:pt x="10452" y="9138"/>
                      </a:cubicBezTo>
                      <a:cubicBezTo>
                        <a:pt x="10452" y="9138"/>
                        <a:pt x="10452" y="9346"/>
                        <a:pt x="10800" y="9346"/>
                      </a:cubicBezTo>
                      <a:cubicBezTo>
                        <a:pt x="10452" y="9554"/>
                        <a:pt x="10452" y="9554"/>
                        <a:pt x="10452" y="9762"/>
                      </a:cubicBezTo>
                      <a:cubicBezTo>
                        <a:pt x="10103" y="9762"/>
                        <a:pt x="10103" y="9762"/>
                        <a:pt x="9755" y="9969"/>
                      </a:cubicBezTo>
                      <a:cubicBezTo>
                        <a:pt x="9406" y="8723"/>
                        <a:pt x="9058" y="7685"/>
                        <a:pt x="8361" y="6438"/>
                      </a:cubicBezTo>
                      <a:cubicBezTo>
                        <a:pt x="8361" y="6231"/>
                        <a:pt x="8013" y="5608"/>
                        <a:pt x="7316" y="5400"/>
                      </a:cubicBezTo>
                      <a:cubicBezTo>
                        <a:pt x="6968" y="5192"/>
                        <a:pt x="6619" y="5192"/>
                        <a:pt x="6271" y="5192"/>
                      </a:cubicBezTo>
                      <a:cubicBezTo>
                        <a:pt x="5923" y="5192"/>
                        <a:pt x="5574" y="5400"/>
                        <a:pt x="5226" y="5400"/>
                      </a:cubicBezTo>
                      <a:cubicBezTo>
                        <a:pt x="4529" y="5815"/>
                        <a:pt x="4181" y="6231"/>
                        <a:pt x="4181" y="6646"/>
                      </a:cubicBezTo>
                      <a:cubicBezTo>
                        <a:pt x="4181" y="6646"/>
                        <a:pt x="4181" y="6646"/>
                        <a:pt x="4181" y="6646"/>
                      </a:cubicBezTo>
                      <a:cubicBezTo>
                        <a:pt x="4181" y="7062"/>
                        <a:pt x="4529" y="7269"/>
                        <a:pt x="4529" y="7477"/>
                      </a:cubicBezTo>
                      <a:cubicBezTo>
                        <a:pt x="5574" y="8515"/>
                        <a:pt x="6619" y="9346"/>
                        <a:pt x="8013" y="9969"/>
                      </a:cubicBezTo>
                      <a:cubicBezTo>
                        <a:pt x="8013" y="10177"/>
                        <a:pt x="8361" y="10385"/>
                        <a:pt x="9058" y="10385"/>
                      </a:cubicBezTo>
                      <a:cubicBezTo>
                        <a:pt x="9406" y="11838"/>
                        <a:pt x="9406" y="13292"/>
                        <a:pt x="9406" y="14954"/>
                      </a:cubicBezTo>
                      <a:cubicBezTo>
                        <a:pt x="8361" y="14954"/>
                        <a:pt x="7316" y="15162"/>
                        <a:pt x="6619" y="15369"/>
                      </a:cubicBezTo>
                      <a:cubicBezTo>
                        <a:pt x="6271" y="15369"/>
                        <a:pt x="6271" y="15369"/>
                        <a:pt x="6271" y="15369"/>
                      </a:cubicBezTo>
                      <a:cubicBezTo>
                        <a:pt x="6271" y="15369"/>
                        <a:pt x="6271" y="15369"/>
                        <a:pt x="6271" y="15369"/>
                      </a:cubicBezTo>
                      <a:cubicBezTo>
                        <a:pt x="6271" y="15369"/>
                        <a:pt x="6271" y="15369"/>
                        <a:pt x="6271" y="15162"/>
                      </a:cubicBezTo>
                      <a:cubicBezTo>
                        <a:pt x="5574" y="14746"/>
                        <a:pt x="5226" y="14538"/>
                        <a:pt x="5226" y="14123"/>
                      </a:cubicBezTo>
                      <a:cubicBezTo>
                        <a:pt x="5226" y="13915"/>
                        <a:pt x="5226" y="13500"/>
                        <a:pt x="5226" y="13292"/>
                      </a:cubicBezTo>
                      <a:cubicBezTo>
                        <a:pt x="4877" y="12669"/>
                        <a:pt x="4181" y="12046"/>
                        <a:pt x="3832" y="11631"/>
                      </a:cubicBezTo>
                      <a:cubicBezTo>
                        <a:pt x="3135" y="11008"/>
                        <a:pt x="2787" y="10385"/>
                        <a:pt x="2090" y="9969"/>
                      </a:cubicBezTo>
                      <a:cubicBezTo>
                        <a:pt x="1394" y="8931"/>
                        <a:pt x="1045" y="7892"/>
                        <a:pt x="1045" y="7062"/>
                      </a:cubicBezTo>
                      <a:cubicBezTo>
                        <a:pt x="1045" y="5400"/>
                        <a:pt x="2090" y="3738"/>
                        <a:pt x="3484" y="2700"/>
                      </a:cubicBezTo>
                      <a:cubicBezTo>
                        <a:pt x="5226" y="1454"/>
                        <a:pt x="7665" y="623"/>
                        <a:pt x="10452" y="623"/>
                      </a:cubicBezTo>
                      <a:cubicBezTo>
                        <a:pt x="10452" y="623"/>
                        <a:pt x="10800" y="623"/>
                        <a:pt x="10800" y="623"/>
                      </a:cubicBezTo>
                      <a:cubicBezTo>
                        <a:pt x="14632" y="831"/>
                        <a:pt x="17071" y="1454"/>
                        <a:pt x="18465" y="2700"/>
                      </a:cubicBezTo>
                      <a:cubicBezTo>
                        <a:pt x="19858" y="3738"/>
                        <a:pt x="20555" y="4985"/>
                        <a:pt x="20555" y="6438"/>
                      </a:cubicBezTo>
                      <a:cubicBezTo>
                        <a:pt x="20555" y="8100"/>
                        <a:pt x="19510" y="9762"/>
                        <a:pt x="18465" y="10592"/>
                      </a:cubicBezTo>
                      <a:close/>
                      <a:moveTo>
                        <a:pt x="8710" y="9554"/>
                      </a:moveTo>
                      <a:cubicBezTo>
                        <a:pt x="8710" y="9554"/>
                        <a:pt x="8710" y="9554"/>
                        <a:pt x="8710" y="9554"/>
                      </a:cubicBezTo>
                      <a:cubicBezTo>
                        <a:pt x="7316" y="8931"/>
                        <a:pt x="6271" y="8100"/>
                        <a:pt x="5574" y="7269"/>
                      </a:cubicBezTo>
                      <a:cubicBezTo>
                        <a:pt x="5226" y="7062"/>
                        <a:pt x="5226" y="6854"/>
                        <a:pt x="5226" y="6646"/>
                      </a:cubicBezTo>
                      <a:cubicBezTo>
                        <a:pt x="5226" y="6231"/>
                        <a:pt x="5574" y="6023"/>
                        <a:pt x="5574" y="6023"/>
                      </a:cubicBezTo>
                      <a:cubicBezTo>
                        <a:pt x="5923" y="5815"/>
                        <a:pt x="5923" y="5815"/>
                        <a:pt x="6271" y="5815"/>
                      </a:cubicBezTo>
                      <a:cubicBezTo>
                        <a:pt x="6619" y="5815"/>
                        <a:pt x="6619" y="5815"/>
                        <a:pt x="6619" y="6023"/>
                      </a:cubicBezTo>
                      <a:cubicBezTo>
                        <a:pt x="6968" y="6023"/>
                        <a:pt x="7316" y="6438"/>
                        <a:pt x="7665" y="6646"/>
                      </a:cubicBezTo>
                      <a:cubicBezTo>
                        <a:pt x="8013" y="7685"/>
                        <a:pt x="8361" y="8515"/>
                        <a:pt x="8710" y="9554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31" name="Freeform 12"/>
                <p:cNvSpPr/>
                <p:nvPr/>
              </p:nvSpPr>
              <p:spPr>
                <a:xfrm rot="10800000">
                  <a:off x="365950" y="638709"/>
                  <a:ext cx="31672" cy="1559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131" fill="norm" stroke="1" extrusionOk="0">
                      <a:moveTo>
                        <a:pt x="8640" y="0"/>
                      </a:moveTo>
                      <a:cubicBezTo>
                        <a:pt x="4320" y="0"/>
                        <a:pt x="0" y="0"/>
                        <a:pt x="0" y="800"/>
                      </a:cubicBezTo>
                      <a:cubicBezTo>
                        <a:pt x="0" y="2400"/>
                        <a:pt x="0" y="3200"/>
                        <a:pt x="0" y="4800"/>
                      </a:cubicBezTo>
                      <a:cubicBezTo>
                        <a:pt x="0" y="9600"/>
                        <a:pt x="4320" y="15200"/>
                        <a:pt x="8640" y="20000"/>
                      </a:cubicBezTo>
                      <a:cubicBezTo>
                        <a:pt x="8640" y="20800"/>
                        <a:pt x="12960" y="21600"/>
                        <a:pt x="12960" y="20800"/>
                      </a:cubicBezTo>
                      <a:cubicBezTo>
                        <a:pt x="17280" y="20800"/>
                        <a:pt x="21600" y="20800"/>
                        <a:pt x="21600" y="20000"/>
                      </a:cubicBezTo>
                      <a:cubicBezTo>
                        <a:pt x="17280" y="14400"/>
                        <a:pt x="12960" y="9600"/>
                        <a:pt x="12960" y="4800"/>
                      </a:cubicBezTo>
                      <a:cubicBezTo>
                        <a:pt x="12960" y="3200"/>
                        <a:pt x="12960" y="2400"/>
                        <a:pt x="12960" y="800"/>
                      </a:cubicBezTo>
                      <a:cubicBezTo>
                        <a:pt x="12960" y="0"/>
                        <a:pt x="12960" y="0"/>
                        <a:pt x="8640" y="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32" name="Freeform 13"/>
                <p:cNvSpPr/>
                <p:nvPr/>
              </p:nvSpPr>
              <p:spPr>
                <a:xfrm rot="10800000">
                  <a:off x="74564" y="613511"/>
                  <a:ext cx="111915" cy="782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00" h="21214" fill="norm" stroke="1" extrusionOk="0">
                      <a:moveTo>
                        <a:pt x="18000" y="1157"/>
                      </a:moveTo>
                      <a:cubicBezTo>
                        <a:pt x="12000" y="5785"/>
                        <a:pt x="6000" y="11957"/>
                        <a:pt x="0" y="16585"/>
                      </a:cubicBezTo>
                      <a:cubicBezTo>
                        <a:pt x="0" y="18128"/>
                        <a:pt x="0" y="19671"/>
                        <a:pt x="0" y="19671"/>
                      </a:cubicBezTo>
                      <a:cubicBezTo>
                        <a:pt x="1200" y="21214"/>
                        <a:pt x="1200" y="21214"/>
                        <a:pt x="2400" y="21214"/>
                      </a:cubicBezTo>
                      <a:cubicBezTo>
                        <a:pt x="8400" y="15043"/>
                        <a:pt x="14400" y="10414"/>
                        <a:pt x="20400" y="4243"/>
                      </a:cubicBezTo>
                      <a:cubicBezTo>
                        <a:pt x="21600" y="4243"/>
                        <a:pt x="21600" y="2700"/>
                        <a:pt x="20400" y="1157"/>
                      </a:cubicBezTo>
                      <a:cubicBezTo>
                        <a:pt x="20400" y="-386"/>
                        <a:pt x="19200" y="-386"/>
                        <a:pt x="18000" y="1157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33" name="Freeform 14"/>
                <p:cNvSpPr/>
                <p:nvPr/>
              </p:nvSpPr>
              <p:spPr>
                <a:xfrm rot="10800000">
                  <a:off x="-1" y="449265"/>
                  <a:ext cx="117859" cy="410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68" h="21600" fill="norm" stroke="1" extrusionOk="0">
                      <a:moveTo>
                        <a:pt x="20463" y="3086"/>
                      </a:moveTo>
                      <a:cubicBezTo>
                        <a:pt x="20463" y="0"/>
                        <a:pt x="19326" y="0"/>
                        <a:pt x="18189" y="0"/>
                      </a:cubicBezTo>
                      <a:cubicBezTo>
                        <a:pt x="13642" y="6171"/>
                        <a:pt x="6821" y="12343"/>
                        <a:pt x="1137" y="12343"/>
                      </a:cubicBezTo>
                      <a:cubicBezTo>
                        <a:pt x="0" y="12343"/>
                        <a:pt x="0" y="12343"/>
                        <a:pt x="0" y="15429"/>
                      </a:cubicBezTo>
                      <a:cubicBezTo>
                        <a:pt x="0" y="18514"/>
                        <a:pt x="0" y="21600"/>
                        <a:pt x="1137" y="21600"/>
                      </a:cubicBezTo>
                      <a:cubicBezTo>
                        <a:pt x="7958" y="21600"/>
                        <a:pt x="14779" y="15429"/>
                        <a:pt x="20463" y="9257"/>
                      </a:cubicBezTo>
                      <a:cubicBezTo>
                        <a:pt x="20463" y="6171"/>
                        <a:pt x="21600" y="3086"/>
                        <a:pt x="20463" y="3086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34" name="Freeform 15"/>
                <p:cNvSpPr/>
                <p:nvPr/>
              </p:nvSpPr>
              <p:spPr>
                <a:xfrm rot="10800000">
                  <a:off x="35008" y="247793"/>
                  <a:ext cx="99717" cy="768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25" h="20829" fill="norm" stroke="1" extrusionOk="0">
                      <a:moveTo>
                        <a:pt x="17212" y="19671"/>
                      </a:moveTo>
                      <a:cubicBezTo>
                        <a:pt x="18562" y="21214"/>
                        <a:pt x="19912" y="21214"/>
                        <a:pt x="19912" y="19671"/>
                      </a:cubicBezTo>
                      <a:cubicBezTo>
                        <a:pt x="21262" y="18128"/>
                        <a:pt x="21262" y="16585"/>
                        <a:pt x="19912" y="16585"/>
                      </a:cubicBezTo>
                      <a:cubicBezTo>
                        <a:pt x="14512" y="10414"/>
                        <a:pt x="9112" y="5785"/>
                        <a:pt x="3712" y="1157"/>
                      </a:cubicBezTo>
                      <a:cubicBezTo>
                        <a:pt x="2362" y="-386"/>
                        <a:pt x="1012" y="-386"/>
                        <a:pt x="1012" y="1157"/>
                      </a:cubicBezTo>
                      <a:cubicBezTo>
                        <a:pt x="-338" y="1157"/>
                        <a:pt x="-338" y="2700"/>
                        <a:pt x="1012" y="4243"/>
                      </a:cubicBezTo>
                      <a:cubicBezTo>
                        <a:pt x="6412" y="8871"/>
                        <a:pt x="11812" y="15043"/>
                        <a:pt x="17212" y="19671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35" name="Freeform 16"/>
                <p:cNvSpPr/>
                <p:nvPr/>
              </p:nvSpPr>
              <p:spPr>
                <a:xfrm rot="10800000">
                  <a:off x="558619" y="606266"/>
                  <a:ext cx="93432" cy="8695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40" h="21600" fill="norm" stroke="1" extrusionOk="0">
                      <a:moveTo>
                        <a:pt x="19800" y="21600"/>
                      </a:moveTo>
                      <a:cubicBezTo>
                        <a:pt x="21240" y="20160"/>
                        <a:pt x="21240" y="18720"/>
                        <a:pt x="21240" y="18720"/>
                      </a:cubicBezTo>
                      <a:cubicBezTo>
                        <a:pt x="16920" y="11520"/>
                        <a:pt x="9720" y="5760"/>
                        <a:pt x="3960" y="0"/>
                      </a:cubicBezTo>
                      <a:cubicBezTo>
                        <a:pt x="2520" y="0"/>
                        <a:pt x="1080" y="0"/>
                        <a:pt x="1080" y="1440"/>
                      </a:cubicBezTo>
                      <a:cubicBezTo>
                        <a:pt x="-360" y="2880"/>
                        <a:pt x="-360" y="4320"/>
                        <a:pt x="1080" y="4320"/>
                      </a:cubicBezTo>
                      <a:cubicBezTo>
                        <a:pt x="6840" y="8640"/>
                        <a:pt x="12600" y="14400"/>
                        <a:pt x="16920" y="20160"/>
                      </a:cubicBezTo>
                      <a:cubicBezTo>
                        <a:pt x="18360" y="21600"/>
                        <a:pt x="19800" y="21600"/>
                        <a:pt x="19800" y="2160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36" name="Freeform 17"/>
                <p:cNvSpPr/>
                <p:nvPr/>
              </p:nvSpPr>
              <p:spPr>
                <a:xfrm rot="10800000">
                  <a:off x="608767" y="447870"/>
                  <a:ext cx="112350" cy="376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97" h="19792" fill="norm" stroke="1" extrusionOk="0">
                      <a:moveTo>
                        <a:pt x="20897" y="15429"/>
                      </a:moveTo>
                      <a:cubicBezTo>
                        <a:pt x="20897" y="15429"/>
                        <a:pt x="20897" y="12343"/>
                        <a:pt x="19697" y="9257"/>
                      </a:cubicBezTo>
                      <a:cubicBezTo>
                        <a:pt x="13697" y="6171"/>
                        <a:pt x="7697" y="0"/>
                        <a:pt x="1697" y="0"/>
                      </a:cubicBezTo>
                      <a:cubicBezTo>
                        <a:pt x="497" y="0"/>
                        <a:pt x="497" y="0"/>
                        <a:pt x="497" y="3086"/>
                      </a:cubicBezTo>
                      <a:cubicBezTo>
                        <a:pt x="-703" y="6171"/>
                        <a:pt x="497" y="9257"/>
                        <a:pt x="1697" y="9257"/>
                      </a:cubicBezTo>
                      <a:cubicBezTo>
                        <a:pt x="7697" y="9257"/>
                        <a:pt x="13697" y="12343"/>
                        <a:pt x="18497" y="18514"/>
                      </a:cubicBezTo>
                      <a:cubicBezTo>
                        <a:pt x="19697" y="21600"/>
                        <a:pt x="20897" y="18514"/>
                        <a:pt x="20897" y="15429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37" name="Freeform 18"/>
                <p:cNvSpPr/>
                <p:nvPr/>
              </p:nvSpPr>
              <p:spPr>
                <a:xfrm rot="10800000">
                  <a:off x="585013" y="211589"/>
                  <a:ext cx="100294" cy="840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0" fill="norm" stroke="1" extrusionOk="0">
                      <a:moveTo>
                        <a:pt x="2700" y="19800"/>
                      </a:moveTo>
                      <a:cubicBezTo>
                        <a:pt x="6750" y="15480"/>
                        <a:pt x="9450" y="14040"/>
                        <a:pt x="12150" y="12600"/>
                      </a:cubicBezTo>
                      <a:cubicBezTo>
                        <a:pt x="14850" y="9720"/>
                        <a:pt x="17550" y="6840"/>
                        <a:pt x="21600" y="3960"/>
                      </a:cubicBezTo>
                      <a:cubicBezTo>
                        <a:pt x="21600" y="2520"/>
                        <a:pt x="21600" y="1080"/>
                        <a:pt x="21600" y="1080"/>
                      </a:cubicBezTo>
                      <a:cubicBezTo>
                        <a:pt x="20250" y="-360"/>
                        <a:pt x="18900" y="-360"/>
                        <a:pt x="17550" y="1080"/>
                      </a:cubicBezTo>
                      <a:cubicBezTo>
                        <a:pt x="14850" y="3960"/>
                        <a:pt x="12150" y="6840"/>
                        <a:pt x="9450" y="8280"/>
                      </a:cubicBezTo>
                      <a:cubicBezTo>
                        <a:pt x="6750" y="11160"/>
                        <a:pt x="4050" y="12600"/>
                        <a:pt x="0" y="16920"/>
                      </a:cubicBezTo>
                      <a:cubicBezTo>
                        <a:pt x="0" y="18360"/>
                        <a:pt x="0" y="19800"/>
                        <a:pt x="0" y="19800"/>
                      </a:cubicBezTo>
                      <a:cubicBezTo>
                        <a:pt x="1350" y="21240"/>
                        <a:pt x="2700" y="21240"/>
                        <a:pt x="2700" y="1980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439" name="直接连接符 20"/>
              <p:cNvSpPr/>
              <p:nvPr/>
            </p:nvSpPr>
            <p:spPr>
              <a:xfrm flipH="1">
                <a:off x="360673" y="0"/>
                <a:ext cx="1" cy="1943101"/>
              </a:xfrm>
              <a:prstGeom prst="line">
                <a:avLst/>
              </a:prstGeom>
              <a:noFill/>
              <a:ln w="19050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451" name="组合 29"/>
            <p:cNvGrpSpPr/>
            <p:nvPr/>
          </p:nvGrpSpPr>
          <p:grpSpPr>
            <a:xfrm>
              <a:off x="3948255" y="-1"/>
              <a:ext cx="721117" cy="2702385"/>
              <a:chOff x="0" y="0"/>
              <a:chExt cx="721116" cy="2702384"/>
            </a:xfrm>
          </p:grpSpPr>
          <p:grpSp>
            <p:nvGrpSpPr>
              <p:cNvPr id="449" name="组合 30"/>
              <p:cNvGrpSpPr/>
              <p:nvPr/>
            </p:nvGrpSpPr>
            <p:grpSpPr>
              <a:xfrm>
                <a:off x="0" y="1907716"/>
                <a:ext cx="721117" cy="794669"/>
                <a:chOff x="0" y="0"/>
                <a:chExt cx="721116" cy="794668"/>
              </a:xfrm>
            </p:grpSpPr>
            <p:sp>
              <p:nvSpPr>
                <p:cNvPr id="441" name="Freeform 11"/>
                <p:cNvSpPr/>
                <p:nvPr/>
              </p:nvSpPr>
              <p:spPr>
                <a:xfrm rot="10800000">
                  <a:off x="168005" y="0"/>
                  <a:ext cx="395894" cy="6062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cubicBezTo>
                        <a:pt x="10800" y="0"/>
                        <a:pt x="10452" y="0"/>
                        <a:pt x="10452" y="0"/>
                      </a:cubicBezTo>
                      <a:cubicBezTo>
                        <a:pt x="7316" y="0"/>
                        <a:pt x="4529" y="1038"/>
                        <a:pt x="2787" y="2285"/>
                      </a:cubicBezTo>
                      <a:cubicBezTo>
                        <a:pt x="1045" y="3531"/>
                        <a:pt x="0" y="5192"/>
                        <a:pt x="0" y="7062"/>
                      </a:cubicBezTo>
                      <a:cubicBezTo>
                        <a:pt x="0" y="8100"/>
                        <a:pt x="348" y="9138"/>
                        <a:pt x="1394" y="10177"/>
                      </a:cubicBezTo>
                      <a:cubicBezTo>
                        <a:pt x="1742" y="10800"/>
                        <a:pt x="2439" y="11423"/>
                        <a:pt x="2787" y="11838"/>
                      </a:cubicBezTo>
                      <a:cubicBezTo>
                        <a:pt x="3484" y="12462"/>
                        <a:pt x="3832" y="12877"/>
                        <a:pt x="4181" y="13500"/>
                      </a:cubicBezTo>
                      <a:cubicBezTo>
                        <a:pt x="4181" y="13500"/>
                        <a:pt x="4181" y="13915"/>
                        <a:pt x="4181" y="14123"/>
                      </a:cubicBezTo>
                      <a:cubicBezTo>
                        <a:pt x="4181" y="14746"/>
                        <a:pt x="4877" y="15162"/>
                        <a:pt x="5226" y="15577"/>
                      </a:cubicBezTo>
                      <a:cubicBezTo>
                        <a:pt x="5574" y="15785"/>
                        <a:pt x="5574" y="15992"/>
                        <a:pt x="5574" y="16200"/>
                      </a:cubicBezTo>
                      <a:cubicBezTo>
                        <a:pt x="5574" y="16408"/>
                        <a:pt x="5574" y="16408"/>
                        <a:pt x="5574" y="16408"/>
                      </a:cubicBezTo>
                      <a:cubicBezTo>
                        <a:pt x="5574" y="16615"/>
                        <a:pt x="5574" y="16823"/>
                        <a:pt x="5574" y="16823"/>
                      </a:cubicBezTo>
                      <a:cubicBezTo>
                        <a:pt x="5574" y="17031"/>
                        <a:pt x="5574" y="17238"/>
                        <a:pt x="5574" y="17238"/>
                      </a:cubicBezTo>
                      <a:cubicBezTo>
                        <a:pt x="5574" y="17446"/>
                        <a:pt x="5574" y="17446"/>
                        <a:pt x="5574" y="17654"/>
                      </a:cubicBezTo>
                      <a:cubicBezTo>
                        <a:pt x="5574" y="17654"/>
                        <a:pt x="5923" y="17654"/>
                        <a:pt x="5923" y="17862"/>
                      </a:cubicBezTo>
                      <a:cubicBezTo>
                        <a:pt x="5574" y="17862"/>
                        <a:pt x="5574" y="18069"/>
                        <a:pt x="5574" y="18277"/>
                      </a:cubicBezTo>
                      <a:cubicBezTo>
                        <a:pt x="5574" y="18485"/>
                        <a:pt x="5574" y="18485"/>
                        <a:pt x="5574" y="18485"/>
                      </a:cubicBezTo>
                      <a:cubicBezTo>
                        <a:pt x="5574" y="18485"/>
                        <a:pt x="5574" y="18485"/>
                        <a:pt x="5923" y="18692"/>
                      </a:cubicBezTo>
                      <a:cubicBezTo>
                        <a:pt x="5574" y="18692"/>
                        <a:pt x="5574" y="18900"/>
                        <a:pt x="5574" y="19108"/>
                      </a:cubicBezTo>
                      <a:cubicBezTo>
                        <a:pt x="5574" y="19108"/>
                        <a:pt x="5574" y="19315"/>
                        <a:pt x="5923" y="19523"/>
                      </a:cubicBezTo>
                      <a:cubicBezTo>
                        <a:pt x="5923" y="19523"/>
                        <a:pt x="5923" y="19523"/>
                        <a:pt x="5923" y="19523"/>
                      </a:cubicBezTo>
                      <a:cubicBezTo>
                        <a:pt x="5923" y="19523"/>
                        <a:pt x="5923" y="19523"/>
                        <a:pt x="5923" y="19523"/>
                      </a:cubicBezTo>
                      <a:cubicBezTo>
                        <a:pt x="6271" y="20354"/>
                        <a:pt x="6968" y="20769"/>
                        <a:pt x="7665" y="20977"/>
                      </a:cubicBezTo>
                      <a:cubicBezTo>
                        <a:pt x="8710" y="21392"/>
                        <a:pt x="9406" y="21600"/>
                        <a:pt x="10452" y="21600"/>
                      </a:cubicBezTo>
                      <a:cubicBezTo>
                        <a:pt x="10800" y="21600"/>
                        <a:pt x="10800" y="21600"/>
                        <a:pt x="10800" y="21600"/>
                      </a:cubicBezTo>
                      <a:cubicBezTo>
                        <a:pt x="11845" y="21600"/>
                        <a:pt x="12890" y="21600"/>
                        <a:pt x="13587" y="21185"/>
                      </a:cubicBezTo>
                      <a:cubicBezTo>
                        <a:pt x="13935" y="20977"/>
                        <a:pt x="14632" y="20769"/>
                        <a:pt x="14981" y="20354"/>
                      </a:cubicBezTo>
                      <a:cubicBezTo>
                        <a:pt x="14981" y="20354"/>
                        <a:pt x="15329" y="20146"/>
                        <a:pt x="15329" y="19938"/>
                      </a:cubicBezTo>
                      <a:cubicBezTo>
                        <a:pt x="15677" y="19731"/>
                        <a:pt x="15677" y="19731"/>
                        <a:pt x="15677" y="19523"/>
                      </a:cubicBezTo>
                      <a:cubicBezTo>
                        <a:pt x="15677" y="19523"/>
                        <a:pt x="15677" y="19523"/>
                        <a:pt x="15677" y="19523"/>
                      </a:cubicBezTo>
                      <a:cubicBezTo>
                        <a:pt x="15677" y="19315"/>
                        <a:pt x="15677" y="19315"/>
                        <a:pt x="15677" y="19108"/>
                      </a:cubicBezTo>
                      <a:cubicBezTo>
                        <a:pt x="15677" y="19108"/>
                        <a:pt x="15677" y="19108"/>
                        <a:pt x="15677" y="18900"/>
                      </a:cubicBezTo>
                      <a:cubicBezTo>
                        <a:pt x="16026" y="18900"/>
                        <a:pt x="16026" y="18692"/>
                        <a:pt x="16026" y="18692"/>
                      </a:cubicBezTo>
                      <a:cubicBezTo>
                        <a:pt x="16026" y="18485"/>
                        <a:pt x="16026" y="18485"/>
                        <a:pt x="15677" y="18485"/>
                      </a:cubicBezTo>
                      <a:cubicBezTo>
                        <a:pt x="15677" y="18485"/>
                        <a:pt x="16026" y="18277"/>
                        <a:pt x="16026" y="18277"/>
                      </a:cubicBezTo>
                      <a:cubicBezTo>
                        <a:pt x="15677" y="18069"/>
                        <a:pt x="15677" y="18069"/>
                        <a:pt x="15677" y="18069"/>
                      </a:cubicBezTo>
                      <a:cubicBezTo>
                        <a:pt x="15677" y="18069"/>
                        <a:pt x="15329" y="17862"/>
                        <a:pt x="15329" y="17862"/>
                      </a:cubicBezTo>
                      <a:cubicBezTo>
                        <a:pt x="15677" y="17862"/>
                        <a:pt x="15677" y="17862"/>
                        <a:pt x="16026" y="17654"/>
                      </a:cubicBezTo>
                      <a:cubicBezTo>
                        <a:pt x="16026" y="17446"/>
                        <a:pt x="16026" y="17446"/>
                        <a:pt x="16026" y="17446"/>
                      </a:cubicBezTo>
                      <a:cubicBezTo>
                        <a:pt x="16026" y="17238"/>
                        <a:pt x="15677" y="17238"/>
                        <a:pt x="15677" y="17031"/>
                      </a:cubicBezTo>
                      <a:cubicBezTo>
                        <a:pt x="15677" y="17031"/>
                        <a:pt x="15677" y="17031"/>
                        <a:pt x="15677" y="16823"/>
                      </a:cubicBezTo>
                      <a:cubicBezTo>
                        <a:pt x="15677" y="16823"/>
                        <a:pt x="15677" y="16823"/>
                        <a:pt x="15677" y="16823"/>
                      </a:cubicBezTo>
                      <a:cubicBezTo>
                        <a:pt x="15677" y="16615"/>
                        <a:pt x="15677" y="16615"/>
                        <a:pt x="15677" y="16615"/>
                      </a:cubicBezTo>
                      <a:cubicBezTo>
                        <a:pt x="15677" y="16615"/>
                        <a:pt x="15677" y="16615"/>
                        <a:pt x="15677" y="16615"/>
                      </a:cubicBezTo>
                      <a:cubicBezTo>
                        <a:pt x="15677" y="16408"/>
                        <a:pt x="15677" y="16200"/>
                        <a:pt x="15677" y="15992"/>
                      </a:cubicBezTo>
                      <a:cubicBezTo>
                        <a:pt x="15677" y="15992"/>
                        <a:pt x="15677" y="15992"/>
                        <a:pt x="15677" y="15992"/>
                      </a:cubicBezTo>
                      <a:cubicBezTo>
                        <a:pt x="16374" y="15577"/>
                        <a:pt x="16723" y="14954"/>
                        <a:pt x="17071" y="14538"/>
                      </a:cubicBezTo>
                      <a:cubicBezTo>
                        <a:pt x="17071" y="14123"/>
                        <a:pt x="17419" y="13708"/>
                        <a:pt x="17419" y="13292"/>
                      </a:cubicBezTo>
                      <a:cubicBezTo>
                        <a:pt x="18116" y="12462"/>
                        <a:pt x="18116" y="11838"/>
                        <a:pt x="19510" y="10800"/>
                      </a:cubicBezTo>
                      <a:cubicBezTo>
                        <a:pt x="20555" y="9969"/>
                        <a:pt x="21600" y="8308"/>
                        <a:pt x="21600" y="6438"/>
                      </a:cubicBezTo>
                      <a:cubicBezTo>
                        <a:pt x="21600" y="4985"/>
                        <a:pt x="20903" y="3323"/>
                        <a:pt x="19161" y="2285"/>
                      </a:cubicBezTo>
                      <a:cubicBezTo>
                        <a:pt x="17419" y="1038"/>
                        <a:pt x="14981" y="208"/>
                        <a:pt x="10800" y="0"/>
                      </a:cubicBezTo>
                      <a:close/>
                      <a:moveTo>
                        <a:pt x="10103" y="10385"/>
                      </a:moveTo>
                      <a:cubicBezTo>
                        <a:pt x="10452" y="10385"/>
                        <a:pt x="10800" y="10177"/>
                        <a:pt x="11148" y="10177"/>
                      </a:cubicBezTo>
                      <a:cubicBezTo>
                        <a:pt x="11148" y="9969"/>
                        <a:pt x="11148" y="9969"/>
                        <a:pt x="11148" y="9969"/>
                      </a:cubicBezTo>
                      <a:cubicBezTo>
                        <a:pt x="11497" y="10177"/>
                        <a:pt x="11845" y="10177"/>
                        <a:pt x="12194" y="10177"/>
                      </a:cubicBezTo>
                      <a:cubicBezTo>
                        <a:pt x="11845" y="11423"/>
                        <a:pt x="11845" y="12669"/>
                        <a:pt x="11845" y="13915"/>
                      </a:cubicBezTo>
                      <a:cubicBezTo>
                        <a:pt x="11845" y="14331"/>
                        <a:pt x="11845" y="14538"/>
                        <a:pt x="11845" y="14746"/>
                      </a:cubicBezTo>
                      <a:cubicBezTo>
                        <a:pt x="11497" y="14746"/>
                        <a:pt x="11497" y="14746"/>
                        <a:pt x="11148" y="14746"/>
                      </a:cubicBezTo>
                      <a:cubicBezTo>
                        <a:pt x="11148" y="14746"/>
                        <a:pt x="10800" y="14746"/>
                        <a:pt x="10452" y="14746"/>
                      </a:cubicBezTo>
                      <a:cubicBezTo>
                        <a:pt x="10452" y="13292"/>
                        <a:pt x="10452" y="11838"/>
                        <a:pt x="10103" y="10385"/>
                      </a:cubicBezTo>
                      <a:close/>
                      <a:moveTo>
                        <a:pt x="11148" y="7477"/>
                      </a:moveTo>
                      <a:cubicBezTo>
                        <a:pt x="11148" y="6854"/>
                        <a:pt x="11497" y="6438"/>
                        <a:pt x="11497" y="6023"/>
                      </a:cubicBezTo>
                      <a:cubicBezTo>
                        <a:pt x="11497" y="5815"/>
                        <a:pt x="11497" y="5815"/>
                        <a:pt x="11497" y="5815"/>
                      </a:cubicBezTo>
                      <a:cubicBezTo>
                        <a:pt x="11845" y="5608"/>
                        <a:pt x="11845" y="5608"/>
                        <a:pt x="11845" y="5608"/>
                      </a:cubicBezTo>
                      <a:cubicBezTo>
                        <a:pt x="11845" y="5608"/>
                        <a:pt x="12194" y="5608"/>
                        <a:pt x="12194" y="5815"/>
                      </a:cubicBezTo>
                      <a:cubicBezTo>
                        <a:pt x="12194" y="5815"/>
                        <a:pt x="12194" y="6023"/>
                        <a:pt x="12194" y="6023"/>
                      </a:cubicBezTo>
                      <a:cubicBezTo>
                        <a:pt x="12194" y="6231"/>
                        <a:pt x="12194" y="6231"/>
                        <a:pt x="12194" y="6438"/>
                      </a:cubicBezTo>
                      <a:cubicBezTo>
                        <a:pt x="12194" y="7062"/>
                        <a:pt x="11845" y="7685"/>
                        <a:pt x="11497" y="8308"/>
                      </a:cubicBezTo>
                      <a:cubicBezTo>
                        <a:pt x="11148" y="8100"/>
                        <a:pt x="11148" y="7685"/>
                        <a:pt x="11148" y="7477"/>
                      </a:cubicBezTo>
                      <a:close/>
                      <a:moveTo>
                        <a:pt x="15329" y="6023"/>
                      </a:moveTo>
                      <a:cubicBezTo>
                        <a:pt x="15329" y="6231"/>
                        <a:pt x="15329" y="6231"/>
                        <a:pt x="15329" y="6231"/>
                      </a:cubicBezTo>
                      <a:cubicBezTo>
                        <a:pt x="15329" y="7062"/>
                        <a:pt x="14981" y="8100"/>
                        <a:pt x="14284" y="8723"/>
                      </a:cubicBezTo>
                      <a:cubicBezTo>
                        <a:pt x="14284" y="8931"/>
                        <a:pt x="13935" y="9138"/>
                        <a:pt x="13587" y="9346"/>
                      </a:cubicBezTo>
                      <a:cubicBezTo>
                        <a:pt x="13935" y="8308"/>
                        <a:pt x="14284" y="7477"/>
                        <a:pt x="14981" y="6438"/>
                      </a:cubicBezTo>
                      <a:cubicBezTo>
                        <a:pt x="14981" y="6231"/>
                        <a:pt x="15329" y="6231"/>
                        <a:pt x="15329" y="6231"/>
                      </a:cubicBezTo>
                      <a:cubicBezTo>
                        <a:pt x="15329" y="6231"/>
                        <a:pt x="15329" y="6023"/>
                        <a:pt x="15329" y="6023"/>
                      </a:cubicBezTo>
                      <a:close/>
                      <a:moveTo>
                        <a:pt x="12890" y="15577"/>
                      </a:moveTo>
                      <a:cubicBezTo>
                        <a:pt x="12890" y="15577"/>
                        <a:pt x="12890" y="15577"/>
                        <a:pt x="12890" y="15577"/>
                      </a:cubicBezTo>
                      <a:cubicBezTo>
                        <a:pt x="12890" y="15577"/>
                        <a:pt x="12890" y="15577"/>
                        <a:pt x="12890" y="15577"/>
                      </a:cubicBezTo>
                      <a:close/>
                      <a:moveTo>
                        <a:pt x="14632" y="19108"/>
                      </a:moveTo>
                      <a:cubicBezTo>
                        <a:pt x="14632" y="19108"/>
                        <a:pt x="14632" y="19315"/>
                        <a:pt x="14632" y="19315"/>
                      </a:cubicBezTo>
                      <a:cubicBezTo>
                        <a:pt x="14632" y="19315"/>
                        <a:pt x="14284" y="19315"/>
                        <a:pt x="14284" y="19315"/>
                      </a:cubicBezTo>
                      <a:cubicBezTo>
                        <a:pt x="13587" y="19523"/>
                        <a:pt x="12890" y="19523"/>
                        <a:pt x="11845" y="19523"/>
                      </a:cubicBezTo>
                      <a:cubicBezTo>
                        <a:pt x="12890" y="19523"/>
                        <a:pt x="13935" y="19315"/>
                        <a:pt x="14632" y="19108"/>
                      </a:cubicBezTo>
                      <a:cubicBezTo>
                        <a:pt x="14632" y="19108"/>
                        <a:pt x="14632" y="19108"/>
                        <a:pt x="14632" y="19108"/>
                      </a:cubicBezTo>
                      <a:close/>
                      <a:moveTo>
                        <a:pt x="13239" y="15992"/>
                      </a:moveTo>
                      <a:cubicBezTo>
                        <a:pt x="13587" y="15992"/>
                        <a:pt x="14284" y="15992"/>
                        <a:pt x="14632" y="15992"/>
                      </a:cubicBezTo>
                      <a:cubicBezTo>
                        <a:pt x="14632" y="15992"/>
                        <a:pt x="14632" y="16200"/>
                        <a:pt x="14632" y="16200"/>
                      </a:cubicBezTo>
                      <a:cubicBezTo>
                        <a:pt x="12542" y="16200"/>
                        <a:pt x="10452" y="16408"/>
                        <a:pt x="8361" y="16408"/>
                      </a:cubicBezTo>
                      <a:cubicBezTo>
                        <a:pt x="8013" y="16408"/>
                        <a:pt x="8013" y="16408"/>
                        <a:pt x="7665" y="16408"/>
                      </a:cubicBezTo>
                      <a:cubicBezTo>
                        <a:pt x="7316" y="16408"/>
                        <a:pt x="6968" y="16408"/>
                        <a:pt x="6619" y="16408"/>
                      </a:cubicBezTo>
                      <a:cubicBezTo>
                        <a:pt x="6619" y="16200"/>
                        <a:pt x="6619" y="16200"/>
                        <a:pt x="6619" y="16200"/>
                      </a:cubicBezTo>
                      <a:cubicBezTo>
                        <a:pt x="6619" y="16200"/>
                        <a:pt x="6619" y="15992"/>
                        <a:pt x="6619" y="15992"/>
                      </a:cubicBezTo>
                      <a:cubicBezTo>
                        <a:pt x="8013" y="15992"/>
                        <a:pt x="9406" y="16200"/>
                        <a:pt x="10800" y="16200"/>
                      </a:cubicBezTo>
                      <a:cubicBezTo>
                        <a:pt x="11845" y="16200"/>
                        <a:pt x="12542" y="16200"/>
                        <a:pt x="13239" y="15992"/>
                      </a:cubicBezTo>
                      <a:close/>
                      <a:moveTo>
                        <a:pt x="8710" y="19108"/>
                      </a:moveTo>
                      <a:cubicBezTo>
                        <a:pt x="8013" y="19108"/>
                        <a:pt x="7316" y="19108"/>
                        <a:pt x="6619" y="19108"/>
                      </a:cubicBezTo>
                      <a:cubicBezTo>
                        <a:pt x="6619" y="19108"/>
                        <a:pt x="6619" y="19108"/>
                        <a:pt x="6619" y="19108"/>
                      </a:cubicBezTo>
                      <a:cubicBezTo>
                        <a:pt x="6619" y="18900"/>
                        <a:pt x="6619" y="18900"/>
                        <a:pt x="6619" y="18900"/>
                      </a:cubicBezTo>
                      <a:cubicBezTo>
                        <a:pt x="7316" y="18900"/>
                        <a:pt x="8013" y="18900"/>
                        <a:pt x="8710" y="18900"/>
                      </a:cubicBezTo>
                      <a:cubicBezTo>
                        <a:pt x="9755" y="18900"/>
                        <a:pt x="10800" y="18900"/>
                        <a:pt x="11845" y="18900"/>
                      </a:cubicBezTo>
                      <a:cubicBezTo>
                        <a:pt x="12542" y="18692"/>
                        <a:pt x="13239" y="18692"/>
                        <a:pt x="13935" y="18692"/>
                      </a:cubicBezTo>
                      <a:cubicBezTo>
                        <a:pt x="12194" y="18900"/>
                        <a:pt x="10452" y="19108"/>
                        <a:pt x="8710" y="19108"/>
                      </a:cubicBezTo>
                      <a:close/>
                      <a:moveTo>
                        <a:pt x="11497" y="18277"/>
                      </a:moveTo>
                      <a:cubicBezTo>
                        <a:pt x="10452" y="18277"/>
                        <a:pt x="9406" y="18277"/>
                        <a:pt x="8710" y="18277"/>
                      </a:cubicBezTo>
                      <a:cubicBezTo>
                        <a:pt x="8013" y="18277"/>
                        <a:pt x="7316" y="18277"/>
                        <a:pt x="6619" y="18277"/>
                      </a:cubicBezTo>
                      <a:cubicBezTo>
                        <a:pt x="6619" y="18277"/>
                        <a:pt x="6619" y="18277"/>
                        <a:pt x="6619" y="18277"/>
                      </a:cubicBezTo>
                      <a:cubicBezTo>
                        <a:pt x="6619" y="18069"/>
                        <a:pt x="6619" y="18069"/>
                        <a:pt x="6619" y="18069"/>
                      </a:cubicBezTo>
                      <a:cubicBezTo>
                        <a:pt x="6619" y="18069"/>
                        <a:pt x="6968" y="18069"/>
                        <a:pt x="6968" y="18069"/>
                      </a:cubicBezTo>
                      <a:cubicBezTo>
                        <a:pt x="6968" y="18069"/>
                        <a:pt x="6968" y="18069"/>
                        <a:pt x="6968" y="18069"/>
                      </a:cubicBezTo>
                      <a:cubicBezTo>
                        <a:pt x="9406" y="18069"/>
                        <a:pt x="12194" y="17862"/>
                        <a:pt x="14632" y="17654"/>
                      </a:cubicBezTo>
                      <a:cubicBezTo>
                        <a:pt x="14632" y="17654"/>
                        <a:pt x="14284" y="17862"/>
                        <a:pt x="14284" y="17862"/>
                      </a:cubicBezTo>
                      <a:cubicBezTo>
                        <a:pt x="14284" y="17862"/>
                        <a:pt x="14284" y="17862"/>
                        <a:pt x="14284" y="18069"/>
                      </a:cubicBezTo>
                      <a:cubicBezTo>
                        <a:pt x="13587" y="18069"/>
                        <a:pt x="12542" y="18069"/>
                        <a:pt x="11497" y="18277"/>
                      </a:cubicBezTo>
                      <a:close/>
                      <a:moveTo>
                        <a:pt x="6968" y="17446"/>
                      </a:moveTo>
                      <a:cubicBezTo>
                        <a:pt x="6968" y="17446"/>
                        <a:pt x="6619" y="17446"/>
                        <a:pt x="6619" y="17446"/>
                      </a:cubicBezTo>
                      <a:cubicBezTo>
                        <a:pt x="6619" y="17446"/>
                        <a:pt x="6619" y="17238"/>
                        <a:pt x="6619" y="17238"/>
                      </a:cubicBezTo>
                      <a:cubicBezTo>
                        <a:pt x="6619" y="17238"/>
                        <a:pt x="6619" y="17031"/>
                        <a:pt x="6619" y="17031"/>
                      </a:cubicBezTo>
                      <a:cubicBezTo>
                        <a:pt x="6968" y="17031"/>
                        <a:pt x="7316" y="17031"/>
                        <a:pt x="7665" y="17031"/>
                      </a:cubicBezTo>
                      <a:cubicBezTo>
                        <a:pt x="8013" y="17031"/>
                        <a:pt x="8013" y="17031"/>
                        <a:pt x="8361" y="17031"/>
                      </a:cubicBezTo>
                      <a:cubicBezTo>
                        <a:pt x="10452" y="17031"/>
                        <a:pt x="12542" y="16823"/>
                        <a:pt x="14632" y="16823"/>
                      </a:cubicBezTo>
                      <a:cubicBezTo>
                        <a:pt x="14632" y="16823"/>
                        <a:pt x="14632" y="16823"/>
                        <a:pt x="14284" y="17031"/>
                      </a:cubicBezTo>
                      <a:cubicBezTo>
                        <a:pt x="11845" y="17238"/>
                        <a:pt x="9406" y="17446"/>
                        <a:pt x="6968" y="17446"/>
                      </a:cubicBezTo>
                      <a:close/>
                      <a:moveTo>
                        <a:pt x="11845" y="15577"/>
                      </a:moveTo>
                      <a:cubicBezTo>
                        <a:pt x="11497" y="15577"/>
                        <a:pt x="11148" y="15577"/>
                        <a:pt x="10800" y="15577"/>
                      </a:cubicBezTo>
                      <a:cubicBezTo>
                        <a:pt x="10800" y="15577"/>
                        <a:pt x="10800" y="15577"/>
                        <a:pt x="10452" y="15577"/>
                      </a:cubicBezTo>
                      <a:cubicBezTo>
                        <a:pt x="10452" y="15577"/>
                        <a:pt x="10452" y="15369"/>
                        <a:pt x="10452" y="15369"/>
                      </a:cubicBezTo>
                      <a:cubicBezTo>
                        <a:pt x="10800" y="15369"/>
                        <a:pt x="11148" y="15369"/>
                        <a:pt x="11148" y="15369"/>
                      </a:cubicBezTo>
                      <a:cubicBezTo>
                        <a:pt x="11497" y="15369"/>
                        <a:pt x="11497" y="15369"/>
                        <a:pt x="11845" y="15577"/>
                      </a:cubicBezTo>
                      <a:close/>
                      <a:moveTo>
                        <a:pt x="12890" y="20769"/>
                      </a:moveTo>
                      <a:cubicBezTo>
                        <a:pt x="12542" y="20977"/>
                        <a:pt x="11845" y="20977"/>
                        <a:pt x="10800" y="20977"/>
                      </a:cubicBezTo>
                      <a:cubicBezTo>
                        <a:pt x="10452" y="20977"/>
                        <a:pt x="10452" y="20977"/>
                        <a:pt x="10452" y="20977"/>
                      </a:cubicBezTo>
                      <a:cubicBezTo>
                        <a:pt x="9755" y="20977"/>
                        <a:pt x="9058" y="20769"/>
                        <a:pt x="8361" y="20562"/>
                      </a:cubicBezTo>
                      <a:cubicBezTo>
                        <a:pt x="8013" y="20354"/>
                        <a:pt x="7665" y="20146"/>
                        <a:pt x="7316" y="19938"/>
                      </a:cubicBezTo>
                      <a:cubicBezTo>
                        <a:pt x="7316" y="19938"/>
                        <a:pt x="7665" y="19938"/>
                        <a:pt x="7665" y="19938"/>
                      </a:cubicBezTo>
                      <a:cubicBezTo>
                        <a:pt x="8710" y="20146"/>
                        <a:pt x="10103" y="20146"/>
                        <a:pt x="10800" y="20146"/>
                      </a:cubicBezTo>
                      <a:cubicBezTo>
                        <a:pt x="12194" y="20146"/>
                        <a:pt x="13239" y="20146"/>
                        <a:pt x="14284" y="19938"/>
                      </a:cubicBezTo>
                      <a:cubicBezTo>
                        <a:pt x="13935" y="20146"/>
                        <a:pt x="13239" y="20562"/>
                        <a:pt x="12890" y="20769"/>
                      </a:cubicBezTo>
                      <a:close/>
                      <a:moveTo>
                        <a:pt x="18465" y="10592"/>
                      </a:moveTo>
                      <a:cubicBezTo>
                        <a:pt x="17071" y="11631"/>
                        <a:pt x="17071" y="12254"/>
                        <a:pt x="16374" y="13085"/>
                      </a:cubicBezTo>
                      <a:cubicBezTo>
                        <a:pt x="16374" y="13500"/>
                        <a:pt x="16374" y="13915"/>
                        <a:pt x="16026" y="14331"/>
                      </a:cubicBezTo>
                      <a:cubicBezTo>
                        <a:pt x="16026" y="14538"/>
                        <a:pt x="15677" y="14746"/>
                        <a:pt x="15329" y="15162"/>
                      </a:cubicBezTo>
                      <a:cubicBezTo>
                        <a:pt x="15329" y="14954"/>
                        <a:pt x="15329" y="14954"/>
                        <a:pt x="15329" y="14954"/>
                      </a:cubicBezTo>
                      <a:cubicBezTo>
                        <a:pt x="14981" y="14954"/>
                        <a:pt x="14981" y="14954"/>
                        <a:pt x="14981" y="14954"/>
                      </a:cubicBezTo>
                      <a:cubicBezTo>
                        <a:pt x="14284" y="14954"/>
                        <a:pt x="13587" y="14954"/>
                        <a:pt x="12890" y="14954"/>
                      </a:cubicBezTo>
                      <a:cubicBezTo>
                        <a:pt x="12890" y="14538"/>
                        <a:pt x="12890" y="14331"/>
                        <a:pt x="12890" y="13915"/>
                      </a:cubicBezTo>
                      <a:cubicBezTo>
                        <a:pt x="12890" y="12669"/>
                        <a:pt x="12890" y="11423"/>
                        <a:pt x="13239" y="10177"/>
                      </a:cubicBezTo>
                      <a:cubicBezTo>
                        <a:pt x="13587" y="10177"/>
                        <a:pt x="13587" y="9969"/>
                        <a:pt x="13587" y="9969"/>
                      </a:cubicBezTo>
                      <a:cubicBezTo>
                        <a:pt x="14284" y="9762"/>
                        <a:pt x="14981" y="9346"/>
                        <a:pt x="15329" y="9138"/>
                      </a:cubicBezTo>
                      <a:cubicBezTo>
                        <a:pt x="16026" y="8308"/>
                        <a:pt x="16374" y="7269"/>
                        <a:pt x="16374" y="6231"/>
                      </a:cubicBezTo>
                      <a:cubicBezTo>
                        <a:pt x="16374" y="6023"/>
                        <a:pt x="16374" y="5815"/>
                        <a:pt x="16374" y="5608"/>
                      </a:cubicBezTo>
                      <a:cubicBezTo>
                        <a:pt x="16026" y="5608"/>
                        <a:pt x="15677" y="5400"/>
                        <a:pt x="15329" y="5400"/>
                      </a:cubicBezTo>
                      <a:cubicBezTo>
                        <a:pt x="14981" y="5400"/>
                        <a:pt x="14981" y="5608"/>
                        <a:pt x="14632" y="5608"/>
                      </a:cubicBezTo>
                      <a:cubicBezTo>
                        <a:pt x="14284" y="5815"/>
                        <a:pt x="13935" y="6023"/>
                        <a:pt x="13935" y="6231"/>
                      </a:cubicBezTo>
                      <a:cubicBezTo>
                        <a:pt x="13239" y="7269"/>
                        <a:pt x="12890" y="8515"/>
                        <a:pt x="12542" y="9554"/>
                      </a:cubicBezTo>
                      <a:cubicBezTo>
                        <a:pt x="12194" y="9554"/>
                        <a:pt x="12194" y="9554"/>
                        <a:pt x="11845" y="9346"/>
                      </a:cubicBezTo>
                      <a:cubicBezTo>
                        <a:pt x="11845" y="9346"/>
                        <a:pt x="11845" y="9346"/>
                        <a:pt x="11845" y="9346"/>
                      </a:cubicBezTo>
                      <a:cubicBezTo>
                        <a:pt x="12542" y="8515"/>
                        <a:pt x="12890" y="7477"/>
                        <a:pt x="13239" y="6438"/>
                      </a:cubicBezTo>
                      <a:cubicBezTo>
                        <a:pt x="13239" y="6231"/>
                        <a:pt x="13239" y="6231"/>
                        <a:pt x="13239" y="6023"/>
                      </a:cubicBezTo>
                      <a:cubicBezTo>
                        <a:pt x="13239" y="5815"/>
                        <a:pt x="13239" y="5608"/>
                        <a:pt x="13239" y="5608"/>
                      </a:cubicBezTo>
                      <a:cubicBezTo>
                        <a:pt x="12890" y="5192"/>
                        <a:pt x="12542" y="4985"/>
                        <a:pt x="11845" y="4985"/>
                      </a:cubicBezTo>
                      <a:cubicBezTo>
                        <a:pt x="11497" y="4985"/>
                        <a:pt x="11497" y="4985"/>
                        <a:pt x="11497" y="4985"/>
                      </a:cubicBezTo>
                      <a:cubicBezTo>
                        <a:pt x="11148" y="5192"/>
                        <a:pt x="10800" y="5400"/>
                        <a:pt x="10800" y="5400"/>
                      </a:cubicBezTo>
                      <a:cubicBezTo>
                        <a:pt x="10452" y="5608"/>
                        <a:pt x="10452" y="5608"/>
                        <a:pt x="10452" y="5815"/>
                      </a:cubicBezTo>
                      <a:cubicBezTo>
                        <a:pt x="10452" y="6438"/>
                        <a:pt x="10103" y="6854"/>
                        <a:pt x="10103" y="7477"/>
                      </a:cubicBezTo>
                      <a:cubicBezTo>
                        <a:pt x="10103" y="7892"/>
                        <a:pt x="10452" y="8515"/>
                        <a:pt x="10452" y="9138"/>
                      </a:cubicBezTo>
                      <a:cubicBezTo>
                        <a:pt x="10452" y="9138"/>
                        <a:pt x="10452" y="9346"/>
                        <a:pt x="10800" y="9346"/>
                      </a:cubicBezTo>
                      <a:cubicBezTo>
                        <a:pt x="10452" y="9554"/>
                        <a:pt x="10452" y="9554"/>
                        <a:pt x="10452" y="9762"/>
                      </a:cubicBezTo>
                      <a:cubicBezTo>
                        <a:pt x="10103" y="9762"/>
                        <a:pt x="10103" y="9762"/>
                        <a:pt x="9755" y="9969"/>
                      </a:cubicBezTo>
                      <a:cubicBezTo>
                        <a:pt x="9406" y="8723"/>
                        <a:pt x="9058" y="7685"/>
                        <a:pt x="8361" y="6438"/>
                      </a:cubicBezTo>
                      <a:cubicBezTo>
                        <a:pt x="8361" y="6231"/>
                        <a:pt x="8013" y="5608"/>
                        <a:pt x="7316" y="5400"/>
                      </a:cubicBezTo>
                      <a:cubicBezTo>
                        <a:pt x="6968" y="5192"/>
                        <a:pt x="6619" y="5192"/>
                        <a:pt x="6271" y="5192"/>
                      </a:cubicBezTo>
                      <a:cubicBezTo>
                        <a:pt x="5923" y="5192"/>
                        <a:pt x="5574" y="5400"/>
                        <a:pt x="5226" y="5400"/>
                      </a:cubicBezTo>
                      <a:cubicBezTo>
                        <a:pt x="4529" y="5815"/>
                        <a:pt x="4181" y="6231"/>
                        <a:pt x="4181" y="6646"/>
                      </a:cubicBezTo>
                      <a:cubicBezTo>
                        <a:pt x="4181" y="6646"/>
                        <a:pt x="4181" y="6646"/>
                        <a:pt x="4181" y="6646"/>
                      </a:cubicBezTo>
                      <a:cubicBezTo>
                        <a:pt x="4181" y="7062"/>
                        <a:pt x="4529" y="7269"/>
                        <a:pt x="4529" y="7477"/>
                      </a:cubicBezTo>
                      <a:cubicBezTo>
                        <a:pt x="5574" y="8515"/>
                        <a:pt x="6619" y="9346"/>
                        <a:pt x="8013" y="9969"/>
                      </a:cubicBezTo>
                      <a:cubicBezTo>
                        <a:pt x="8013" y="10177"/>
                        <a:pt x="8361" y="10385"/>
                        <a:pt x="9058" y="10385"/>
                      </a:cubicBezTo>
                      <a:cubicBezTo>
                        <a:pt x="9406" y="11838"/>
                        <a:pt x="9406" y="13292"/>
                        <a:pt x="9406" y="14954"/>
                      </a:cubicBezTo>
                      <a:cubicBezTo>
                        <a:pt x="8361" y="14954"/>
                        <a:pt x="7316" y="15162"/>
                        <a:pt x="6619" y="15369"/>
                      </a:cubicBezTo>
                      <a:cubicBezTo>
                        <a:pt x="6271" y="15369"/>
                        <a:pt x="6271" y="15369"/>
                        <a:pt x="6271" y="15369"/>
                      </a:cubicBezTo>
                      <a:cubicBezTo>
                        <a:pt x="6271" y="15369"/>
                        <a:pt x="6271" y="15369"/>
                        <a:pt x="6271" y="15369"/>
                      </a:cubicBezTo>
                      <a:cubicBezTo>
                        <a:pt x="6271" y="15369"/>
                        <a:pt x="6271" y="15369"/>
                        <a:pt x="6271" y="15162"/>
                      </a:cubicBezTo>
                      <a:cubicBezTo>
                        <a:pt x="5574" y="14746"/>
                        <a:pt x="5226" y="14538"/>
                        <a:pt x="5226" y="14123"/>
                      </a:cubicBezTo>
                      <a:cubicBezTo>
                        <a:pt x="5226" y="13915"/>
                        <a:pt x="5226" y="13500"/>
                        <a:pt x="5226" y="13292"/>
                      </a:cubicBezTo>
                      <a:cubicBezTo>
                        <a:pt x="4877" y="12669"/>
                        <a:pt x="4181" y="12046"/>
                        <a:pt x="3832" y="11631"/>
                      </a:cubicBezTo>
                      <a:cubicBezTo>
                        <a:pt x="3135" y="11008"/>
                        <a:pt x="2787" y="10385"/>
                        <a:pt x="2090" y="9969"/>
                      </a:cubicBezTo>
                      <a:cubicBezTo>
                        <a:pt x="1394" y="8931"/>
                        <a:pt x="1045" y="7892"/>
                        <a:pt x="1045" y="7062"/>
                      </a:cubicBezTo>
                      <a:cubicBezTo>
                        <a:pt x="1045" y="5400"/>
                        <a:pt x="2090" y="3738"/>
                        <a:pt x="3484" y="2700"/>
                      </a:cubicBezTo>
                      <a:cubicBezTo>
                        <a:pt x="5226" y="1454"/>
                        <a:pt x="7665" y="623"/>
                        <a:pt x="10452" y="623"/>
                      </a:cubicBezTo>
                      <a:cubicBezTo>
                        <a:pt x="10452" y="623"/>
                        <a:pt x="10800" y="623"/>
                        <a:pt x="10800" y="623"/>
                      </a:cubicBezTo>
                      <a:cubicBezTo>
                        <a:pt x="14632" y="831"/>
                        <a:pt x="17071" y="1454"/>
                        <a:pt x="18465" y="2700"/>
                      </a:cubicBezTo>
                      <a:cubicBezTo>
                        <a:pt x="19858" y="3738"/>
                        <a:pt x="20555" y="4985"/>
                        <a:pt x="20555" y="6438"/>
                      </a:cubicBezTo>
                      <a:cubicBezTo>
                        <a:pt x="20555" y="8100"/>
                        <a:pt x="19510" y="9762"/>
                        <a:pt x="18465" y="10592"/>
                      </a:cubicBezTo>
                      <a:close/>
                      <a:moveTo>
                        <a:pt x="8710" y="9554"/>
                      </a:moveTo>
                      <a:cubicBezTo>
                        <a:pt x="8710" y="9554"/>
                        <a:pt x="8710" y="9554"/>
                        <a:pt x="8710" y="9554"/>
                      </a:cubicBezTo>
                      <a:cubicBezTo>
                        <a:pt x="7316" y="8931"/>
                        <a:pt x="6271" y="8100"/>
                        <a:pt x="5574" y="7269"/>
                      </a:cubicBezTo>
                      <a:cubicBezTo>
                        <a:pt x="5226" y="7062"/>
                        <a:pt x="5226" y="6854"/>
                        <a:pt x="5226" y="6646"/>
                      </a:cubicBezTo>
                      <a:cubicBezTo>
                        <a:pt x="5226" y="6231"/>
                        <a:pt x="5574" y="6023"/>
                        <a:pt x="5574" y="6023"/>
                      </a:cubicBezTo>
                      <a:cubicBezTo>
                        <a:pt x="5923" y="5815"/>
                        <a:pt x="5923" y="5815"/>
                        <a:pt x="6271" y="5815"/>
                      </a:cubicBezTo>
                      <a:cubicBezTo>
                        <a:pt x="6619" y="5815"/>
                        <a:pt x="6619" y="5815"/>
                        <a:pt x="6619" y="6023"/>
                      </a:cubicBezTo>
                      <a:cubicBezTo>
                        <a:pt x="6968" y="6023"/>
                        <a:pt x="7316" y="6438"/>
                        <a:pt x="7665" y="6646"/>
                      </a:cubicBezTo>
                      <a:cubicBezTo>
                        <a:pt x="8013" y="7685"/>
                        <a:pt x="8361" y="8515"/>
                        <a:pt x="8710" y="9554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42" name="Freeform 12"/>
                <p:cNvSpPr/>
                <p:nvPr/>
              </p:nvSpPr>
              <p:spPr>
                <a:xfrm rot="10800000">
                  <a:off x="365950" y="638709"/>
                  <a:ext cx="31672" cy="1559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131" fill="norm" stroke="1" extrusionOk="0">
                      <a:moveTo>
                        <a:pt x="8640" y="0"/>
                      </a:moveTo>
                      <a:cubicBezTo>
                        <a:pt x="4320" y="0"/>
                        <a:pt x="0" y="0"/>
                        <a:pt x="0" y="800"/>
                      </a:cubicBezTo>
                      <a:cubicBezTo>
                        <a:pt x="0" y="2400"/>
                        <a:pt x="0" y="3200"/>
                        <a:pt x="0" y="4800"/>
                      </a:cubicBezTo>
                      <a:cubicBezTo>
                        <a:pt x="0" y="9600"/>
                        <a:pt x="4320" y="15200"/>
                        <a:pt x="8640" y="20000"/>
                      </a:cubicBezTo>
                      <a:cubicBezTo>
                        <a:pt x="8640" y="20800"/>
                        <a:pt x="12960" y="21600"/>
                        <a:pt x="12960" y="20800"/>
                      </a:cubicBezTo>
                      <a:cubicBezTo>
                        <a:pt x="17280" y="20800"/>
                        <a:pt x="21600" y="20800"/>
                        <a:pt x="21600" y="20000"/>
                      </a:cubicBezTo>
                      <a:cubicBezTo>
                        <a:pt x="17280" y="14400"/>
                        <a:pt x="12960" y="9600"/>
                        <a:pt x="12960" y="4800"/>
                      </a:cubicBezTo>
                      <a:cubicBezTo>
                        <a:pt x="12960" y="3200"/>
                        <a:pt x="12960" y="2400"/>
                        <a:pt x="12960" y="800"/>
                      </a:cubicBezTo>
                      <a:cubicBezTo>
                        <a:pt x="12960" y="0"/>
                        <a:pt x="12960" y="0"/>
                        <a:pt x="8640" y="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43" name="Freeform 13"/>
                <p:cNvSpPr/>
                <p:nvPr/>
              </p:nvSpPr>
              <p:spPr>
                <a:xfrm rot="10800000">
                  <a:off x="74564" y="613511"/>
                  <a:ext cx="111915" cy="782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00" h="21214" fill="norm" stroke="1" extrusionOk="0">
                      <a:moveTo>
                        <a:pt x="18000" y="1157"/>
                      </a:moveTo>
                      <a:cubicBezTo>
                        <a:pt x="12000" y="5785"/>
                        <a:pt x="6000" y="11957"/>
                        <a:pt x="0" y="16585"/>
                      </a:cubicBezTo>
                      <a:cubicBezTo>
                        <a:pt x="0" y="18128"/>
                        <a:pt x="0" y="19671"/>
                        <a:pt x="0" y="19671"/>
                      </a:cubicBezTo>
                      <a:cubicBezTo>
                        <a:pt x="1200" y="21214"/>
                        <a:pt x="1200" y="21214"/>
                        <a:pt x="2400" y="21214"/>
                      </a:cubicBezTo>
                      <a:cubicBezTo>
                        <a:pt x="8400" y="15043"/>
                        <a:pt x="14400" y="10414"/>
                        <a:pt x="20400" y="4243"/>
                      </a:cubicBezTo>
                      <a:cubicBezTo>
                        <a:pt x="21600" y="4243"/>
                        <a:pt x="21600" y="2700"/>
                        <a:pt x="20400" y="1157"/>
                      </a:cubicBezTo>
                      <a:cubicBezTo>
                        <a:pt x="20400" y="-386"/>
                        <a:pt x="19200" y="-386"/>
                        <a:pt x="18000" y="1157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44" name="Freeform 14"/>
                <p:cNvSpPr/>
                <p:nvPr/>
              </p:nvSpPr>
              <p:spPr>
                <a:xfrm rot="10800000">
                  <a:off x="0" y="449265"/>
                  <a:ext cx="117858" cy="410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68" h="21600" fill="norm" stroke="1" extrusionOk="0">
                      <a:moveTo>
                        <a:pt x="20463" y="3086"/>
                      </a:moveTo>
                      <a:cubicBezTo>
                        <a:pt x="20463" y="0"/>
                        <a:pt x="19326" y="0"/>
                        <a:pt x="18189" y="0"/>
                      </a:cubicBezTo>
                      <a:cubicBezTo>
                        <a:pt x="13642" y="6171"/>
                        <a:pt x="6821" y="12343"/>
                        <a:pt x="1137" y="12343"/>
                      </a:cubicBezTo>
                      <a:cubicBezTo>
                        <a:pt x="0" y="12343"/>
                        <a:pt x="0" y="12343"/>
                        <a:pt x="0" y="15429"/>
                      </a:cubicBezTo>
                      <a:cubicBezTo>
                        <a:pt x="0" y="18514"/>
                        <a:pt x="0" y="21600"/>
                        <a:pt x="1137" y="21600"/>
                      </a:cubicBezTo>
                      <a:cubicBezTo>
                        <a:pt x="7958" y="21600"/>
                        <a:pt x="14779" y="15429"/>
                        <a:pt x="20463" y="9257"/>
                      </a:cubicBezTo>
                      <a:cubicBezTo>
                        <a:pt x="20463" y="6171"/>
                        <a:pt x="21600" y="3086"/>
                        <a:pt x="20463" y="3086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45" name="Freeform 15"/>
                <p:cNvSpPr/>
                <p:nvPr/>
              </p:nvSpPr>
              <p:spPr>
                <a:xfrm rot="10800000">
                  <a:off x="35008" y="247793"/>
                  <a:ext cx="99717" cy="768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25" h="20829" fill="norm" stroke="1" extrusionOk="0">
                      <a:moveTo>
                        <a:pt x="17212" y="19671"/>
                      </a:moveTo>
                      <a:cubicBezTo>
                        <a:pt x="18562" y="21214"/>
                        <a:pt x="19912" y="21214"/>
                        <a:pt x="19912" y="19671"/>
                      </a:cubicBezTo>
                      <a:cubicBezTo>
                        <a:pt x="21262" y="18128"/>
                        <a:pt x="21262" y="16585"/>
                        <a:pt x="19912" y="16585"/>
                      </a:cubicBezTo>
                      <a:cubicBezTo>
                        <a:pt x="14512" y="10414"/>
                        <a:pt x="9112" y="5785"/>
                        <a:pt x="3712" y="1157"/>
                      </a:cubicBezTo>
                      <a:cubicBezTo>
                        <a:pt x="2362" y="-386"/>
                        <a:pt x="1012" y="-386"/>
                        <a:pt x="1012" y="1157"/>
                      </a:cubicBezTo>
                      <a:cubicBezTo>
                        <a:pt x="-338" y="1157"/>
                        <a:pt x="-338" y="2700"/>
                        <a:pt x="1012" y="4243"/>
                      </a:cubicBezTo>
                      <a:cubicBezTo>
                        <a:pt x="6412" y="8871"/>
                        <a:pt x="11812" y="15043"/>
                        <a:pt x="17212" y="19671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46" name="Freeform 16"/>
                <p:cNvSpPr/>
                <p:nvPr/>
              </p:nvSpPr>
              <p:spPr>
                <a:xfrm rot="10800000">
                  <a:off x="558619" y="606266"/>
                  <a:ext cx="93432" cy="8695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40" h="21600" fill="norm" stroke="1" extrusionOk="0">
                      <a:moveTo>
                        <a:pt x="19800" y="21600"/>
                      </a:moveTo>
                      <a:cubicBezTo>
                        <a:pt x="21240" y="20160"/>
                        <a:pt x="21240" y="18720"/>
                        <a:pt x="21240" y="18720"/>
                      </a:cubicBezTo>
                      <a:cubicBezTo>
                        <a:pt x="16920" y="11520"/>
                        <a:pt x="9720" y="5760"/>
                        <a:pt x="3960" y="0"/>
                      </a:cubicBezTo>
                      <a:cubicBezTo>
                        <a:pt x="2520" y="0"/>
                        <a:pt x="1080" y="0"/>
                        <a:pt x="1080" y="1440"/>
                      </a:cubicBezTo>
                      <a:cubicBezTo>
                        <a:pt x="-360" y="2880"/>
                        <a:pt x="-360" y="4320"/>
                        <a:pt x="1080" y="4320"/>
                      </a:cubicBezTo>
                      <a:cubicBezTo>
                        <a:pt x="6840" y="8640"/>
                        <a:pt x="12600" y="14400"/>
                        <a:pt x="16920" y="20160"/>
                      </a:cubicBezTo>
                      <a:cubicBezTo>
                        <a:pt x="18360" y="21600"/>
                        <a:pt x="19800" y="21600"/>
                        <a:pt x="19800" y="2160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47" name="Freeform 17"/>
                <p:cNvSpPr/>
                <p:nvPr/>
              </p:nvSpPr>
              <p:spPr>
                <a:xfrm rot="10800000">
                  <a:off x="608767" y="447870"/>
                  <a:ext cx="112350" cy="376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97" h="19792" fill="norm" stroke="1" extrusionOk="0">
                      <a:moveTo>
                        <a:pt x="20897" y="15429"/>
                      </a:moveTo>
                      <a:cubicBezTo>
                        <a:pt x="20897" y="15429"/>
                        <a:pt x="20897" y="12343"/>
                        <a:pt x="19697" y="9257"/>
                      </a:cubicBezTo>
                      <a:cubicBezTo>
                        <a:pt x="13697" y="6171"/>
                        <a:pt x="7697" y="0"/>
                        <a:pt x="1697" y="0"/>
                      </a:cubicBezTo>
                      <a:cubicBezTo>
                        <a:pt x="497" y="0"/>
                        <a:pt x="497" y="0"/>
                        <a:pt x="497" y="3086"/>
                      </a:cubicBezTo>
                      <a:cubicBezTo>
                        <a:pt x="-703" y="6171"/>
                        <a:pt x="497" y="9257"/>
                        <a:pt x="1697" y="9257"/>
                      </a:cubicBezTo>
                      <a:cubicBezTo>
                        <a:pt x="7697" y="9257"/>
                        <a:pt x="13697" y="12343"/>
                        <a:pt x="18497" y="18514"/>
                      </a:cubicBezTo>
                      <a:cubicBezTo>
                        <a:pt x="19697" y="21600"/>
                        <a:pt x="20897" y="18514"/>
                        <a:pt x="20897" y="15429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48" name="Freeform 18"/>
                <p:cNvSpPr/>
                <p:nvPr/>
              </p:nvSpPr>
              <p:spPr>
                <a:xfrm rot="10800000">
                  <a:off x="585013" y="211589"/>
                  <a:ext cx="100294" cy="840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0" fill="norm" stroke="1" extrusionOk="0">
                      <a:moveTo>
                        <a:pt x="2700" y="19800"/>
                      </a:moveTo>
                      <a:cubicBezTo>
                        <a:pt x="6750" y="15480"/>
                        <a:pt x="9450" y="14040"/>
                        <a:pt x="12150" y="12600"/>
                      </a:cubicBezTo>
                      <a:cubicBezTo>
                        <a:pt x="14850" y="9720"/>
                        <a:pt x="17550" y="6840"/>
                        <a:pt x="21600" y="3960"/>
                      </a:cubicBezTo>
                      <a:cubicBezTo>
                        <a:pt x="21600" y="2520"/>
                        <a:pt x="21600" y="1080"/>
                        <a:pt x="21600" y="1080"/>
                      </a:cubicBezTo>
                      <a:cubicBezTo>
                        <a:pt x="20250" y="-360"/>
                        <a:pt x="18900" y="-360"/>
                        <a:pt x="17550" y="1080"/>
                      </a:cubicBezTo>
                      <a:cubicBezTo>
                        <a:pt x="14850" y="3960"/>
                        <a:pt x="12150" y="6840"/>
                        <a:pt x="9450" y="8280"/>
                      </a:cubicBezTo>
                      <a:cubicBezTo>
                        <a:pt x="6750" y="11160"/>
                        <a:pt x="4050" y="12600"/>
                        <a:pt x="0" y="16920"/>
                      </a:cubicBezTo>
                      <a:cubicBezTo>
                        <a:pt x="0" y="18360"/>
                        <a:pt x="0" y="19800"/>
                        <a:pt x="0" y="19800"/>
                      </a:cubicBezTo>
                      <a:cubicBezTo>
                        <a:pt x="1350" y="21240"/>
                        <a:pt x="2700" y="21240"/>
                        <a:pt x="2700" y="1980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450" name="直接连接符 31"/>
              <p:cNvSpPr/>
              <p:nvPr/>
            </p:nvSpPr>
            <p:spPr>
              <a:xfrm flipH="1">
                <a:off x="360673" y="0"/>
                <a:ext cx="1" cy="1943101"/>
              </a:xfrm>
              <a:prstGeom prst="line">
                <a:avLst/>
              </a:prstGeom>
              <a:noFill/>
              <a:ln w="19050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453" name="文本框 40"/>
          <p:cNvSpPr txBox="1"/>
          <p:nvPr/>
        </p:nvSpPr>
        <p:spPr>
          <a:xfrm>
            <a:off x="5882789" y="2248998"/>
            <a:ext cx="6099813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600">
                <a:solidFill>
                  <a:srgbClr val="404040"/>
                </a:solidFill>
                <a:latin typeface="华文仿宋"/>
                <a:ea typeface="华文仿宋"/>
                <a:cs typeface="华文仿宋"/>
                <a:sym typeface="华文仿宋"/>
              </a:defRPr>
            </a:lvl1pPr>
          </a:lstStyle>
          <a:p>
            <a:pPr/>
            <a:r>
              <a:t>Part 03</a:t>
            </a:r>
          </a:p>
        </p:txBody>
      </p:sp>
      <p:sp>
        <p:nvSpPr>
          <p:cNvPr id="454" name="文本框 41"/>
          <p:cNvSpPr txBox="1"/>
          <p:nvPr/>
        </p:nvSpPr>
        <p:spPr>
          <a:xfrm>
            <a:off x="6498450" y="3609987"/>
            <a:ext cx="4868490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8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網頁特色</a:t>
            </a:r>
          </a:p>
        </p:txBody>
      </p:sp>
      <p:sp>
        <p:nvSpPr>
          <p:cNvPr id="455" name="文本框 42"/>
          <p:cNvSpPr txBox="1"/>
          <p:nvPr/>
        </p:nvSpPr>
        <p:spPr>
          <a:xfrm>
            <a:off x="6467362" y="4133207"/>
            <a:ext cx="493066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Web page features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