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80" r:id="rId7"/>
    <p:sldId id="279" r:id="rId8"/>
    <p:sldId id="265" r:id="rId9"/>
    <p:sldId id="266" r:id="rId10"/>
    <p:sldId id="267" r:id="rId11"/>
    <p:sldId id="269" r:id="rId12"/>
    <p:sldId id="271" r:id="rId13"/>
    <p:sldId id="273" r:id="rId14"/>
    <p:sldId id="274" r:id="rId15"/>
    <p:sldId id="276" r:id="rId16"/>
    <p:sldId id="294" r:id="rId17"/>
    <p:sldId id="295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921" autoAdjust="0"/>
  </p:normalViewPr>
  <p:slideViewPr>
    <p:cSldViewPr snapToGrid="0" showGuides="1">
      <p:cViewPr>
        <p:scale>
          <a:sx n="70" d="100"/>
          <a:sy n="70" d="100"/>
        </p:scale>
        <p:origin x="48" y="-1104"/>
      </p:cViewPr>
      <p:guideLst>
        <p:guide orient="horz" pos="2150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#3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D1C56-38BE-4B06-999E-6A352B99EF12}" type="doc">
      <dgm:prSet loTypeId="urn:microsoft.com/office/officeart/2009/3/layout/RandomtoResultProcess#1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2AC36FF2-0F55-4929-AB4F-72945F23C789}">
      <dgm:prSet phldrT="[Text]" custT="1"/>
      <dgm:spPr/>
      <dgm:t>
        <a:bodyPr/>
        <a:lstStyle/>
        <a:p>
          <a:r>
            <a: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rPr>
            <a:t>乖乖音乐</a:t>
          </a:r>
          <a:endParaRPr lang="en-US" sz="2400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</a:endParaRPr>
        </a:p>
      </dgm:t>
    </dgm:pt>
    <dgm:pt modelId="{5CF05410-396C-4668-8F00-31CB8E9EE601}" cxnId="{383888CC-4F16-47B7-BB44-6B3B3F1E1B8F}" type="sibTrans">
      <dgm:prSet/>
      <dgm:spPr/>
      <dgm:t>
        <a:bodyPr/>
        <a:lstStyle/>
        <a:p>
          <a:endParaRPr lang="en-US"/>
        </a:p>
      </dgm:t>
    </dgm:pt>
    <dgm:pt modelId="{7F586292-D4D6-47E0-A3EC-0C518D95DD8D}" cxnId="{383888CC-4F16-47B7-BB44-6B3B3F1E1B8F}" type="parTrans">
      <dgm:prSet/>
      <dgm:spPr/>
      <dgm:t>
        <a:bodyPr/>
        <a:lstStyle/>
        <a:p>
          <a:endParaRPr lang="en-US"/>
        </a:p>
      </dgm:t>
    </dgm:pt>
    <dgm:pt modelId="{8190D7D5-3327-4201-BD2A-C9407A73189F}" type="pres">
      <dgm:prSet presAssocID="{CBDD1C56-38BE-4B06-999E-6A352B99EF12}" presName="Name0" presStyleCnt="0">
        <dgm:presLayoutVars>
          <dgm:dir/>
          <dgm:animOne val="branch"/>
          <dgm:animLvl val="lvl"/>
        </dgm:presLayoutVars>
      </dgm:prSet>
      <dgm:spPr/>
    </dgm:pt>
    <dgm:pt modelId="{6850F739-4A2E-483A-A807-2835CE6591E7}" type="pres">
      <dgm:prSet presAssocID="{2AC36FF2-0F55-4929-AB4F-72945F23C789}" presName="chaos" presStyleCnt="0"/>
      <dgm:spPr/>
    </dgm:pt>
    <dgm:pt modelId="{0FF22C34-7C14-43FB-AE9E-F604E13BE935}" type="pres">
      <dgm:prSet presAssocID="{2AC36FF2-0F55-4929-AB4F-72945F23C789}" presName="parTx1" presStyleLbl="revTx" presStyleIdx="0" presStyleCnt="1"/>
      <dgm:spPr/>
    </dgm:pt>
    <dgm:pt modelId="{D409B525-6221-4071-B9C0-C821B93C475F}" type="pres">
      <dgm:prSet presAssocID="{2AC36FF2-0F55-4929-AB4F-72945F23C789}" presName="c1" presStyleLbl="node1" presStyleIdx="0" presStyleCnt="18" custLinFactX="35215" custLinFactNeighborX="100000" custLinFactNeighborY="58646"/>
      <dgm:spPr>
        <a:solidFill>
          <a:schemeClr val="tx1">
            <a:lumMod val="85000"/>
            <a:lumOff val="15000"/>
          </a:schemeClr>
        </a:solidFill>
      </dgm:spPr>
    </dgm:pt>
    <dgm:pt modelId="{7A3DC123-538E-4B91-96A6-AE1FF02DF684}" type="pres">
      <dgm:prSet presAssocID="{2AC36FF2-0F55-4929-AB4F-72945F23C789}" presName="c2" presStyleLbl="node1" presStyleIdx="1" presStyleCnt="18" custScaleX="237174" custScaleY="237174" custLinFactX="68259" custLinFactNeighborX="100000" custLinFactNeighborY="59753"/>
      <dgm:spPr>
        <a:solidFill>
          <a:schemeClr val="tx1">
            <a:lumMod val="50000"/>
            <a:lumOff val="50000"/>
          </a:schemeClr>
        </a:solidFill>
        <a:ln>
          <a:noFill/>
        </a:ln>
      </dgm:spPr>
    </dgm:pt>
    <dgm:pt modelId="{10540229-AD05-47F6-9682-82DE9666E980}" type="pres">
      <dgm:prSet presAssocID="{2AC36FF2-0F55-4929-AB4F-72945F23C789}" presName="c3" presStyleLbl="node1" presStyleIdx="2" presStyleCnt="18" custScaleX="131164" custScaleY="131164" custLinFactX="47519" custLinFactNeighborX="100000" custLinFactNeighborY="47462"/>
      <dgm:spPr>
        <a:solidFill>
          <a:schemeClr val="tx1">
            <a:lumMod val="75000"/>
            <a:lumOff val="25000"/>
          </a:schemeClr>
        </a:solidFill>
      </dgm:spPr>
    </dgm:pt>
    <dgm:pt modelId="{A3D5AFA2-5A46-49BD-9A55-48E048F2E3DB}" type="pres">
      <dgm:prSet presAssocID="{2AC36FF2-0F55-4929-AB4F-72945F23C789}" presName="c4" presStyleLbl="node1" presStyleIdx="3" presStyleCnt="18" custLinFactNeighborX="87020" custLinFactNeighborY="95464"/>
      <dgm:spPr>
        <a:solidFill>
          <a:schemeClr val="tx1">
            <a:lumMod val="85000"/>
            <a:lumOff val="15000"/>
          </a:schemeClr>
        </a:solidFill>
      </dgm:spPr>
    </dgm:pt>
    <dgm:pt modelId="{3AA0A34E-82ED-4BF3-9405-4D2E7A009AEB}" type="pres">
      <dgm:prSet presAssocID="{2AC36FF2-0F55-4929-AB4F-72945F23C789}" presName="c5" presStyleLbl="node1" presStyleIdx="4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</dgm:pt>
    <dgm:pt modelId="{4C5FF5C7-2630-4A6A-9068-BA77D102CD5C}" type="pres">
      <dgm:prSet presAssocID="{2AC36FF2-0F55-4929-AB4F-72945F23C789}" presName="c6" presStyleLbl="node1" presStyleIdx="5" presStyleCnt="18"/>
      <dgm:spPr>
        <a:noFill/>
      </dgm:spPr>
    </dgm:pt>
    <dgm:pt modelId="{E13C60BE-49FB-4313-A26F-128FFC1FF6A5}" type="pres">
      <dgm:prSet presAssocID="{2AC36FF2-0F55-4929-AB4F-72945F23C789}" presName="c7" presStyleLbl="node1" presStyleIdx="6" presStyleCnt="18" custLinFactNeighborX="-73340" custLinFactNeighborY="85320"/>
      <dgm:spPr>
        <a:solidFill>
          <a:schemeClr val="tx1">
            <a:lumMod val="75000"/>
            <a:lumOff val="25000"/>
          </a:schemeClr>
        </a:solidFill>
      </dgm:spPr>
    </dgm:pt>
    <dgm:pt modelId="{E9E97039-6B16-4D50-99DB-F988D9D21DC4}" type="pres">
      <dgm:prSet presAssocID="{2AC36FF2-0F55-4929-AB4F-72945F23C789}" presName="c8" presStyleLbl="node1" presStyleIdx="7" presStyleCnt="18" custScaleX="208099" custScaleY="208099" custLinFactNeighborX="-58063" custLinFactNeighborY="67365"/>
      <dgm:spPr>
        <a:solidFill>
          <a:schemeClr val="tx1">
            <a:lumMod val="50000"/>
            <a:lumOff val="50000"/>
          </a:schemeClr>
        </a:solidFill>
      </dgm:spPr>
    </dgm:pt>
    <dgm:pt modelId="{BFB0EEF0-C99D-4D51-BAF2-15B6004C8B5B}" type="pres">
      <dgm:prSet presAssocID="{2AC36FF2-0F55-4929-AB4F-72945F23C789}" presName="c9" presStyleLbl="node1" presStyleIdx="8" presStyleCnt="18" custLinFactX="-100000" custLinFactY="-100000" custLinFactNeighborX="-141811" custLinFactNeighborY="-165903"/>
      <dgm:spPr>
        <a:solidFill>
          <a:schemeClr val="tx1">
            <a:lumMod val="85000"/>
            <a:lumOff val="15000"/>
          </a:schemeClr>
        </a:solidFill>
      </dgm:spPr>
    </dgm:pt>
    <dgm:pt modelId="{0C31541D-97BA-4C57-A2F7-EC5F232793A7}" type="pres">
      <dgm:prSet presAssocID="{2AC36FF2-0F55-4929-AB4F-72945F23C789}" presName="c10" presStyleLbl="node1" presStyleIdx="9" presStyleCnt="18" custLinFactNeighborX="59959" custLinFactNeighborY="-43349"/>
      <dgm:spPr>
        <a:solidFill>
          <a:schemeClr val="tx1">
            <a:lumMod val="50000"/>
            <a:lumOff val="50000"/>
          </a:schemeClr>
        </a:solidFill>
      </dgm:spPr>
    </dgm:pt>
    <dgm:pt modelId="{EDD3A353-1C0E-4D8B-93BA-CC4B09185B19}" type="pres">
      <dgm:prSet presAssocID="{2AC36FF2-0F55-4929-AB4F-72945F23C789}" presName="c11" presStyleLbl="node1" presStyleIdx="10" presStyleCnt="18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</dgm:pt>
    <dgm:pt modelId="{029B34B6-EFDC-499E-AD37-A35C8DFF5080}" type="pres">
      <dgm:prSet presAssocID="{2AC36FF2-0F55-4929-AB4F-72945F23C789}" presName="c12" presStyleLbl="node1" presStyleIdx="11" presStyleCnt="18" custLinFactNeighborX="55209" custLinFactNeighborY="-11796"/>
      <dgm:spPr>
        <a:solidFill>
          <a:schemeClr val="tx1">
            <a:lumMod val="50000"/>
            <a:lumOff val="50000"/>
          </a:schemeClr>
        </a:solidFill>
      </dgm:spPr>
    </dgm:pt>
    <dgm:pt modelId="{2C21A320-698E-433C-B87D-B029C56067B0}" type="pres">
      <dgm:prSet presAssocID="{2AC36FF2-0F55-4929-AB4F-72945F23C789}" presName="c13" presStyleLbl="node1" presStyleIdx="12" presStyleCnt="18" custLinFactNeighborX="11907" custLinFactNeighborY="-27864"/>
      <dgm:spPr>
        <a:solidFill>
          <a:schemeClr val="tx1">
            <a:lumMod val="75000"/>
            <a:lumOff val="25000"/>
          </a:schemeClr>
        </a:solidFill>
      </dgm:spPr>
    </dgm:pt>
    <dgm:pt modelId="{D4E70686-E7A1-4103-9F9B-D9DD314B9A90}" type="pres">
      <dgm:prSet presAssocID="{2AC36FF2-0F55-4929-AB4F-72945F23C789}" presName="c14" presStyleLbl="node1" presStyleIdx="13" presStyleCnt="18"/>
      <dgm:spPr>
        <a:noFill/>
      </dgm:spPr>
    </dgm:pt>
    <dgm:pt modelId="{D6B3EEE3-6C8F-4D59-9F76-9336A679F527}" type="pres">
      <dgm:prSet presAssocID="{2AC36FF2-0F55-4929-AB4F-72945F23C789}" presName="c15" presStyleLbl="node1" presStyleIdx="14" presStyleCnt="18" custFlipVert="1" custFlipHor="1" custScaleX="153263" custScaleY="153263" custLinFactNeighborX="-31495" custLinFactNeighborY="-64892"/>
      <dgm:spPr>
        <a:solidFill>
          <a:schemeClr val="tx1">
            <a:lumMod val="50000"/>
            <a:lumOff val="50000"/>
          </a:schemeClr>
        </a:solidFill>
      </dgm:spPr>
    </dgm:pt>
    <dgm:pt modelId="{C7BAB597-B76A-43F8-BA68-755E48797927}" type="pres">
      <dgm:prSet presAssocID="{2AC36FF2-0F55-4929-AB4F-72945F23C789}" presName="c16" presStyleLbl="node1" presStyleIdx="15" presStyleCnt="18" custLinFactX="-65299" custLinFactNeighborX="-100000" custLinFactNeighborY="-95434"/>
      <dgm:spPr>
        <a:solidFill>
          <a:schemeClr val="tx1">
            <a:lumMod val="85000"/>
            <a:lumOff val="15000"/>
          </a:schemeClr>
        </a:solidFill>
      </dgm:spPr>
    </dgm:pt>
    <dgm:pt modelId="{34DF53EA-43D7-4C40-97D8-2D0F11D4CF84}" type="pres">
      <dgm:prSet presAssocID="{2AC36FF2-0F55-4929-AB4F-72945F23C789}" presName="c17" presStyleLbl="node1" presStyleIdx="16" presStyleCnt="18" custScaleX="106600" custScaleY="106600" custLinFactNeighborX="-44331" custLinFactNeighborY="-8307"/>
      <dgm:spPr>
        <a:solidFill>
          <a:schemeClr val="tx1">
            <a:lumMod val="75000"/>
            <a:lumOff val="25000"/>
          </a:schemeClr>
        </a:solidFill>
      </dgm:spPr>
    </dgm:pt>
    <dgm:pt modelId="{CB5A8C3A-5BC4-48CA-B457-5902504320E6}" type="pres">
      <dgm:prSet presAssocID="{2AC36FF2-0F55-4929-AB4F-72945F23C789}" presName="c18" presStyleLbl="node1" presStyleIdx="17" presStyleCnt="18" custScaleX="132065" custScaleY="132065" custLinFactNeighborX="-83865" custLinFactNeighborY="-27886"/>
      <dgm:spPr>
        <a:solidFill>
          <a:schemeClr val="tx1">
            <a:lumMod val="50000"/>
            <a:lumOff val="50000"/>
          </a:schemeClr>
        </a:solidFill>
      </dgm:spPr>
    </dgm:pt>
  </dgm:ptLst>
  <dgm:cxnLst>
    <dgm:cxn modelId="{6BF05E1D-CBAC-4D88-AE45-30877D67808A}" type="presOf" srcId="{2AC36FF2-0F55-4929-AB4F-72945F23C789}" destId="{0FF22C34-7C14-43FB-AE9E-F604E13BE935}" srcOrd="0" destOrd="0" presId="urn:microsoft.com/office/officeart/2009/3/layout/RandomtoResultProcess#1"/>
    <dgm:cxn modelId="{6CED53A3-AB33-4ED9-8E51-FB8B81891CA8}" type="presOf" srcId="{CBDD1C56-38BE-4B06-999E-6A352B99EF12}" destId="{8190D7D5-3327-4201-BD2A-C9407A73189F}" srcOrd="0" destOrd="0" presId="urn:microsoft.com/office/officeart/2009/3/layout/RandomtoResultProcess#1"/>
    <dgm:cxn modelId="{383888CC-4F16-47B7-BB44-6B3B3F1E1B8F}" srcId="{CBDD1C56-38BE-4B06-999E-6A352B99EF12}" destId="{2AC36FF2-0F55-4929-AB4F-72945F23C789}" srcOrd="0" destOrd="0" parTransId="{7F586292-D4D6-47E0-A3EC-0C518D95DD8D}" sibTransId="{5CF05410-396C-4668-8F00-31CB8E9EE601}"/>
    <dgm:cxn modelId="{743DE9A0-BB30-41ED-9CB3-066911C86980}" type="presParOf" srcId="{8190D7D5-3327-4201-BD2A-C9407A73189F}" destId="{6850F739-4A2E-483A-A807-2835CE6591E7}" srcOrd="0" destOrd="0" presId="urn:microsoft.com/office/officeart/2009/3/layout/RandomtoResultProcess#1"/>
    <dgm:cxn modelId="{1E89134A-8D81-49D3-88DD-899D3C708620}" type="presParOf" srcId="{6850F739-4A2E-483A-A807-2835CE6591E7}" destId="{0FF22C34-7C14-43FB-AE9E-F604E13BE935}" srcOrd="0" destOrd="0" presId="urn:microsoft.com/office/officeart/2009/3/layout/RandomtoResultProcess#1"/>
    <dgm:cxn modelId="{96D334F1-5EF3-452A-B1A8-B687ED6A55D3}" type="presParOf" srcId="{6850F739-4A2E-483A-A807-2835CE6591E7}" destId="{D409B525-6221-4071-B9C0-C821B93C475F}" srcOrd="1" destOrd="0" presId="urn:microsoft.com/office/officeart/2009/3/layout/RandomtoResultProcess#1"/>
    <dgm:cxn modelId="{0A95365D-1510-451A-80C4-18FB98639A9D}" type="presParOf" srcId="{6850F739-4A2E-483A-A807-2835CE6591E7}" destId="{7A3DC123-538E-4B91-96A6-AE1FF02DF684}" srcOrd="2" destOrd="0" presId="urn:microsoft.com/office/officeart/2009/3/layout/RandomtoResultProcess#1"/>
    <dgm:cxn modelId="{2569DDAE-5437-47E9-AEC5-85BDF47FAE8F}" type="presParOf" srcId="{6850F739-4A2E-483A-A807-2835CE6591E7}" destId="{10540229-AD05-47F6-9682-82DE9666E980}" srcOrd="3" destOrd="0" presId="urn:microsoft.com/office/officeart/2009/3/layout/RandomtoResultProcess#1"/>
    <dgm:cxn modelId="{9E189666-A4BC-41D7-9455-9F4239E1FC56}" type="presParOf" srcId="{6850F739-4A2E-483A-A807-2835CE6591E7}" destId="{A3D5AFA2-5A46-49BD-9A55-48E048F2E3DB}" srcOrd="4" destOrd="0" presId="urn:microsoft.com/office/officeart/2009/3/layout/RandomtoResultProcess#1"/>
    <dgm:cxn modelId="{9535C833-7409-4A06-AD77-E9C0F23C6BB6}" type="presParOf" srcId="{6850F739-4A2E-483A-A807-2835CE6591E7}" destId="{3AA0A34E-82ED-4BF3-9405-4D2E7A009AEB}" srcOrd="5" destOrd="0" presId="urn:microsoft.com/office/officeart/2009/3/layout/RandomtoResultProcess#1"/>
    <dgm:cxn modelId="{1D52D7AB-A7FE-4106-8199-28E9B47711DE}" type="presParOf" srcId="{6850F739-4A2E-483A-A807-2835CE6591E7}" destId="{4C5FF5C7-2630-4A6A-9068-BA77D102CD5C}" srcOrd="6" destOrd="0" presId="urn:microsoft.com/office/officeart/2009/3/layout/RandomtoResultProcess#1"/>
    <dgm:cxn modelId="{0D22F3BD-7A00-456E-9F00-1AFE07C39813}" type="presParOf" srcId="{6850F739-4A2E-483A-A807-2835CE6591E7}" destId="{E13C60BE-49FB-4313-A26F-128FFC1FF6A5}" srcOrd="7" destOrd="0" presId="urn:microsoft.com/office/officeart/2009/3/layout/RandomtoResultProcess#1"/>
    <dgm:cxn modelId="{F06FDB8C-E41C-4324-BCF0-9E0041D31622}" type="presParOf" srcId="{6850F739-4A2E-483A-A807-2835CE6591E7}" destId="{E9E97039-6B16-4D50-99DB-F988D9D21DC4}" srcOrd="8" destOrd="0" presId="urn:microsoft.com/office/officeart/2009/3/layout/RandomtoResultProcess#1"/>
    <dgm:cxn modelId="{E6FE8511-E85F-4B4C-B699-6750517FF3AC}" type="presParOf" srcId="{6850F739-4A2E-483A-A807-2835CE6591E7}" destId="{BFB0EEF0-C99D-4D51-BAF2-15B6004C8B5B}" srcOrd="9" destOrd="0" presId="urn:microsoft.com/office/officeart/2009/3/layout/RandomtoResultProcess#1"/>
    <dgm:cxn modelId="{9137BA12-1EBC-48B4-A653-D85CEEE556E6}" type="presParOf" srcId="{6850F739-4A2E-483A-A807-2835CE6591E7}" destId="{0C31541D-97BA-4C57-A2F7-EC5F232793A7}" srcOrd="10" destOrd="0" presId="urn:microsoft.com/office/officeart/2009/3/layout/RandomtoResultProcess#1"/>
    <dgm:cxn modelId="{1D73B1FB-8218-478B-A5EF-E8B22AD11F52}" type="presParOf" srcId="{6850F739-4A2E-483A-A807-2835CE6591E7}" destId="{EDD3A353-1C0E-4D8B-93BA-CC4B09185B19}" srcOrd="11" destOrd="0" presId="urn:microsoft.com/office/officeart/2009/3/layout/RandomtoResultProcess#1"/>
    <dgm:cxn modelId="{167F421B-AA78-465E-A912-AAF48880C00E}" type="presParOf" srcId="{6850F739-4A2E-483A-A807-2835CE6591E7}" destId="{029B34B6-EFDC-499E-AD37-A35C8DFF5080}" srcOrd="12" destOrd="0" presId="urn:microsoft.com/office/officeart/2009/3/layout/RandomtoResultProcess#1"/>
    <dgm:cxn modelId="{0BC4D11E-9916-4843-8E35-B5CA4006900F}" type="presParOf" srcId="{6850F739-4A2E-483A-A807-2835CE6591E7}" destId="{2C21A320-698E-433C-B87D-B029C56067B0}" srcOrd="13" destOrd="0" presId="urn:microsoft.com/office/officeart/2009/3/layout/RandomtoResultProcess#1"/>
    <dgm:cxn modelId="{1CCBBE4C-8A73-4CF4-A2E5-C30B800CF1C0}" type="presParOf" srcId="{6850F739-4A2E-483A-A807-2835CE6591E7}" destId="{D4E70686-E7A1-4103-9F9B-D9DD314B9A90}" srcOrd="14" destOrd="0" presId="urn:microsoft.com/office/officeart/2009/3/layout/RandomtoResultProcess#1"/>
    <dgm:cxn modelId="{9DD9B6F2-B001-463C-B0E3-AD00151688D4}" type="presParOf" srcId="{6850F739-4A2E-483A-A807-2835CE6591E7}" destId="{D6B3EEE3-6C8F-4D59-9F76-9336A679F527}" srcOrd="15" destOrd="0" presId="urn:microsoft.com/office/officeart/2009/3/layout/RandomtoResultProcess#1"/>
    <dgm:cxn modelId="{D8D19698-899A-45AB-9DD8-7212E789E658}" type="presParOf" srcId="{6850F739-4A2E-483A-A807-2835CE6591E7}" destId="{C7BAB597-B76A-43F8-BA68-755E48797927}" srcOrd="16" destOrd="0" presId="urn:microsoft.com/office/officeart/2009/3/layout/RandomtoResultProcess#1"/>
    <dgm:cxn modelId="{DD97833B-EFAD-487E-B372-E05301B7516F}" type="presParOf" srcId="{6850F739-4A2E-483A-A807-2835CE6591E7}" destId="{34DF53EA-43D7-4C40-97D8-2D0F11D4CF84}" srcOrd="17" destOrd="0" presId="urn:microsoft.com/office/officeart/2009/3/layout/RandomtoResultProcess#1"/>
    <dgm:cxn modelId="{B0E92A16-D89B-4EFE-B6D1-B28B2429B3BA}" type="presParOf" srcId="{6850F739-4A2E-483A-A807-2835CE6591E7}" destId="{CB5A8C3A-5BC4-48CA-B457-5902504320E6}" srcOrd="18" destOrd="0" presId="urn:microsoft.com/office/officeart/2009/3/layout/RandomtoResult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F4BF2-4A7E-4009-A738-ECACEF691D08}" type="doc">
      <dgm:prSet loTypeId="urn:microsoft.com/office/officeart/2005/8/layout/venn2" loCatId="relationship" qsTypeId="urn:microsoft.com/office/officeart/2005/8/quickstyle/simple4#1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D6C8C54F-D9AA-4848-A010-0BAE4D01A49B}">
      <dgm:prSet phldrT="[Text]"/>
      <dgm:spPr>
        <a:solidFill>
          <a:schemeClr val="tx1">
            <a:lumMod val="75000"/>
            <a:lumOff val="25000"/>
          </a:schemeClr>
        </a:solidFill>
        <a:effectLst/>
      </dgm:spPr>
      <dgm:t>
        <a:bodyPr/>
        <a:lstStyle/>
        <a:p>
          <a:endParaRPr lang="en-US" b="1" dirty="0"/>
        </a:p>
      </dgm:t>
    </dgm:pt>
    <dgm:pt modelId="{CAB547EF-E6F1-498C-9EEC-47CCDDD04707}" cxnId="{0DCCC804-31FF-4573-A6CA-5F5255BCA2C6}" type="parTrans">
      <dgm:prSet/>
      <dgm:spPr/>
      <dgm:t>
        <a:bodyPr/>
        <a:lstStyle/>
        <a:p>
          <a:endParaRPr lang="en-US" b="1"/>
        </a:p>
      </dgm:t>
    </dgm:pt>
    <dgm:pt modelId="{AF989992-899A-4358-939B-F9A317DB71F0}" cxnId="{0DCCC804-31FF-4573-A6CA-5F5255BCA2C6}" type="sibTrans">
      <dgm:prSet/>
      <dgm:spPr/>
      <dgm:t>
        <a:bodyPr/>
        <a:lstStyle/>
        <a:p>
          <a:endParaRPr lang="en-US" b="1"/>
        </a:p>
      </dgm:t>
    </dgm:pt>
    <dgm:pt modelId="{CC849DF2-E712-4D15-81C6-4DBFCBE023D1}">
      <dgm:prSet phldrT="[Text]"/>
      <dgm:spPr>
        <a:solidFill>
          <a:schemeClr val="tx1">
            <a:lumMod val="65000"/>
            <a:lumOff val="35000"/>
          </a:schemeClr>
        </a:solidFill>
        <a:effectLst/>
      </dgm:spPr>
      <dgm:t>
        <a:bodyPr/>
        <a:lstStyle/>
        <a:p>
          <a:endParaRPr lang="en-US" b="1" dirty="0"/>
        </a:p>
      </dgm:t>
    </dgm:pt>
    <dgm:pt modelId="{B577F0C0-3A39-44D5-BBEF-EA7FE8DD9220}" cxnId="{4BEBD23A-4FE7-4745-9FBB-7A966A3DD810}" type="parTrans">
      <dgm:prSet/>
      <dgm:spPr/>
      <dgm:t>
        <a:bodyPr/>
        <a:lstStyle/>
        <a:p>
          <a:endParaRPr lang="en-US" b="1"/>
        </a:p>
      </dgm:t>
    </dgm:pt>
    <dgm:pt modelId="{909B8394-6742-4B4E-94D9-679342473009}" cxnId="{4BEBD23A-4FE7-4745-9FBB-7A966A3DD810}" type="sibTrans">
      <dgm:prSet/>
      <dgm:spPr/>
      <dgm:t>
        <a:bodyPr/>
        <a:lstStyle/>
        <a:p>
          <a:endParaRPr lang="en-US" b="1"/>
        </a:p>
      </dgm:t>
    </dgm:pt>
    <dgm:pt modelId="{4CFB7970-9B1D-40D7-9582-67C5DA03196F}">
      <dgm:prSet phldrT="[Text]"/>
      <dgm:spPr>
        <a:solidFill>
          <a:schemeClr val="tx1">
            <a:lumMod val="50000"/>
            <a:lumOff val="50000"/>
          </a:schemeClr>
        </a:solidFill>
        <a:effectLst/>
      </dgm:spPr>
      <dgm:t>
        <a:bodyPr/>
        <a:lstStyle/>
        <a:p>
          <a:endParaRPr lang="en-US" b="1" dirty="0"/>
        </a:p>
      </dgm:t>
    </dgm:pt>
    <dgm:pt modelId="{FBAB25AF-576B-477D-9064-B7AFF6C47504}" cxnId="{088396CC-426A-4F74-8F77-B5D852009993}" type="parTrans">
      <dgm:prSet/>
      <dgm:spPr/>
      <dgm:t>
        <a:bodyPr/>
        <a:lstStyle/>
        <a:p>
          <a:endParaRPr lang="en-US" b="1"/>
        </a:p>
      </dgm:t>
    </dgm:pt>
    <dgm:pt modelId="{62119D3A-E40D-49AA-9DC8-5C284AA1BDCD}" cxnId="{088396CC-426A-4F74-8F77-B5D852009993}" type="sibTrans">
      <dgm:prSet/>
      <dgm:spPr/>
      <dgm:t>
        <a:bodyPr/>
        <a:lstStyle/>
        <a:p>
          <a:endParaRPr lang="en-US" b="1"/>
        </a:p>
      </dgm:t>
    </dgm:pt>
    <dgm:pt modelId="{593C28C7-E003-4C43-AB37-0531851F47D2}">
      <dgm:prSet phldrT="[Text]"/>
      <dgm:spPr>
        <a:solidFill>
          <a:schemeClr val="bg1">
            <a:lumMod val="65000"/>
          </a:schemeClr>
        </a:solidFill>
        <a:effectLst/>
      </dgm:spPr>
      <dgm:t>
        <a:bodyPr/>
        <a:lstStyle/>
        <a:p>
          <a:endParaRPr lang="en-US" b="1" dirty="0"/>
        </a:p>
      </dgm:t>
    </dgm:pt>
    <dgm:pt modelId="{08F79210-A5E0-4DBF-8E40-57E9A909665F}" cxnId="{8FD4227F-AB60-46AE-BF8D-13D248A96F8C}" type="parTrans">
      <dgm:prSet/>
      <dgm:spPr/>
      <dgm:t>
        <a:bodyPr/>
        <a:lstStyle/>
        <a:p>
          <a:endParaRPr lang="en-US" b="1"/>
        </a:p>
      </dgm:t>
    </dgm:pt>
    <dgm:pt modelId="{A2587DF1-626D-4606-9AF7-179B1290CC25}" cxnId="{8FD4227F-AB60-46AE-BF8D-13D248A96F8C}" type="sibTrans">
      <dgm:prSet/>
      <dgm:spPr/>
      <dgm:t>
        <a:bodyPr/>
        <a:lstStyle/>
        <a:p>
          <a:endParaRPr lang="en-US" b="1"/>
        </a:p>
      </dgm:t>
    </dgm:pt>
    <dgm:pt modelId="{5C65F3F1-9DD9-4489-AE1E-1A71F031B1AF}" type="pres">
      <dgm:prSet presAssocID="{4F8F4BF2-4A7E-4009-A738-ECACEF691D08}" presName="Name0" presStyleCnt="0">
        <dgm:presLayoutVars>
          <dgm:chMax val="7"/>
          <dgm:resizeHandles val="exact"/>
        </dgm:presLayoutVars>
      </dgm:prSet>
      <dgm:spPr/>
    </dgm:pt>
    <dgm:pt modelId="{C0AE28D9-7891-4001-9059-FC4DC770C09D}" type="pres">
      <dgm:prSet presAssocID="{4F8F4BF2-4A7E-4009-A738-ECACEF691D08}" presName="comp1" presStyleCnt="0"/>
      <dgm:spPr/>
    </dgm:pt>
    <dgm:pt modelId="{3504DB31-4071-4520-B3A6-42C90A444DFA}" type="pres">
      <dgm:prSet presAssocID="{4F8F4BF2-4A7E-4009-A738-ECACEF691D08}" presName="circle1" presStyleLbl="node1" presStyleIdx="0" presStyleCnt="4"/>
      <dgm:spPr/>
    </dgm:pt>
    <dgm:pt modelId="{120ED71F-D018-4C48-BACF-6D9F8B3431F7}" type="pres">
      <dgm:prSet presAssocID="{4F8F4BF2-4A7E-4009-A738-ECACEF691D08}" presName="c1text" presStyleLbl="node1" presStyleIdx="0" presStyleCnt="4">
        <dgm:presLayoutVars>
          <dgm:bulletEnabled val="1"/>
        </dgm:presLayoutVars>
      </dgm:prSet>
      <dgm:spPr/>
    </dgm:pt>
    <dgm:pt modelId="{B2F7AA10-89D5-4F88-94C4-AE23CB823140}" type="pres">
      <dgm:prSet presAssocID="{4F8F4BF2-4A7E-4009-A738-ECACEF691D08}" presName="comp2" presStyleCnt="0"/>
      <dgm:spPr/>
    </dgm:pt>
    <dgm:pt modelId="{38AED138-7E9F-4D17-8C00-1A54A0157ACD}" type="pres">
      <dgm:prSet presAssocID="{4F8F4BF2-4A7E-4009-A738-ECACEF691D08}" presName="circle2" presStyleLbl="node1" presStyleIdx="1" presStyleCnt="4"/>
      <dgm:spPr/>
    </dgm:pt>
    <dgm:pt modelId="{ED106CF3-74FD-479B-A5C8-DE44EFA0C645}" type="pres">
      <dgm:prSet presAssocID="{4F8F4BF2-4A7E-4009-A738-ECACEF691D08}" presName="c2text" presStyleLbl="node1" presStyleIdx="1" presStyleCnt="4">
        <dgm:presLayoutVars>
          <dgm:bulletEnabled val="1"/>
        </dgm:presLayoutVars>
      </dgm:prSet>
      <dgm:spPr/>
    </dgm:pt>
    <dgm:pt modelId="{52A67DB2-5701-4ADE-A8E2-A5811E809E7F}" type="pres">
      <dgm:prSet presAssocID="{4F8F4BF2-4A7E-4009-A738-ECACEF691D08}" presName="comp3" presStyleCnt="0"/>
      <dgm:spPr/>
    </dgm:pt>
    <dgm:pt modelId="{E300FB00-4B93-4E94-A78E-AD9F281E080B}" type="pres">
      <dgm:prSet presAssocID="{4F8F4BF2-4A7E-4009-A738-ECACEF691D08}" presName="circle3" presStyleLbl="node1" presStyleIdx="2" presStyleCnt="4"/>
      <dgm:spPr/>
    </dgm:pt>
    <dgm:pt modelId="{C8D99C8A-7313-40E8-80E4-AB7F5CA881B2}" type="pres">
      <dgm:prSet presAssocID="{4F8F4BF2-4A7E-4009-A738-ECACEF691D08}" presName="c3text" presStyleLbl="node1" presStyleIdx="2" presStyleCnt="4">
        <dgm:presLayoutVars>
          <dgm:bulletEnabled val="1"/>
        </dgm:presLayoutVars>
      </dgm:prSet>
      <dgm:spPr/>
    </dgm:pt>
    <dgm:pt modelId="{304EE5A6-2A5C-4324-8970-D56856AFCB13}" type="pres">
      <dgm:prSet presAssocID="{4F8F4BF2-4A7E-4009-A738-ECACEF691D08}" presName="comp4" presStyleCnt="0"/>
      <dgm:spPr/>
    </dgm:pt>
    <dgm:pt modelId="{73D34EB8-FAC1-4145-AA07-B146152380FE}" type="pres">
      <dgm:prSet presAssocID="{4F8F4BF2-4A7E-4009-A738-ECACEF691D08}" presName="circle4" presStyleLbl="node1" presStyleIdx="3" presStyleCnt="4"/>
      <dgm:spPr/>
    </dgm:pt>
    <dgm:pt modelId="{11A6A0B2-2AEA-4124-A192-F6C7833AB861}" type="pres">
      <dgm:prSet presAssocID="{4F8F4BF2-4A7E-4009-A738-ECACEF691D08}" presName="c4text" presStyleLbl="node1" presStyleIdx="3" presStyleCnt="4">
        <dgm:presLayoutVars>
          <dgm:bulletEnabled val="1"/>
        </dgm:presLayoutVars>
      </dgm:prSet>
      <dgm:spPr/>
    </dgm:pt>
  </dgm:ptLst>
  <dgm:cxnLst>
    <dgm:cxn modelId="{0DCCC804-31FF-4573-A6CA-5F5255BCA2C6}" srcId="{4F8F4BF2-4A7E-4009-A738-ECACEF691D08}" destId="{D6C8C54F-D9AA-4848-A010-0BAE4D01A49B}" srcOrd="0" destOrd="0" parTransId="{CAB547EF-E6F1-498C-9EEC-47CCDDD04707}" sibTransId="{AF989992-899A-4358-939B-F9A317DB71F0}"/>
    <dgm:cxn modelId="{27E6B311-3417-4AAA-AED5-708B7592E695}" type="presOf" srcId="{CC849DF2-E712-4D15-81C6-4DBFCBE023D1}" destId="{ED106CF3-74FD-479B-A5C8-DE44EFA0C645}" srcOrd="1" destOrd="0" presId="urn:microsoft.com/office/officeart/2005/8/layout/venn2"/>
    <dgm:cxn modelId="{58DB6A3A-275F-4283-AA3D-B6946C44838D}" type="presOf" srcId="{4CFB7970-9B1D-40D7-9582-67C5DA03196F}" destId="{E300FB00-4B93-4E94-A78E-AD9F281E080B}" srcOrd="0" destOrd="0" presId="urn:microsoft.com/office/officeart/2005/8/layout/venn2"/>
    <dgm:cxn modelId="{4BEBD23A-4FE7-4745-9FBB-7A966A3DD810}" srcId="{4F8F4BF2-4A7E-4009-A738-ECACEF691D08}" destId="{CC849DF2-E712-4D15-81C6-4DBFCBE023D1}" srcOrd="1" destOrd="0" parTransId="{B577F0C0-3A39-44D5-BBEF-EA7FE8DD9220}" sibTransId="{909B8394-6742-4B4E-94D9-679342473009}"/>
    <dgm:cxn modelId="{A9204844-9369-4898-8A3A-48A292306533}" type="presOf" srcId="{593C28C7-E003-4C43-AB37-0531851F47D2}" destId="{11A6A0B2-2AEA-4124-A192-F6C7833AB861}" srcOrd="1" destOrd="0" presId="urn:microsoft.com/office/officeart/2005/8/layout/venn2"/>
    <dgm:cxn modelId="{76F43F57-1AD2-4331-900D-9CE49DE0801E}" type="presOf" srcId="{4CFB7970-9B1D-40D7-9582-67C5DA03196F}" destId="{C8D99C8A-7313-40E8-80E4-AB7F5CA881B2}" srcOrd="1" destOrd="0" presId="urn:microsoft.com/office/officeart/2005/8/layout/venn2"/>
    <dgm:cxn modelId="{7E42777B-FEF8-4B1C-8861-0E831C81A3B7}" type="presOf" srcId="{CC849DF2-E712-4D15-81C6-4DBFCBE023D1}" destId="{38AED138-7E9F-4D17-8C00-1A54A0157ACD}" srcOrd="0" destOrd="0" presId="urn:microsoft.com/office/officeart/2005/8/layout/venn2"/>
    <dgm:cxn modelId="{8FD4227F-AB60-46AE-BF8D-13D248A96F8C}" srcId="{4F8F4BF2-4A7E-4009-A738-ECACEF691D08}" destId="{593C28C7-E003-4C43-AB37-0531851F47D2}" srcOrd="3" destOrd="0" parTransId="{08F79210-A5E0-4DBF-8E40-57E9A909665F}" sibTransId="{A2587DF1-626D-4606-9AF7-179B1290CC25}"/>
    <dgm:cxn modelId="{6FDA848B-AE94-4920-BCF0-8348F1D8FA63}" type="presOf" srcId="{D6C8C54F-D9AA-4848-A010-0BAE4D01A49B}" destId="{120ED71F-D018-4C48-BACF-6D9F8B3431F7}" srcOrd="1" destOrd="0" presId="urn:microsoft.com/office/officeart/2005/8/layout/venn2"/>
    <dgm:cxn modelId="{B9E2FDA5-FF1E-4FE7-AEF3-A9533804E31A}" type="presOf" srcId="{4F8F4BF2-4A7E-4009-A738-ECACEF691D08}" destId="{5C65F3F1-9DD9-4489-AE1E-1A71F031B1AF}" srcOrd="0" destOrd="0" presId="urn:microsoft.com/office/officeart/2005/8/layout/venn2"/>
    <dgm:cxn modelId="{220966C0-083F-4E5B-A524-EF9E7C2360C7}" type="presOf" srcId="{593C28C7-E003-4C43-AB37-0531851F47D2}" destId="{73D34EB8-FAC1-4145-AA07-B146152380FE}" srcOrd="0" destOrd="0" presId="urn:microsoft.com/office/officeart/2005/8/layout/venn2"/>
    <dgm:cxn modelId="{088396CC-426A-4F74-8F77-B5D852009993}" srcId="{4F8F4BF2-4A7E-4009-A738-ECACEF691D08}" destId="{4CFB7970-9B1D-40D7-9582-67C5DA03196F}" srcOrd="2" destOrd="0" parTransId="{FBAB25AF-576B-477D-9064-B7AFF6C47504}" sibTransId="{62119D3A-E40D-49AA-9DC8-5C284AA1BDCD}"/>
    <dgm:cxn modelId="{665FE1E4-B091-4C8C-99D1-8C8A05518AF0}" type="presOf" srcId="{D6C8C54F-D9AA-4848-A010-0BAE4D01A49B}" destId="{3504DB31-4071-4520-B3A6-42C90A444DFA}" srcOrd="0" destOrd="0" presId="urn:microsoft.com/office/officeart/2005/8/layout/venn2"/>
    <dgm:cxn modelId="{BE4D872B-4452-4A34-B85C-333D1B77E88F}" type="presParOf" srcId="{5C65F3F1-9DD9-4489-AE1E-1A71F031B1AF}" destId="{C0AE28D9-7891-4001-9059-FC4DC770C09D}" srcOrd="0" destOrd="0" presId="urn:microsoft.com/office/officeart/2005/8/layout/venn2"/>
    <dgm:cxn modelId="{0C805531-F23E-48FC-9B5D-A6FAFEA7B219}" type="presParOf" srcId="{C0AE28D9-7891-4001-9059-FC4DC770C09D}" destId="{3504DB31-4071-4520-B3A6-42C90A444DFA}" srcOrd="0" destOrd="0" presId="urn:microsoft.com/office/officeart/2005/8/layout/venn2"/>
    <dgm:cxn modelId="{5830CB2B-A083-4552-83C3-6D70589440F3}" type="presParOf" srcId="{C0AE28D9-7891-4001-9059-FC4DC770C09D}" destId="{120ED71F-D018-4C48-BACF-6D9F8B3431F7}" srcOrd="1" destOrd="0" presId="urn:microsoft.com/office/officeart/2005/8/layout/venn2"/>
    <dgm:cxn modelId="{B68A0462-BE33-41BE-8417-66C29DF886B3}" type="presParOf" srcId="{5C65F3F1-9DD9-4489-AE1E-1A71F031B1AF}" destId="{B2F7AA10-89D5-4F88-94C4-AE23CB823140}" srcOrd="1" destOrd="0" presId="urn:microsoft.com/office/officeart/2005/8/layout/venn2"/>
    <dgm:cxn modelId="{B06710C6-EEE5-404C-AC67-6A5AAB666B57}" type="presParOf" srcId="{B2F7AA10-89D5-4F88-94C4-AE23CB823140}" destId="{38AED138-7E9F-4D17-8C00-1A54A0157ACD}" srcOrd="0" destOrd="0" presId="urn:microsoft.com/office/officeart/2005/8/layout/venn2"/>
    <dgm:cxn modelId="{C09DE014-E0B3-4C1F-A639-C2C4697276E8}" type="presParOf" srcId="{B2F7AA10-89D5-4F88-94C4-AE23CB823140}" destId="{ED106CF3-74FD-479B-A5C8-DE44EFA0C645}" srcOrd="1" destOrd="0" presId="urn:microsoft.com/office/officeart/2005/8/layout/venn2"/>
    <dgm:cxn modelId="{8FCC0F95-BF17-46E5-9F0F-2B3F3C1FE028}" type="presParOf" srcId="{5C65F3F1-9DD9-4489-AE1E-1A71F031B1AF}" destId="{52A67DB2-5701-4ADE-A8E2-A5811E809E7F}" srcOrd="2" destOrd="0" presId="urn:microsoft.com/office/officeart/2005/8/layout/venn2"/>
    <dgm:cxn modelId="{3577D635-86D8-4133-AC66-72C731FA7AC6}" type="presParOf" srcId="{52A67DB2-5701-4ADE-A8E2-A5811E809E7F}" destId="{E300FB00-4B93-4E94-A78E-AD9F281E080B}" srcOrd="0" destOrd="0" presId="urn:microsoft.com/office/officeart/2005/8/layout/venn2"/>
    <dgm:cxn modelId="{8EF50CF7-421A-4A39-B613-62AFEDE96F2B}" type="presParOf" srcId="{52A67DB2-5701-4ADE-A8E2-A5811E809E7F}" destId="{C8D99C8A-7313-40E8-80E4-AB7F5CA881B2}" srcOrd="1" destOrd="0" presId="urn:microsoft.com/office/officeart/2005/8/layout/venn2"/>
    <dgm:cxn modelId="{678B73AF-0102-413F-BAC7-D7B4A1373AF8}" type="presParOf" srcId="{5C65F3F1-9DD9-4489-AE1E-1A71F031B1AF}" destId="{304EE5A6-2A5C-4324-8970-D56856AFCB13}" srcOrd="3" destOrd="0" presId="urn:microsoft.com/office/officeart/2005/8/layout/venn2"/>
    <dgm:cxn modelId="{8E77BCC2-F1B6-4E27-A63F-115F1603A122}" type="presParOf" srcId="{304EE5A6-2A5C-4324-8970-D56856AFCB13}" destId="{73D34EB8-FAC1-4145-AA07-B146152380FE}" srcOrd="0" destOrd="0" presId="urn:microsoft.com/office/officeart/2005/8/layout/venn2"/>
    <dgm:cxn modelId="{FEF84391-D546-44E4-BC70-9B0A9EDA7D35}" type="presParOf" srcId="{304EE5A6-2A5C-4324-8970-D56856AFCB13}" destId="{11A6A0B2-2AEA-4124-A192-F6C7833AB861}" srcOrd="1" destOrd="0" presId="urn:microsoft.com/office/officeart/2005/8/layout/venn2"/>
  </dgm:cxnLst>
  <dgm:bg>
    <a:effectLst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F4BF2-4A7E-4009-A738-ECACEF691D08}" type="doc">
      <dgm:prSet loTypeId="urn:microsoft.com/office/officeart/2005/8/layout/chart3#1" loCatId="relationship" qsTypeId="urn:microsoft.com/office/officeart/2005/8/quickstyle/simple1#3" qsCatId="simple" csTypeId="urn:microsoft.com/office/officeart/2005/8/colors/colorful4#2" csCatId="colorful" phldr="1"/>
      <dgm:spPr/>
      <dgm:t>
        <a:bodyPr/>
        <a:lstStyle/>
        <a:p>
          <a:endParaRPr lang="en-US"/>
        </a:p>
      </dgm:t>
    </dgm:pt>
    <dgm:pt modelId="{D6C8C54F-D9AA-4848-A010-0BAE4D01A49B}">
      <dgm:prSet phldrT="[Text]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b="1" dirty="0"/>
        </a:p>
      </dgm:t>
    </dgm:pt>
    <dgm:pt modelId="{CAB547EF-E6F1-498C-9EEC-47CCDDD04707}" cxnId="{0DCCC804-31FF-4573-A6CA-5F5255BCA2C6}" type="parTrans">
      <dgm:prSet/>
      <dgm:spPr/>
      <dgm:t>
        <a:bodyPr/>
        <a:lstStyle/>
        <a:p>
          <a:endParaRPr lang="en-US" b="1"/>
        </a:p>
      </dgm:t>
    </dgm:pt>
    <dgm:pt modelId="{AF989992-899A-4358-939B-F9A317DB71F0}" cxnId="{0DCCC804-31FF-4573-A6CA-5F5255BCA2C6}" type="sibTrans">
      <dgm:prSet/>
      <dgm:spPr/>
      <dgm:t>
        <a:bodyPr/>
        <a:lstStyle/>
        <a:p>
          <a:endParaRPr lang="en-US" b="1"/>
        </a:p>
      </dgm:t>
    </dgm:pt>
    <dgm:pt modelId="{CC849DF2-E712-4D15-81C6-4DBFCBE023D1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endParaRPr lang="en-US" b="1" dirty="0"/>
        </a:p>
      </dgm:t>
    </dgm:pt>
    <dgm:pt modelId="{B577F0C0-3A39-44D5-BBEF-EA7FE8DD9220}" cxnId="{4BEBD23A-4FE7-4745-9FBB-7A966A3DD810}" type="parTrans">
      <dgm:prSet/>
      <dgm:spPr/>
      <dgm:t>
        <a:bodyPr/>
        <a:lstStyle/>
        <a:p>
          <a:endParaRPr lang="en-US" b="1"/>
        </a:p>
      </dgm:t>
    </dgm:pt>
    <dgm:pt modelId="{909B8394-6742-4B4E-94D9-679342473009}" cxnId="{4BEBD23A-4FE7-4745-9FBB-7A966A3DD810}" type="sibTrans">
      <dgm:prSet/>
      <dgm:spPr/>
      <dgm:t>
        <a:bodyPr/>
        <a:lstStyle/>
        <a:p>
          <a:endParaRPr lang="en-US" b="1"/>
        </a:p>
      </dgm:t>
    </dgm:pt>
    <dgm:pt modelId="{4CFB7970-9B1D-40D7-9582-67C5DA03196F}">
      <dgm:prSet phldrT="[Text]"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endParaRPr lang="en-US" b="1" dirty="0"/>
        </a:p>
      </dgm:t>
    </dgm:pt>
    <dgm:pt modelId="{FBAB25AF-576B-477D-9064-B7AFF6C47504}" cxnId="{088396CC-426A-4F74-8F77-B5D852009993}" type="parTrans">
      <dgm:prSet/>
      <dgm:spPr/>
      <dgm:t>
        <a:bodyPr/>
        <a:lstStyle/>
        <a:p>
          <a:endParaRPr lang="en-US" b="1"/>
        </a:p>
      </dgm:t>
    </dgm:pt>
    <dgm:pt modelId="{62119D3A-E40D-49AA-9DC8-5C284AA1BDCD}" cxnId="{088396CC-426A-4F74-8F77-B5D852009993}" type="sibTrans">
      <dgm:prSet/>
      <dgm:spPr/>
      <dgm:t>
        <a:bodyPr/>
        <a:lstStyle/>
        <a:p>
          <a:endParaRPr lang="en-US" b="1"/>
        </a:p>
      </dgm:t>
    </dgm:pt>
    <dgm:pt modelId="{593C28C7-E003-4C43-AB37-0531851F47D2}">
      <dgm:prSet phldrT="[Text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en-US" b="1" dirty="0"/>
        </a:p>
      </dgm:t>
    </dgm:pt>
    <dgm:pt modelId="{08F79210-A5E0-4DBF-8E40-57E9A909665F}" cxnId="{8FD4227F-AB60-46AE-BF8D-13D248A96F8C}" type="parTrans">
      <dgm:prSet/>
      <dgm:spPr/>
      <dgm:t>
        <a:bodyPr/>
        <a:lstStyle/>
        <a:p>
          <a:endParaRPr lang="en-US" b="1"/>
        </a:p>
      </dgm:t>
    </dgm:pt>
    <dgm:pt modelId="{A2587DF1-626D-4606-9AF7-179B1290CC25}" cxnId="{8FD4227F-AB60-46AE-BF8D-13D248A96F8C}" type="sibTrans">
      <dgm:prSet/>
      <dgm:spPr/>
      <dgm:t>
        <a:bodyPr/>
        <a:lstStyle/>
        <a:p>
          <a:endParaRPr lang="en-US" b="1"/>
        </a:p>
      </dgm:t>
    </dgm:pt>
    <dgm:pt modelId="{48F5B33C-E94F-4DFD-9283-EF16E8F6F59A}" type="pres">
      <dgm:prSet presAssocID="{4F8F4BF2-4A7E-4009-A738-ECACEF691D08}" presName="compositeShape" presStyleCnt="0">
        <dgm:presLayoutVars>
          <dgm:chMax val="7"/>
          <dgm:dir/>
          <dgm:resizeHandles val="exact"/>
        </dgm:presLayoutVars>
      </dgm:prSet>
      <dgm:spPr/>
    </dgm:pt>
    <dgm:pt modelId="{ECB7D694-EDA6-4916-867C-5192872F88B3}" type="pres">
      <dgm:prSet presAssocID="{4F8F4BF2-4A7E-4009-A738-ECACEF691D08}" presName="wedge1" presStyleLbl="node1" presStyleIdx="0" presStyleCnt="4"/>
      <dgm:spPr/>
    </dgm:pt>
    <dgm:pt modelId="{2DC2307D-F1DE-4F65-9188-563FAC7C40AD}" type="pres">
      <dgm:prSet presAssocID="{4F8F4BF2-4A7E-4009-A738-ECACEF691D0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67A54F-C698-447E-A0F6-87123CB7871C}" type="pres">
      <dgm:prSet presAssocID="{4F8F4BF2-4A7E-4009-A738-ECACEF691D08}" presName="wedge2" presStyleLbl="node1" presStyleIdx="1" presStyleCnt="4"/>
      <dgm:spPr/>
    </dgm:pt>
    <dgm:pt modelId="{9399D724-A134-4166-9EC3-FFE2B25795BB}" type="pres">
      <dgm:prSet presAssocID="{4F8F4BF2-4A7E-4009-A738-ECACEF691D0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0B2B14-8CA3-49D1-91C4-60BA4AC95E39}" type="pres">
      <dgm:prSet presAssocID="{4F8F4BF2-4A7E-4009-A738-ECACEF691D08}" presName="wedge3" presStyleLbl="node1" presStyleIdx="2" presStyleCnt="4"/>
      <dgm:spPr/>
    </dgm:pt>
    <dgm:pt modelId="{52A7EC65-6121-4EBC-B786-34358B68C85E}" type="pres">
      <dgm:prSet presAssocID="{4F8F4BF2-4A7E-4009-A738-ECACEF691D0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C110F43-41F4-44F0-94F7-EC55D59CF1F4}" type="pres">
      <dgm:prSet presAssocID="{4F8F4BF2-4A7E-4009-A738-ECACEF691D08}" presName="wedge4" presStyleLbl="node1" presStyleIdx="3" presStyleCnt="4"/>
      <dgm:spPr/>
    </dgm:pt>
    <dgm:pt modelId="{76A12D06-A093-46C2-ACFD-523C4B2A1471}" type="pres">
      <dgm:prSet presAssocID="{4F8F4BF2-4A7E-4009-A738-ECACEF691D0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DCCC804-31FF-4573-A6CA-5F5255BCA2C6}" srcId="{4F8F4BF2-4A7E-4009-A738-ECACEF691D08}" destId="{D6C8C54F-D9AA-4848-A010-0BAE4D01A49B}" srcOrd="0" destOrd="0" parTransId="{CAB547EF-E6F1-498C-9EEC-47CCDDD04707}" sibTransId="{AF989992-899A-4358-939B-F9A317DB71F0}"/>
    <dgm:cxn modelId="{3DE72207-9BFB-4194-9E07-128835CB88E7}" type="presOf" srcId="{593C28C7-E003-4C43-AB37-0531851F47D2}" destId="{2C110F43-41F4-44F0-94F7-EC55D59CF1F4}" srcOrd="0" destOrd="0" presId="urn:microsoft.com/office/officeart/2005/8/layout/chart3#1"/>
    <dgm:cxn modelId="{4BEBD23A-4FE7-4745-9FBB-7A966A3DD810}" srcId="{4F8F4BF2-4A7E-4009-A738-ECACEF691D08}" destId="{CC849DF2-E712-4D15-81C6-4DBFCBE023D1}" srcOrd="1" destOrd="0" parTransId="{B577F0C0-3A39-44D5-BBEF-EA7FE8DD9220}" sibTransId="{909B8394-6742-4B4E-94D9-679342473009}"/>
    <dgm:cxn modelId="{C320F647-6E37-468E-9BA2-8AF1497E6612}" type="presOf" srcId="{4F8F4BF2-4A7E-4009-A738-ECACEF691D08}" destId="{48F5B33C-E94F-4DFD-9283-EF16E8F6F59A}" srcOrd="0" destOrd="0" presId="urn:microsoft.com/office/officeart/2005/8/layout/chart3#1"/>
    <dgm:cxn modelId="{87AC935A-D602-43B3-BA24-BB816B413A25}" type="presOf" srcId="{CC849DF2-E712-4D15-81C6-4DBFCBE023D1}" destId="{B067A54F-C698-447E-A0F6-87123CB7871C}" srcOrd="0" destOrd="0" presId="urn:microsoft.com/office/officeart/2005/8/layout/chart3#1"/>
    <dgm:cxn modelId="{8FD4227F-AB60-46AE-BF8D-13D248A96F8C}" srcId="{4F8F4BF2-4A7E-4009-A738-ECACEF691D08}" destId="{593C28C7-E003-4C43-AB37-0531851F47D2}" srcOrd="3" destOrd="0" parTransId="{08F79210-A5E0-4DBF-8E40-57E9A909665F}" sibTransId="{A2587DF1-626D-4606-9AF7-179B1290CC25}"/>
    <dgm:cxn modelId="{EB58E186-F58B-4BD1-B244-3B7089AF2ADC}" type="presOf" srcId="{4CFB7970-9B1D-40D7-9582-67C5DA03196F}" destId="{AB0B2B14-8CA3-49D1-91C4-60BA4AC95E39}" srcOrd="0" destOrd="0" presId="urn:microsoft.com/office/officeart/2005/8/layout/chart3#1"/>
    <dgm:cxn modelId="{B55C1997-E817-494F-A7B2-F1AFBD6B5DDA}" type="presOf" srcId="{D6C8C54F-D9AA-4848-A010-0BAE4D01A49B}" destId="{ECB7D694-EDA6-4916-867C-5192872F88B3}" srcOrd="0" destOrd="0" presId="urn:microsoft.com/office/officeart/2005/8/layout/chart3#1"/>
    <dgm:cxn modelId="{09038A98-9E39-4D41-8213-85D43934CD86}" type="presOf" srcId="{D6C8C54F-D9AA-4848-A010-0BAE4D01A49B}" destId="{2DC2307D-F1DE-4F65-9188-563FAC7C40AD}" srcOrd="1" destOrd="0" presId="urn:microsoft.com/office/officeart/2005/8/layout/chart3#1"/>
    <dgm:cxn modelId="{46AE03BF-DB25-4890-9AEB-683F2C25018D}" type="presOf" srcId="{4CFB7970-9B1D-40D7-9582-67C5DA03196F}" destId="{52A7EC65-6121-4EBC-B786-34358B68C85E}" srcOrd="1" destOrd="0" presId="urn:microsoft.com/office/officeart/2005/8/layout/chart3#1"/>
    <dgm:cxn modelId="{088396CC-426A-4F74-8F77-B5D852009993}" srcId="{4F8F4BF2-4A7E-4009-A738-ECACEF691D08}" destId="{4CFB7970-9B1D-40D7-9582-67C5DA03196F}" srcOrd="2" destOrd="0" parTransId="{FBAB25AF-576B-477D-9064-B7AFF6C47504}" sibTransId="{62119D3A-E40D-49AA-9DC8-5C284AA1BDCD}"/>
    <dgm:cxn modelId="{C09A1FE3-DC6A-49A1-977D-7FB6BDA7660E}" type="presOf" srcId="{593C28C7-E003-4C43-AB37-0531851F47D2}" destId="{76A12D06-A093-46C2-ACFD-523C4B2A1471}" srcOrd="1" destOrd="0" presId="urn:microsoft.com/office/officeart/2005/8/layout/chart3#1"/>
    <dgm:cxn modelId="{118BABE4-8F38-466A-926D-AE716C9FB2DE}" type="presOf" srcId="{CC849DF2-E712-4D15-81C6-4DBFCBE023D1}" destId="{9399D724-A134-4166-9EC3-FFE2B25795BB}" srcOrd="1" destOrd="0" presId="urn:microsoft.com/office/officeart/2005/8/layout/chart3#1"/>
    <dgm:cxn modelId="{FAFA3095-1E08-4DB5-9155-15BC0765C5D9}" type="presParOf" srcId="{48F5B33C-E94F-4DFD-9283-EF16E8F6F59A}" destId="{ECB7D694-EDA6-4916-867C-5192872F88B3}" srcOrd="0" destOrd="0" presId="urn:microsoft.com/office/officeart/2005/8/layout/chart3#1"/>
    <dgm:cxn modelId="{EEB2EE2A-C8E3-469D-98AC-89D7B36F7CF2}" type="presParOf" srcId="{48F5B33C-E94F-4DFD-9283-EF16E8F6F59A}" destId="{2DC2307D-F1DE-4F65-9188-563FAC7C40AD}" srcOrd="1" destOrd="0" presId="urn:microsoft.com/office/officeart/2005/8/layout/chart3#1"/>
    <dgm:cxn modelId="{F49E4177-C194-4A4B-854B-5DFDB10CC6F1}" type="presParOf" srcId="{48F5B33C-E94F-4DFD-9283-EF16E8F6F59A}" destId="{B067A54F-C698-447E-A0F6-87123CB7871C}" srcOrd="2" destOrd="0" presId="urn:microsoft.com/office/officeart/2005/8/layout/chart3#1"/>
    <dgm:cxn modelId="{C1FF4594-3910-46C9-8D56-5E58A499C120}" type="presParOf" srcId="{48F5B33C-E94F-4DFD-9283-EF16E8F6F59A}" destId="{9399D724-A134-4166-9EC3-FFE2B25795BB}" srcOrd="3" destOrd="0" presId="urn:microsoft.com/office/officeart/2005/8/layout/chart3#1"/>
    <dgm:cxn modelId="{5C194096-065F-482D-99CB-C2D7F1591F3A}" type="presParOf" srcId="{48F5B33C-E94F-4DFD-9283-EF16E8F6F59A}" destId="{AB0B2B14-8CA3-49D1-91C4-60BA4AC95E39}" srcOrd="4" destOrd="0" presId="urn:microsoft.com/office/officeart/2005/8/layout/chart3#1"/>
    <dgm:cxn modelId="{2E673A14-641D-481B-8E52-2BE4DCBEB37C}" type="presParOf" srcId="{48F5B33C-E94F-4DFD-9283-EF16E8F6F59A}" destId="{52A7EC65-6121-4EBC-B786-34358B68C85E}" srcOrd="5" destOrd="0" presId="urn:microsoft.com/office/officeart/2005/8/layout/chart3#1"/>
    <dgm:cxn modelId="{CCC438E1-8D0E-48B9-B6B8-B1A90D59C5FC}" type="presParOf" srcId="{48F5B33C-E94F-4DFD-9283-EF16E8F6F59A}" destId="{2C110F43-41F4-44F0-94F7-EC55D59CF1F4}" srcOrd="6" destOrd="0" presId="urn:microsoft.com/office/officeart/2005/8/layout/chart3#1"/>
    <dgm:cxn modelId="{95A367E4-0CD7-4EF1-AD4A-1E5A6F3F6799}" type="presParOf" srcId="{48F5B33C-E94F-4DFD-9283-EF16E8F6F59A}" destId="{76A12D06-A093-46C2-ACFD-523C4B2A1471}" srcOrd="7" destOrd="0" presId="urn:microsoft.com/office/officeart/2005/8/layout/chart3#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8F4BF2-4A7E-4009-A738-ECACEF691D08}" type="doc">
      <dgm:prSet loTypeId="urn:microsoft.com/office/officeart/2005/8/layout/gear1#1" loCatId="relationship" qsTypeId="urn:microsoft.com/office/officeart/2005/8/quickstyle/simple1#4" qsCatId="simple" csTypeId="urn:microsoft.com/office/officeart/2005/8/colors/colorful4#3" csCatId="colorful" phldr="1"/>
      <dgm:spPr/>
      <dgm:t>
        <a:bodyPr/>
        <a:lstStyle/>
        <a:p>
          <a:endParaRPr lang="en-US"/>
        </a:p>
      </dgm:t>
    </dgm:pt>
    <dgm:pt modelId="{D6C8C54F-D9AA-4848-A010-0BAE4D01A49B}">
      <dgm:prSet phldrT="[Text]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b="1" dirty="0"/>
        </a:p>
      </dgm:t>
    </dgm:pt>
    <dgm:pt modelId="{CAB547EF-E6F1-498C-9EEC-47CCDDD04707}" cxnId="{0DCCC804-31FF-4573-A6CA-5F5255BCA2C6}" type="parTrans">
      <dgm:prSet/>
      <dgm:spPr/>
      <dgm:t>
        <a:bodyPr/>
        <a:lstStyle/>
        <a:p>
          <a:endParaRPr lang="en-US" b="1"/>
        </a:p>
      </dgm:t>
    </dgm:pt>
    <dgm:pt modelId="{AF989992-899A-4358-939B-F9A317DB71F0}" cxnId="{0DCCC804-31FF-4573-A6CA-5F5255BCA2C6}" type="sibTrans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b="1"/>
        </a:p>
      </dgm:t>
    </dgm:pt>
    <dgm:pt modelId="{CC849DF2-E712-4D15-81C6-4DBFCBE023D1}">
      <dgm:prSet phldrT="[Text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endParaRPr lang="en-US" b="1" dirty="0"/>
        </a:p>
      </dgm:t>
    </dgm:pt>
    <dgm:pt modelId="{B577F0C0-3A39-44D5-BBEF-EA7FE8DD9220}" cxnId="{4BEBD23A-4FE7-4745-9FBB-7A966A3DD810}" type="parTrans">
      <dgm:prSet/>
      <dgm:spPr/>
      <dgm:t>
        <a:bodyPr/>
        <a:lstStyle/>
        <a:p>
          <a:endParaRPr lang="en-US" b="1"/>
        </a:p>
      </dgm:t>
    </dgm:pt>
    <dgm:pt modelId="{909B8394-6742-4B4E-94D9-679342473009}" cxnId="{4BEBD23A-4FE7-4745-9FBB-7A966A3DD810}" type="sibTrans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 b="1"/>
        </a:p>
      </dgm:t>
    </dgm:pt>
    <dgm:pt modelId="{4CFB7970-9B1D-40D7-9582-67C5DA03196F}">
      <dgm:prSet phldrT="[Text]"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endParaRPr lang="en-US" b="1" dirty="0"/>
        </a:p>
      </dgm:t>
    </dgm:pt>
    <dgm:pt modelId="{FBAB25AF-576B-477D-9064-B7AFF6C47504}" cxnId="{088396CC-426A-4F74-8F77-B5D852009993}" type="parTrans">
      <dgm:prSet/>
      <dgm:spPr/>
      <dgm:t>
        <a:bodyPr/>
        <a:lstStyle/>
        <a:p>
          <a:endParaRPr lang="en-US" b="1"/>
        </a:p>
      </dgm:t>
    </dgm:pt>
    <dgm:pt modelId="{62119D3A-E40D-49AA-9DC8-5C284AA1BDCD}" cxnId="{088396CC-426A-4F74-8F77-B5D852009993}" type="sibTrans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 b="1"/>
        </a:p>
      </dgm:t>
    </dgm:pt>
    <dgm:pt modelId="{593C28C7-E003-4C43-AB37-0531851F47D2}">
      <dgm:prSet phldrT="[Text]"/>
      <dgm:spPr/>
      <dgm:t>
        <a:bodyPr/>
        <a:lstStyle/>
        <a:p>
          <a:endParaRPr lang="en-US"/>
        </a:p>
      </dgm:t>
    </dgm:pt>
    <dgm:pt modelId="{08F79210-A5E0-4DBF-8E40-57E9A909665F}" cxnId="{8FD4227F-AB60-46AE-BF8D-13D248A96F8C}" type="parTrans">
      <dgm:prSet/>
      <dgm:spPr/>
      <dgm:t>
        <a:bodyPr/>
        <a:lstStyle/>
        <a:p>
          <a:endParaRPr lang="en-US" b="1"/>
        </a:p>
      </dgm:t>
    </dgm:pt>
    <dgm:pt modelId="{A2587DF1-626D-4606-9AF7-179B1290CC25}" cxnId="{8FD4227F-AB60-46AE-BF8D-13D248A96F8C}" type="sibTrans">
      <dgm:prSet/>
      <dgm:spPr/>
      <dgm:t>
        <a:bodyPr/>
        <a:lstStyle/>
        <a:p>
          <a:endParaRPr lang="en-US" b="1"/>
        </a:p>
      </dgm:t>
    </dgm:pt>
    <dgm:pt modelId="{E210AC23-42A0-4E4B-8ED8-65FB901CF891}" type="pres">
      <dgm:prSet presAssocID="{4F8F4BF2-4A7E-4009-A738-ECACEF691D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9F7A701-2248-4F06-A731-0EA96DA6B9A6}" type="pres">
      <dgm:prSet presAssocID="{D6C8C54F-D9AA-4848-A010-0BAE4D01A49B}" presName="gear1" presStyleLbl="node1" presStyleIdx="0" presStyleCnt="3">
        <dgm:presLayoutVars>
          <dgm:chMax val="1"/>
          <dgm:bulletEnabled val="1"/>
        </dgm:presLayoutVars>
      </dgm:prSet>
      <dgm:spPr/>
    </dgm:pt>
    <dgm:pt modelId="{5EAAEB7F-68CB-4403-A1A8-CDEF9AECB1B0}" type="pres">
      <dgm:prSet presAssocID="{D6C8C54F-D9AA-4848-A010-0BAE4D01A49B}" presName="gear1srcNode" presStyleLbl="node1" presStyleIdx="0" presStyleCnt="3"/>
      <dgm:spPr/>
    </dgm:pt>
    <dgm:pt modelId="{B42B1551-6F09-4974-8073-721EBA3CACF7}" type="pres">
      <dgm:prSet presAssocID="{D6C8C54F-D9AA-4848-A010-0BAE4D01A49B}" presName="gear1dstNode" presStyleLbl="node1" presStyleIdx="0" presStyleCnt="3"/>
      <dgm:spPr/>
    </dgm:pt>
    <dgm:pt modelId="{5C6563BD-E3F1-42AC-B437-5FC8E4F3D251}" type="pres">
      <dgm:prSet presAssocID="{CC849DF2-E712-4D15-81C6-4DBFCBE023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3AF2E974-9B38-41BB-B290-695BA79CDBB5}" type="pres">
      <dgm:prSet presAssocID="{CC849DF2-E712-4D15-81C6-4DBFCBE023D1}" presName="gear2srcNode" presStyleLbl="node1" presStyleIdx="1" presStyleCnt="3"/>
      <dgm:spPr/>
    </dgm:pt>
    <dgm:pt modelId="{670462DD-5D03-4D29-AE66-5A063FF2AA83}" type="pres">
      <dgm:prSet presAssocID="{CC849DF2-E712-4D15-81C6-4DBFCBE023D1}" presName="gear2dstNode" presStyleLbl="node1" presStyleIdx="1" presStyleCnt="3"/>
      <dgm:spPr/>
    </dgm:pt>
    <dgm:pt modelId="{2A8241D1-8929-4E98-B2C3-BA5F55152A12}" type="pres">
      <dgm:prSet presAssocID="{4CFB7970-9B1D-40D7-9582-67C5DA03196F}" presName="gear3" presStyleLbl="node1" presStyleIdx="2" presStyleCnt="3"/>
      <dgm:spPr/>
    </dgm:pt>
    <dgm:pt modelId="{28A3E78C-59D8-4103-8E61-1147EF41B9BE}" type="pres">
      <dgm:prSet presAssocID="{4CFB7970-9B1D-40D7-9582-67C5DA03196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955A4DC-ACA4-48AA-BF8B-A52AE62C44FF}" type="pres">
      <dgm:prSet presAssocID="{4CFB7970-9B1D-40D7-9582-67C5DA03196F}" presName="gear3srcNode" presStyleLbl="node1" presStyleIdx="2" presStyleCnt="3"/>
      <dgm:spPr/>
    </dgm:pt>
    <dgm:pt modelId="{D55AA244-659A-4C28-94E1-9C5145B9A99C}" type="pres">
      <dgm:prSet presAssocID="{4CFB7970-9B1D-40D7-9582-67C5DA03196F}" presName="gear3dstNode" presStyleLbl="node1" presStyleIdx="2" presStyleCnt="3"/>
      <dgm:spPr/>
    </dgm:pt>
    <dgm:pt modelId="{DE50A65E-5545-47A0-A8E9-8031FB38AE4E}" type="pres">
      <dgm:prSet presAssocID="{AF989992-899A-4358-939B-F9A317DB71F0}" presName="connector1" presStyleLbl="sibTrans2D1" presStyleIdx="0" presStyleCnt="3"/>
      <dgm:spPr/>
    </dgm:pt>
    <dgm:pt modelId="{47372926-E9DC-4FDB-ACCC-9E714DECDC7C}" type="pres">
      <dgm:prSet presAssocID="{909B8394-6742-4B4E-94D9-679342473009}" presName="connector2" presStyleLbl="sibTrans2D1" presStyleIdx="1" presStyleCnt="3"/>
      <dgm:spPr/>
    </dgm:pt>
    <dgm:pt modelId="{9F60A84E-FB64-4C90-8D52-B40100ACAC07}" type="pres">
      <dgm:prSet presAssocID="{62119D3A-E40D-49AA-9DC8-5C284AA1BDCD}" presName="connector3" presStyleLbl="sibTrans2D1" presStyleIdx="2" presStyleCnt="3"/>
      <dgm:spPr/>
    </dgm:pt>
  </dgm:ptLst>
  <dgm:cxnLst>
    <dgm:cxn modelId="{0DCCC804-31FF-4573-A6CA-5F5255BCA2C6}" srcId="{4F8F4BF2-4A7E-4009-A738-ECACEF691D08}" destId="{D6C8C54F-D9AA-4848-A010-0BAE4D01A49B}" srcOrd="0" destOrd="0" parTransId="{CAB547EF-E6F1-498C-9EEC-47CCDDD04707}" sibTransId="{AF989992-899A-4358-939B-F9A317DB71F0}"/>
    <dgm:cxn modelId="{920FD61C-A5D7-4C4A-BA56-98D1738F6B5A}" type="presOf" srcId="{4F8F4BF2-4A7E-4009-A738-ECACEF691D08}" destId="{E210AC23-42A0-4E4B-8ED8-65FB901CF891}" srcOrd="0" destOrd="0" presId="urn:microsoft.com/office/officeart/2005/8/layout/gear1#1"/>
    <dgm:cxn modelId="{BA585621-FA32-43F9-BC7F-C85BA0CB8CDD}" type="presOf" srcId="{62119D3A-E40D-49AA-9DC8-5C284AA1BDCD}" destId="{9F60A84E-FB64-4C90-8D52-B40100ACAC07}" srcOrd="0" destOrd="0" presId="urn:microsoft.com/office/officeart/2005/8/layout/gear1#1"/>
    <dgm:cxn modelId="{0B8FC52B-F1C0-475B-A6B8-10609D0CFDAF}" type="presOf" srcId="{AF989992-899A-4358-939B-F9A317DB71F0}" destId="{DE50A65E-5545-47A0-A8E9-8031FB38AE4E}" srcOrd="0" destOrd="0" presId="urn:microsoft.com/office/officeart/2005/8/layout/gear1#1"/>
    <dgm:cxn modelId="{89D7532E-C675-4701-8733-C4DD51DE0BA9}" type="presOf" srcId="{4CFB7970-9B1D-40D7-9582-67C5DA03196F}" destId="{D55AA244-659A-4C28-94E1-9C5145B9A99C}" srcOrd="3" destOrd="0" presId="urn:microsoft.com/office/officeart/2005/8/layout/gear1#1"/>
    <dgm:cxn modelId="{88D18432-4BE9-4D19-9914-5EECF4E1A288}" type="presOf" srcId="{CC849DF2-E712-4D15-81C6-4DBFCBE023D1}" destId="{5C6563BD-E3F1-42AC-B437-5FC8E4F3D251}" srcOrd="0" destOrd="0" presId="urn:microsoft.com/office/officeart/2005/8/layout/gear1#1"/>
    <dgm:cxn modelId="{4BEBD23A-4FE7-4745-9FBB-7A966A3DD810}" srcId="{4F8F4BF2-4A7E-4009-A738-ECACEF691D08}" destId="{CC849DF2-E712-4D15-81C6-4DBFCBE023D1}" srcOrd="1" destOrd="0" parTransId="{B577F0C0-3A39-44D5-BBEF-EA7FE8DD9220}" sibTransId="{909B8394-6742-4B4E-94D9-679342473009}"/>
    <dgm:cxn modelId="{70233243-0ADB-4707-80CF-106310639E31}" type="presOf" srcId="{4CFB7970-9B1D-40D7-9582-67C5DA03196F}" destId="{B955A4DC-ACA4-48AA-BF8B-A52AE62C44FF}" srcOrd="2" destOrd="0" presId="urn:microsoft.com/office/officeart/2005/8/layout/gear1#1"/>
    <dgm:cxn modelId="{848AA346-66D6-4365-B9D2-B748EA78660F}" type="presOf" srcId="{D6C8C54F-D9AA-4848-A010-0BAE4D01A49B}" destId="{49F7A701-2248-4F06-A731-0EA96DA6B9A6}" srcOrd="0" destOrd="0" presId="urn:microsoft.com/office/officeart/2005/8/layout/gear1#1"/>
    <dgm:cxn modelId="{AE4F7F4F-5D96-428D-A9AE-825A0353117C}" type="presOf" srcId="{D6C8C54F-D9AA-4848-A010-0BAE4D01A49B}" destId="{B42B1551-6F09-4974-8073-721EBA3CACF7}" srcOrd="2" destOrd="0" presId="urn:microsoft.com/office/officeart/2005/8/layout/gear1#1"/>
    <dgm:cxn modelId="{DE2F007A-2D3A-4B1E-A381-EB38938CDB39}" type="presOf" srcId="{4CFB7970-9B1D-40D7-9582-67C5DA03196F}" destId="{2A8241D1-8929-4E98-B2C3-BA5F55152A12}" srcOrd="0" destOrd="0" presId="urn:microsoft.com/office/officeart/2005/8/layout/gear1#1"/>
    <dgm:cxn modelId="{C860FB7D-A4A7-4741-9B28-4B2E478B3788}" type="presOf" srcId="{909B8394-6742-4B4E-94D9-679342473009}" destId="{47372926-E9DC-4FDB-ACCC-9E714DECDC7C}" srcOrd="0" destOrd="0" presId="urn:microsoft.com/office/officeart/2005/8/layout/gear1#1"/>
    <dgm:cxn modelId="{8FD4227F-AB60-46AE-BF8D-13D248A96F8C}" srcId="{4F8F4BF2-4A7E-4009-A738-ECACEF691D08}" destId="{593C28C7-E003-4C43-AB37-0531851F47D2}" srcOrd="3" destOrd="0" parTransId="{08F79210-A5E0-4DBF-8E40-57E9A909665F}" sibTransId="{A2587DF1-626D-4606-9AF7-179B1290CC25}"/>
    <dgm:cxn modelId="{FEC30C81-7329-4295-A900-A3DE4434BCBC}" type="presOf" srcId="{CC849DF2-E712-4D15-81C6-4DBFCBE023D1}" destId="{670462DD-5D03-4D29-AE66-5A063FF2AA83}" srcOrd="2" destOrd="0" presId="urn:microsoft.com/office/officeart/2005/8/layout/gear1#1"/>
    <dgm:cxn modelId="{3BB7C9AC-ED26-491F-87C1-F8DCB8552576}" type="presOf" srcId="{D6C8C54F-D9AA-4848-A010-0BAE4D01A49B}" destId="{5EAAEB7F-68CB-4403-A1A8-CDEF9AECB1B0}" srcOrd="1" destOrd="0" presId="urn:microsoft.com/office/officeart/2005/8/layout/gear1#1"/>
    <dgm:cxn modelId="{58D0F0B9-7DBE-4A6E-A52C-ACB716313B32}" type="presOf" srcId="{CC849DF2-E712-4D15-81C6-4DBFCBE023D1}" destId="{3AF2E974-9B38-41BB-B290-695BA79CDBB5}" srcOrd="1" destOrd="0" presId="urn:microsoft.com/office/officeart/2005/8/layout/gear1#1"/>
    <dgm:cxn modelId="{088396CC-426A-4F74-8F77-B5D852009993}" srcId="{4F8F4BF2-4A7E-4009-A738-ECACEF691D08}" destId="{4CFB7970-9B1D-40D7-9582-67C5DA03196F}" srcOrd="2" destOrd="0" parTransId="{FBAB25AF-576B-477D-9064-B7AFF6C47504}" sibTransId="{62119D3A-E40D-49AA-9DC8-5C284AA1BDCD}"/>
    <dgm:cxn modelId="{AB4883D6-A012-4DE8-BC94-BA74084AF8E2}" type="presOf" srcId="{4CFB7970-9B1D-40D7-9582-67C5DA03196F}" destId="{28A3E78C-59D8-4103-8E61-1147EF41B9BE}" srcOrd="1" destOrd="0" presId="urn:microsoft.com/office/officeart/2005/8/layout/gear1#1"/>
    <dgm:cxn modelId="{477516DA-36AD-49F2-BCDF-AC2ECF20FED6}" type="presParOf" srcId="{E210AC23-42A0-4E4B-8ED8-65FB901CF891}" destId="{49F7A701-2248-4F06-A731-0EA96DA6B9A6}" srcOrd="0" destOrd="0" presId="urn:microsoft.com/office/officeart/2005/8/layout/gear1#1"/>
    <dgm:cxn modelId="{A209230F-09C5-4698-AFA0-BE848DDEFB3B}" type="presParOf" srcId="{E210AC23-42A0-4E4B-8ED8-65FB901CF891}" destId="{5EAAEB7F-68CB-4403-A1A8-CDEF9AECB1B0}" srcOrd="1" destOrd="0" presId="urn:microsoft.com/office/officeart/2005/8/layout/gear1#1"/>
    <dgm:cxn modelId="{52F46EEC-46A9-4EB5-B5C0-4D7010151795}" type="presParOf" srcId="{E210AC23-42A0-4E4B-8ED8-65FB901CF891}" destId="{B42B1551-6F09-4974-8073-721EBA3CACF7}" srcOrd="2" destOrd="0" presId="urn:microsoft.com/office/officeart/2005/8/layout/gear1#1"/>
    <dgm:cxn modelId="{201A18C2-1C61-46FA-BB6A-3BF99F76B94B}" type="presParOf" srcId="{E210AC23-42A0-4E4B-8ED8-65FB901CF891}" destId="{5C6563BD-E3F1-42AC-B437-5FC8E4F3D251}" srcOrd="3" destOrd="0" presId="urn:microsoft.com/office/officeart/2005/8/layout/gear1#1"/>
    <dgm:cxn modelId="{19F7506F-5602-4D00-B86D-4BCFE6710D74}" type="presParOf" srcId="{E210AC23-42A0-4E4B-8ED8-65FB901CF891}" destId="{3AF2E974-9B38-41BB-B290-695BA79CDBB5}" srcOrd="4" destOrd="0" presId="urn:microsoft.com/office/officeart/2005/8/layout/gear1#1"/>
    <dgm:cxn modelId="{F83648EC-B49D-44A4-B7ED-1E530E6DA261}" type="presParOf" srcId="{E210AC23-42A0-4E4B-8ED8-65FB901CF891}" destId="{670462DD-5D03-4D29-AE66-5A063FF2AA83}" srcOrd="5" destOrd="0" presId="urn:microsoft.com/office/officeart/2005/8/layout/gear1#1"/>
    <dgm:cxn modelId="{23BB6363-7333-4D74-8A01-25DE3D595FFA}" type="presParOf" srcId="{E210AC23-42A0-4E4B-8ED8-65FB901CF891}" destId="{2A8241D1-8929-4E98-B2C3-BA5F55152A12}" srcOrd="6" destOrd="0" presId="urn:microsoft.com/office/officeart/2005/8/layout/gear1#1"/>
    <dgm:cxn modelId="{439E4620-39C6-484C-A189-6CC3C3BD3372}" type="presParOf" srcId="{E210AC23-42A0-4E4B-8ED8-65FB901CF891}" destId="{28A3E78C-59D8-4103-8E61-1147EF41B9BE}" srcOrd="7" destOrd="0" presId="urn:microsoft.com/office/officeart/2005/8/layout/gear1#1"/>
    <dgm:cxn modelId="{BEA9BD1D-42D4-4F6C-9CEE-34185C2D897E}" type="presParOf" srcId="{E210AC23-42A0-4E4B-8ED8-65FB901CF891}" destId="{B955A4DC-ACA4-48AA-BF8B-A52AE62C44FF}" srcOrd="8" destOrd="0" presId="urn:microsoft.com/office/officeart/2005/8/layout/gear1#1"/>
    <dgm:cxn modelId="{17DE1482-5A4B-40BE-AC56-2AC4946BD221}" type="presParOf" srcId="{E210AC23-42A0-4E4B-8ED8-65FB901CF891}" destId="{D55AA244-659A-4C28-94E1-9C5145B9A99C}" srcOrd="9" destOrd="0" presId="urn:microsoft.com/office/officeart/2005/8/layout/gear1#1"/>
    <dgm:cxn modelId="{201ADEB9-86AE-489C-BEA6-91A173470593}" type="presParOf" srcId="{E210AC23-42A0-4E4B-8ED8-65FB901CF891}" destId="{DE50A65E-5545-47A0-A8E9-8031FB38AE4E}" srcOrd="10" destOrd="0" presId="urn:microsoft.com/office/officeart/2005/8/layout/gear1#1"/>
    <dgm:cxn modelId="{FF37CF43-2999-421D-A76A-9F2F4F6EF424}" type="presParOf" srcId="{E210AC23-42A0-4E4B-8ED8-65FB901CF891}" destId="{47372926-E9DC-4FDB-ACCC-9E714DECDC7C}" srcOrd="11" destOrd="0" presId="urn:microsoft.com/office/officeart/2005/8/layout/gear1#1"/>
    <dgm:cxn modelId="{E536B3B5-6CB1-4A74-91EA-267A1871369D}" type="presParOf" srcId="{E210AC23-42A0-4E4B-8ED8-65FB901CF891}" destId="{9F60A84E-FB64-4C90-8D52-B40100ACAC07}" srcOrd="12" destOrd="0" presId="urn:microsoft.com/office/officeart/2005/8/layout/gear1#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22C34-7C14-43FB-AE9E-F604E13BE935}">
      <dsp:nvSpPr>
        <dsp:cNvPr id="0" name=""/>
        <dsp:cNvSpPr/>
      </dsp:nvSpPr>
      <dsp:spPr>
        <a:xfrm>
          <a:off x="657482" y="1397086"/>
          <a:ext cx="3815751" cy="125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rPr>
            <a:t>乖乖音乐</a:t>
          </a:r>
          <a:endParaRPr lang="en-US" sz="2400" kern="1200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</a:endParaRPr>
        </a:p>
      </dsp:txBody>
      <dsp:txXfrm>
        <a:off x="657482" y="1397086"/>
        <a:ext cx="3815751" cy="1257463"/>
      </dsp:txXfrm>
    </dsp:sp>
    <dsp:sp modelId="{D409B525-6221-4071-B9C0-C821B93C475F}">
      <dsp:nvSpPr>
        <dsp:cNvPr id="0" name=""/>
        <dsp:cNvSpPr/>
      </dsp:nvSpPr>
      <dsp:spPr>
        <a:xfrm>
          <a:off x="1063558" y="119264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DC123-538E-4B91-96A6-AE1FF02DF684}">
      <dsp:nvSpPr>
        <dsp:cNvPr id="0" name=""/>
        <dsp:cNvSpPr/>
      </dsp:nvSpPr>
      <dsp:spPr>
        <a:xfrm>
          <a:off x="1168144" y="562894"/>
          <a:ext cx="719884" cy="71988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40229-AD05-47F6-9682-82DE9666E980}">
      <dsp:nvSpPr>
        <dsp:cNvPr id="0" name=""/>
        <dsp:cNvSpPr/>
      </dsp:nvSpPr>
      <dsp:spPr>
        <a:xfrm>
          <a:off x="2004835" y="826752"/>
          <a:ext cx="625611" cy="625611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AFA2-5A46-49BD-9A55-48E048F2E3DB}">
      <dsp:nvSpPr>
        <dsp:cNvPr id="0" name=""/>
        <dsp:cNvSpPr/>
      </dsp:nvSpPr>
      <dsp:spPr>
        <a:xfrm>
          <a:off x="2064601" y="497023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A34E-82ED-4BF3-9405-4D2E7A009AEB}">
      <dsp:nvSpPr>
        <dsp:cNvPr id="0" name=""/>
        <dsp:cNvSpPr/>
      </dsp:nvSpPr>
      <dsp:spPr>
        <a:xfrm>
          <a:off x="2352889" y="37291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FF5C7-2630-4A6A-9068-BA77D102CD5C}">
      <dsp:nvSpPr>
        <dsp:cNvPr id="0" name=""/>
        <dsp:cNvSpPr/>
      </dsp:nvSpPr>
      <dsp:spPr>
        <a:xfrm>
          <a:off x="3032787" y="334746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C60BE-49FB-4313-A26F-128FFC1FF6A5}">
      <dsp:nvSpPr>
        <dsp:cNvPr id="0" name=""/>
        <dsp:cNvSpPr/>
      </dsp:nvSpPr>
      <dsp:spPr>
        <a:xfrm>
          <a:off x="3107914" y="954164"/>
          <a:ext cx="476968" cy="47696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97039-6B16-4D50-99DB-F988D9D21DC4}">
      <dsp:nvSpPr>
        <dsp:cNvPr id="0" name=""/>
        <dsp:cNvSpPr/>
      </dsp:nvSpPr>
      <dsp:spPr>
        <a:xfrm>
          <a:off x="3712343" y="1055059"/>
          <a:ext cx="631633" cy="631633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0EEF0-C99D-4D51-BAF2-15B6004C8B5B}">
      <dsp:nvSpPr>
        <dsp:cNvPr id="0" name=""/>
        <dsp:cNvSpPr/>
      </dsp:nvSpPr>
      <dsp:spPr>
        <a:xfrm>
          <a:off x="3573636" y="67498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1541D-97BA-4C57-A2F7-EC5F232793A7}">
      <dsp:nvSpPr>
        <dsp:cNvPr id="0" name=""/>
        <dsp:cNvSpPr/>
      </dsp:nvSpPr>
      <dsp:spPr>
        <a:xfrm>
          <a:off x="2565905" y="251371"/>
          <a:ext cx="780494" cy="780494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3A353-1C0E-4D8B-93BA-CC4B09185B19}">
      <dsp:nvSpPr>
        <dsp:cNvPr id="0" name=""/>
        <dsp:cNvSpPr/>
      </dsp:nvSpPr>
      <dsp:spPr>
        <a:xfrm>
          <a:off x="440678" y="2204464"/>
          <a:ext cx="303525" cy="303525"/>
        </a:xfrm>
        <a:prstGeom prst="ellipse">
          <a:avLst/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B34B6-EFDC-499E-AD37-A35C8DFF5080}">
      <dsp:nvSpPr>
        <dsp:cNvPr id="0" name=""/>
        <dsp:cNvSpPr/>
      </dsp:nvSpPr>
      <dsp:spPr>
        <a:xfrm>
          <a:off x="958969" y="2530643"/>
          <a:ext cx="476968" cy="476968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A320-698E-433C-B87D-B029C56067B0}">
      <dsp:nvSpPr>
        <dsp:cNvPr id="0" name=""/>
        <dsp:cNvSpPr/>
      </dsp:nvSpPr>
      <dsp:spPr>
        <a:xfrm>
          <a:off x="1415651" y="2733542"/>
          <a:ext cx="693773" cy="693773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0686-E7A1-4103-9F9B-D9DD314B9A90}">
      <dsp:nvSpPr>
        <dsp:cNvPr id="0" name=""/>
        <dsp:cNvSpPr/>
      </dsp:nvSpPr>
      <dsp:spPr>
        <a:xfrm>
          <a:off x="2225409" y="3479272"/>
          <a:ext cx="303525" cy="30352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3EEE3-6C8F-4D59-9F76-9336A679F527}">
      <dsp:nvSpPr>
        <dsp:cNvPr id="0" name=""/>
        <dsp:cNvSpPr/>
      </dsp:nvSpPr>
      <dsp:spPr>
        <a:xfrm flipH="1" flipV="1">
          <a:off x="2118138" y="2490317"/>
          <a:ext cx="731016" cy="73101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AB597-B76A-43F8-BA68-755E48797927}">
      <dsp:nvSpPr>
        <dsp:cNvPr id="0" name=""/>
        <dsp:cNvSpPr/>
      </dsp:nvSpPr>
      <dsp:spPr>
        <a:xfrm>
          <a:off x="2318594" y="3232099"/>
          <a:ext cx="303525" cy="30352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F53EA-43D7-4C40-97D8-2D0F11D4CF84}">
      <dsp:nvSpPr>
        <dsp:cNvPr id="0" name=""/>
        <dsp:cNvSpPr/>
      </dsp:nvSpPr>
      <dsp:spPr>
        <a:xfrm>
          <a:off x="2872310" y="2761342"/>
          <a:ext cx="739562" cy="739562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A8C3A-5BC4-48CA-B457-5902504320E6}">
      <dsp:nvSpPr>
        <dsp:cNvPr id="0" name=""/>
        <dsp:cNvSpPr/>
      </dsp:nvSpPr>
      <dsp:spPr>
        <a:xfrm>
          <a:off x="3661140" y="2462416"/>
          <a:ext cx="629909" cy="629909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4DB31-4071-4520-B3A6-42C90A444DFA}">
      <dsp:nvSpPr>
        <dsp:cNvPr id="0" name=""/>
        <dsp:cNvSpPr/>
      </dsp:nvSpPr>
      <dsp:spPr>
        <a:xfrm>
          <a:off x="241606" y="0"/>
          <a:ext cx="2132619" cy="2132619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</dsp:txBody>
      <dsp:txXfrm>
        <a:off x="1009775" y="106630"/>
        <a:ext cx="596280" cy="319892"/>
      </dsp:txXfrm>
    </dsp:sp>
    <dsp:sp modelId="{38AED138-7E9F-4D17-8C00-1A54A0157ACD}">
      <dsp:nvSpPr>
        <dsp:cNvPr id="0" name=""/>
        <dsp:cNvSpPr/>
      </dsp:nvSpPr>
      <dsp:spPr>
        <a:xfrm>
          <a:off x="454867" y="426523"/>
          <a:ext cx="1706095" cy="1706095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</dsp:txBody>
      <dsp:txXfrm>
        <a:off x="1009775" y="528889"/>
        <a:ext cx="596280" cy="307097"/>
      </dsp:txXfrm>
    </dsp:sp>
    <dsp:sp modelId="{E300FB00-4B93-4E94-A78E-AD9F281E080B}">
      <dsp:nvSpPr>
        <dsp:cNvPr id="0" name=""/>
        <dsp:cNvSpPr/>
      </dsp:nvSpPr>
      <dsp:spPr>
        <a:xfrm>
          <a:off x="668129" y="853047"/>
          <a:ext cx="1279571" cy="1279571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</dsp:txBody>
      <dsp:txXfrm>
        <a:off x="1009775" y="949015"/>
        <a:ext cx="596280" cy="287903"/>
      </dsp:txXfrm>
    </dsp:sp>
    <dsp:sp modelId="{73D34EB8-FAC1-4145-AA07-B146152380FE}">
      <dsp:nvSpPr>
        <dsp:cNvPr id="0" name=""/>
        <dsp:cNvSpPr/>
      </dsp:nvSpPr>
      <dsp:spPr>
        <a:xfrm>
          <a:off x="881391" y="1279571"/>
          <a:ext cx="853047" cy="853047"/>
        </a:xfrm>
        <a:prstGeom prst="ellipse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 dirty="0"/>
        </a:p>
      </dsp:txBody>
      <dsp:txXfrm>
        <a:off x="1006317" y="1492833"/>
        <a:ext cx="603195" cy="426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7D694-EDA6-4916-867C-5192872F88B3}">
      <dsp:nvSpPr>
        <dsp:cNvPr id="0" name=""/>
        <dsp:cNvSpPr/>
      </dsp:nvSpPr>
      <dsp:spPr>
        <a:xfrm>
          <a:off x="751014" y="154032"/>
          <a:ext cx="2076839" cy="2076839"/>
        </a:xfrm>
        <a:prstGeom prst="pie">
          <a:avLst>
            <a:gd name="adj1" fmla="val 16200000"/>
            <a:gd name="adj2" fmla="val 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b="1" kern="1200" dirty="0"/>
        </a:p>
      </dsp:txBody>
      <dsp:txXfrm>
        <a:off x="1813169" y="538247"/>
        <a:ext cx="766452" cy="618107"/>
      </dsp:txXfrm>
    </dsp:sp>
    <dsp:sp modelId="{B067A54F-C698-447E-A0F6-87123CB7871C}">
      <dsp:nvSpPr>
        <dsp:cNvPr id="0" name=""/>
        <dsp:cNvSpPr/>
      </dsp:nvSpPr>
      <dsp:spPr>
        <a:xfrm>
          <a:off x="663490" y="241556"/>
          <a:ext cx="2076839" cy="2076839"/>
        </a:xfrm>
        <a:prstGeom prst="pie">
          <a:avLst>
            <a:gd name="adj1" fmla="val 0"/>
            <a:gd name="adj2" fmla="val 540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b="1" kern="1200" dirty="0"/>
        </a:p>
      </dsp:txBody>
      <dsp:txXfrm>
        <a:off x="1738996" y="1317062"/>
        <a:ext cx="766452" cy="618107"/>
      </dsp:txXfrm>
    </dsp:sp>
    <dsp:sp modelId="{AB0B2B14-8CA3-49D1-91C4-60BA4AC95E39}">
      <dsp:nvSpPr>
        <dsp:cNvPr id="0" name=""/>
        <dsp:cNvSpPr/>
      </dsp:nvSpPr>
      <dsp:spPr>
        <a:xfrm>
          <a:off x="663490" y="241556"/>
          <a:ext cx="2076839" cy="2076839"/>
        </a:xfrm>
        <a:prstGeom prst="pie">
          <a:avLst>
            <a:gd name="adj1" fmla="val 5400000"/>
            <a:gd name="adj2" fmla="val 1080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b="1" kern="1200" dirty="0"/>
        </a:p>
      </dsp:txBody>
      <dsp:txXfrm>
        <a:off x="898371" y="1317062"/>
        <a:ext cx="766452" cy="618107"/>
      </dsp:txXfrm>
    </dsp:sp>
    <dsp:sp modelId="{2C110F43-41F4-44F0-94F7-EC55D59CF1F4}">
      <dsp:nvSpPr>
        <dsp:cNvPr id="0" name=""/>
        <dsp:cNvSpPr/>
      </dsp:nvSpPr>
      <dsp:spPr>
        <a:xfrm>
          <a:off x="663490" y="241556"/>
          <a:ext cx="2076839" cy="2076839"/>
        </a:xfrm>
        <a:prstGeom prst="pie">
          <a:avLst>
            <a:gd name="adj1" fmla="val 10800000"/>
            <a:gd name="adj2" fmla="val 16200000"/>
          </a:avLst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b="1" kern="1200" dirty="0"/>
        </a:p>
      </dsp:txBody>
      <dsp:txXfrm>
        <a:off x="898371" y="624782"/>
        <a:ext cx="766452" cy="618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7A701-2248-4F06-A731-0EA96DA6B9A6}">
      <dsp:nvSpPr>
        <dsp:cNvPr id="0" name=""/>
        <dsp:cNvSpPr/>
      </dsp:nvSpPr>
      <dsp:spPr>
        <a:xfrm>
          <a:off x="1780322" y="1042458"/>
          <a:ext cx="1274115" cy="1274115"/>
        </a:xfrm>
        <a:prstGeom prst="gear9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b="1" kern="1200" dirty="0"/>
        </a:p>
      </dsp:txBody>
      <dsp:txXfrm>
        <a:off x="2036476" y="1340913"/>
        <a:ext cx="761807" cy="654922"/>
      </dsp:txXfrm>
    </dsp:sp>
    <dsp:sp modelId="{5C6563BD-E3F1-42AC-B437-5FC8E4F3D251}">
      <dsp:nvSpPr>
        <dsp:cNvPr id="0" name=""/>
        <dsp:cNvSpPr/>
      </dsp:nvSpPr>
      <dsp:spPr>
        <a:xfrm>
          <a:off x="1039019" y="741303"/>
          <a:ext cx="926629" cy="926629"/>
        </a:xfrm>
        <a:prstGeom prst="gear6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 dirty="0"/>
        </a:p>
      </dsp:txBody>
      <dsp:txXfrm>
        <a:off x="1272301" y="975995"/>
        <a:ext cx="460065" cy="457245"/>
      </dsp:txXfrm>
    </dsp:sp>
    <dsp:sp modelId="{2A8241D1-8929-4E98-B2C3-BA5F55152A12}">
      <dsp:nvSpPr>
        <dsp:cNvPr id="0" name=""/>
        <dsp:cNvSpPr/>
      </dsp:nvSpPr>
      <dsp:spPr>
        <a:xfrm rot="20700000">
          <a:off x="1558026" y="102023"/>
          <a:ext cx="907907" cy="907907"/>
        </a:xfrm>
        <a:prstGeom prst="gear6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 dirty="0"/>
        </a:p>
      </dsp:txBody>
      <dsp:txXfrm rot="-20700000">
        <a:off x="1757157" y="301154"/>
        <a:ext cx="509646" cy="509646"/>
      </dsp:txXfrm>
    </dsp:sp>
    <dsp:sp modelId="{DE50A65E-5545-47A0-A8E9-8031FB38AE4E}">
      <dsp:nvSpPr>
        <dsp:cNvPr id="0" name=""/>
        <dsp:cNvSpPr/>
      </dsp:nvSpPr>
      <dsp:spPr>
        <a:xfrm>
          <a:off x="1663097" y="860890"/>
          <a:ext cx="1630868" cy="1630868"/>
        </a:xfrm>
        <a:prstGeom prst="circularArrow">
          <a:avLst>
            <a:gd name="adj1" fmla="val 4688"/>
            <a:gd name="adj2" fmla="val 299029"/>
            <a:gd name="adj3" fmla="val 2443592"/>
            <a:gd name="adj4" fmla="val 16027560"/>
            <a:gd name="adj5" fmla="val 5469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72926-E9DC-4FDB-ACCC-9E714DECDC7C}">
      <dsp:nvSpPr>
        <dsp:cNvPr id="0" name=""/>
        <dsp:cNvSpPr/>
      </dsp:nvSpPr>
      <dsp:spPr>
        <a:xfrm>
          <a:off x="874914" y="544333"/>
          <a:ext cx="1184927" cy="118492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0A84E-FB64-4C90-8D52-B40100ACAC07}">
      <dsp:nvSpPr>
        <dsp:cNvPr id="0" name=""/>
        <dsp:cNvSpPr/>
      </dsp:nvSpPr>
      <dsp:spPr>
        <a:xfrm>
          <a:off x="1348017" y="-88783"/>
          <a:ext cx="1277590" cy="127759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#1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type="chevron" r:blip="" rot="180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type="chevron" r:blip="" rot="180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#1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#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亮亮圖文旗艦店</a:t>
            </a:r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2.wdp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6" Type="http://schemas.openxmlformats.org/officeDocument/2006/relationships/slideLayout" Target="../slideLayouts/slideLayout2.xml"/><Relationship Id="rId15" Type="http://schemas.microsoft.com/office/2007/relationships/diagramDrawing" Target="../diagrams/drawing4.xml"/><Relationship Id="rId14" Type="http://schemas.openxmlformats.org/officeDocument/2006/relationships/diagramColors" Target="../diagrams/colors4.xml"/><Relationship Id="rId13" Type="http://schemas.openxmlformats.org/officeDocument/2006/relationships/diagramQuickStyle" Target="../diagrams/quickStyle4.xml"/><Relationship Id="rId12" Type="http://schemas.openxmlformats.org/officeDocument/2006/relationships/diagramLayout" Target="../diagrams/layout4.xml"/><Relationship Id="rId11" Type="http://schemas.openxmlformats.org/officeDocument/2006/relationships/diagramData" Target="../diagrams/data4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microsoft.com/office/2007/relationships/hdphoto" Target="../media/image9.wdp"/><Relationship Id="rId8" Type="http://schemas.openxmlformats.org/officeDocument/2006/relationships/image" Target="../media/image8.png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8" Type="http://schemas.openxmlformats.org/officeDocument/2006/relationships/slideLayout" Target="../slideLayouts/slideLayout2.xml"/><Relationship Id="rId17" Type="http://schemas.microsoft.com/office/2007/relationships/hdphoto" Target="../media/image17.wdp"/><Relationship Id="rId16" Type="http://schemas.openxmlformats.org/officeDocument/2006/relationships/image" Target="../media/image16.png"/><Relationship Id="rId15" Type="http://schemas.microsoft.com/office/2007/relationships/hdphoto" Target="../media/image15.wdp"/><Relationship Id="rId14" Type="http://schemas.openxmlformats.org/officeDocument/2006/relationships/image" Target="../media/image14.png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microsoft.com/office/2007/relationships/hdphoto" Target="../media/image11.wdp"/><Relationship Id="rId10" Type="http://schemas.openxmlformats.org/officeDocument/2006/relationships/image" Target="../media/image10.png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"/>
          <p:cNvSpPr txBox="1"/>
          <p:nvPr/>
        </p:nvSpPr>
        <p:spPr>
          <a:xfrm>
            <a:off x="4021455" y="1744345"/>
            <a:ext cx="79679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期末專案報告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——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網頁音樂播放機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5"/>
          <p:cNvSpPr txBox="1"/>
          <p:nvPr/>
        </p:nvSpPr>
        <p:spPr>
          <a:xfrm>
            <a:off x="5151205" y="3886466"/>
            <a:ext cx="6838470" cy="276999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r"/>
            <a:r>
              <a:rPr lang="en-US" altLang="zh-CN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Special Report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35462" y="4834238"/>
            <a:ext cx="5836348" cy="922916"/>
            <a:chOff x="452760" y="1519456"/>
            <a:chExt cx="5836348" cy="922916"/>
          </a:xfrm>
          <a:noFill/>
        </p:grpSpPr>
        <p:sp>
          <p:nvSpPr>
            <p:cNvPr id="44" name="文本框 6"/>
            <p:cNvSpPr txBox="1"/>
            <p:nvPr/>
          </p:nvSpPr>
          <p:spPr>
            <a:xfrm>
              <a:off x="452760" y="1522631"/>
              <a:ext cx="5835650" cy="919741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程式設計、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設計：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90899544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王佳怡 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程式設計、報告：     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00757008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陳元浚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7"/>
            <p:cNvSpPr txBox="1"/>
            <p:nvPr/>
          </p:nvSpPr>
          <p:spPr>
            <a:xfrm>
              <a:off x="4098358" y="1519456"/>
              <a:ext cx="2190750" cy="373919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52993" y="240278"/>
            <a:ext cx="1855416" cy="1319560"/>
            <a:chOff x="1743075" y="720725"/>
            <a:chExt cx="5573713" cy="39639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27"/>
            <p:cNvSpPr/>
            <p:nvPr/>
          </p:nvSpPr>
          <p:spPr bwMode="auto">
            <a:xfrm>
              <a:off x="1743075" y="720725"/>
              <a:ext cx="5573713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2773363" y="2760663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3363913" y="2768600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50" name="Freeform 30"/>
            <p:cNvSpPr/>
            <p:nvPr/>
          </p:nvSpPr>
          <p:spPr bwMode="auto">
            <a:xfrm>
              <a:off x="2974975" y="2955925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網頁特色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35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9" y="1749193"/>
            <a:ext cx="1383954" cy="1490436"/>
          </a:xfrm>
          <a:prstGeom prst="rect">
            <a:avLst/>
          </a:prstGeom>
        </p:spPr>
      </p:pic>
      <p:sp>
        <p:nvSpPr>
          <p:cNvPr id="40" name="Cube 50"/>
          <p:cNvSpPr/>
          <p:nvPr/>
        </p:nvSpPr>
        <p:spPr>
          <a:xfrm>
            <a:off x="1555552" y="3271716"/>
            <a:ext cx="2181916" cy="1351995"/>
          </a:xfrm>
          <a:prstGeom prst="cube">
            <a:avLst>
              <a:gd name="adj" fmla="val 876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51"/>
          <p:cNvSpPr/>
          <p:nvPr/>
        </p:nvSpPr>
        <p:spPr>
          <a:xfrm>
            <a:off x="4904648" y="2873639"/>
            <a:ext cx="2181916" cy="1750072"/>
          </a:xfrm>
          <a:prstGeom prst="cube">
            <a:avLst>
              <a:gd name="adj" fmla="val 440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52"/>
          <p:cNvSpPr/>
          <p:nvPr/>
        </p:nvSpPr>
        <p:spPr>
          <a:xfrm>
            <a:off x="8308857" y="2460068"/>
            <a:ext cx="2181916" cy="2163643"/>
          </a:xfrm>
          <a:prstGeom prst="cube">
            <a:avLst>
              <a:gd name="adj" fmla="val 440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本框 64"/>
          <p:cNvSpPr txBox="1"/>
          <p:nvPr/>
        </p:nvSpPr>
        <p:spPr>
          <a:xfrm>
            <a:off x="1765628" y="3449094"/>
            <a:ext cx="176061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rgbClr val="EFE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這是一個類似手機kkbox、youtube music的一個網站音樂播放器app</a:t>
            </a:r>
            <a:endParaRPr lang="zh-CN" altLang="en-US" sz="1200" dirty="0">
              <a:solidFill>
                <a:srgbClr val="EFEF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115295" y="3355749"/>
            <a:ext cx="1760616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rgbClr val="EFE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歌詞滾動功能、從歌詞選擇播放時間功能、修改歌詞功能</a:t>
            </a:r>
            <a:endParaRPr lang="zh-CN" altLang="en-US" sz="1200" dirty="0">
              <a:solidFill>
                <a:srgbClr val="EFEF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19530" y="3239544"/>
            <a:ext cx="1760616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rgbClr val="EFE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可以任意上傳自己的音樂作品、</a:t>
            </a:r>
            <a:r>
              <a:rPr lang="en-US" altLang="zh-CN" sz="1200" dirty="0">
                <a:solidFill>
                  <a:srgbClr val="EFE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1200" dirty="0">
                <a:solidFill>
                  <a:srgbClr val="EFEF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作品，並按照喜好分类</a:t>
            </a:r>
            <a:endParaRPr lang="zh-CN" altLang="en-US" sz="1200" dirty="0">
              <a:solidFill>
                <a:srgbClr val="EFEF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04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規劃使用技術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21642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Planning the use of technology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37847" y="291129"/>
            <a:ext cx="5022106" cy="628412"/>
            <a:chOff x="637847" y="291129"/>
            <a:chExt cx="5022106" cy="628412"/>
          </a:xfrm>
        </p:grpSpPr>
        <p:grpSp>
          <p:nvGrpSpPr>
            <p:cNvPr id="3" name="组合 2"/>
            <p:cNvGrpSpPr/>
            <p:nvPr/>
          </p:nvGrpSpPr>
          <p:grpSpPr>
            <a:xfrm>
              <a:off x="637847" y="302224"/>
              <a:ext cx="5022106" cy="617317"/>
              <a:chOff x="637847" y="302224"/>
              <a:chExt cx="5022106" cy="617317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68935" y="302224"/>
                <a:ext cx="4959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規劃使用技術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37847" y="642542"/>
                <a:ext cx="5022106" cy="276999"/>
              </a:xfrm>
              <a:prstGeom prst="snip1Rect">
                <a:avLst>
                  <a:gd name="adj" fmla="val 0"/>
                </a:avLst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华文仿宋" panose="02010600040101010101" pitchFamily="2" charset="-122"/>
                    <a:cs typeface="Arial" panose="020B0604020202020204" pitchFamily="34" charset="0"/>
                  </a:rPr>
                  <a:t>Planning the use of technology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424206" y="291129"/>
              <a:ext cx="576044" cy="628412"/>
              <a:chOff x="4038591" y="819153"/>
              <a:chExt cx="838194" cy="914404"/>
            </a:xfrm>
          </p:grpSpPr>
          <p:sp>
            <p:nvSpPr>
              <p:cNvPr id="45" name="Freeform 11"/>
              <p:cNvSpPr>
                <a:spLocks noEditPoints="1"/>
              </p:cNvSpPr>
              <p:nvPr/>
            </p:nvSpPr>
            <p:spPr bwMode="auto">
              <a:xfrm>
                <a:off x="4223844" y="1035942"/>
                <a:ext cx="455541" cy="69761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12" y="68"/>
                  </a:cxn>
                  <a:cxn ang="0">
                    <a:pos x="16" y="81"/>
                  </a:cxn>
                  <a:cxn ang="0">
                    <a:pos x="16" y="88"/>
                  </a:cxn>
                  <a:cxn ang="0">
                    <a:pos x="17" y="94"/>
                  </a:cxn>
                  <a:cxn ang="0">
                    <a:pos x="30" y="104"/>
                  </a:cxn>
                  <a:cxn ang="0">
                    <a:pos x="44" y="96"/>
                  </a:cxn>
                  <a:cxn ang="0">
                    <a:pos x="45" y="91"/>
                  </a:cxn>
                  <a:cxn ang="0">
                    <a:pos x="45" y="87"/>
                  </a:cxn>
                  <a:cxn ang="0">
                    <a:pos x="45" y="82"/>
                  </a:cxn>
                  <a:cxn ang="0">
                    <a:pos x="45" y="80"/>
                  </a:cxn>
                  <a:cxn ang="0">
                    <a:pos x="50" y="64"/>
                  </a:cxn>
                  <a:cxn ang="0">
                    <a:pos x="31" y="0"/>
                  </a:cxn>
                  <a:cxn ang="0">
                    <a:pos x="35" y="49"/>
                  </a:cxn>
                  <a:cxn ang="0">
                    <a:pos x="30" y="71"/>
                  </a:cxn>
                  <a:cxn ang="0">
                    <a:pos x="33" y="28"/>
                  </a:cxn>
                  <a:cxn ang="0">
                    <a:pos x="35" y="31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37" y="75"/>
                  </a:cxn>
                  <a:cxn ang="0">
                    <a:pos x="34" y="94"/>
                  </a:cxn>
                  <a:cxn ang="0">
                    <a:pos x="42" y="77"/>
                  </a:cxn>
                  <a:cxn ang="0">
                    <a:pos x="19" y="79"/>
                  </a:cxn>
                  <a:cxn ang="0">
                    <a:pos x="38" y="77"/>
                  </a:cxn>
                  <a:cxn ang="0">
                    <a:pos x="19" y="91"/>
                  </a:cxn>
                  <a:cxn ang="0">
                    <a:pos x="25" y="92"/>
                  </a:cxn>
                  <a:cxn ang="0">
                    <a:pos x="19" y="88"/>
                  </a:cxn>
                  <a:cxn ang="0">
                    <a:pos x="42" y="85"/>
                  </a:cxn>
                  <a:cxn ang="0">
                    <a:pos x="20" y="84"/>
                  </a:cxn>
                  <a:cxn ang="0">
                    <a:pos x="22" y="82"/>
                  </a:cxn>
                  <a:cxn ang="0">
                    <a:pos x="20" y="84"/>
                  </a:cxn>
                  <a:cxn ang="0">
                    <a:pos x="30" y="74"/>
                  </a:cxn>
                  <a:cxn ang="0">
                    <a:pos x="31" y="101"/>
                  </a:cxn>
                  <a:cxn ang="0">
                    <a:pos x="22" y="96"/>
                  </a:cxn>
                  <a:cxn ang="0">
                    <a:pos x="53" y="51"/>
                  </a:cxn>
                  <a:cxn ang="0">
                    <a:pos x="44" y="72"/>
                  </a:cxn>
                  <a:cxn ang="0">
                    <a:pos x="38" y="49"/>
                  </a:cxn>
                  <a:cxn ang="0">
                    <a:pos x="47" y="27"/>
                  </a:cxn>
                  <a:cxn ang="0">
                    <a:pos x="36" y="46"/>
                  </a:cxn>
                  <a:cxn ang="0">
                    <a:pos x="38" y="29"/>
                  </a:cxn>
                  <a:cxn ang="0">
                    <a:pos x="31" y="26"/>
                  </a:cxn>
                  <a:cxn ang="0">
                    <a:pos x="31" y="45"/>
                  </a:cxn>
                  <a:cxn ang="0">
                    <a:pos x="21" y="26"/>
                  </a:cxn>
                  <a:cxn ang="0">
                    <a:pos x="12" y="32"/>
                  </a:cxn>
                  <a:cxn ang="0">
                    <a:pos x="27" y="72"/>
                  </a:cxn>
                  <a:cxn ang="0">
                    <a:pos x="18" y="73"/>
                  </a:cxn>
                  <a:cxn ang="0">
                    <a:pos x="6" y="48"/>
                  </a:cxn>
                  <a:cxn ang="0">
                    <a:pos x="31" y="3"/>
                  </a:cxn>
                  <a:cxn ang="0">
                    <a:pos x="25" y="46"/>
                  </a:cxn>
                  <a:cxn ang="0">
                    <a:pos x="16" y="29"/>
                  </a:cxn>
                  <a:cxn ang="0">
                    <a:pos x="25" y="46"/>
                  </a:cxn>
                </a:cxnLst>
                <a:rect l="0" t="0" r="r" b="b"/>
                <a:pathLst>
                  <a:path w="62" h="104">
                    <a:moveTo>
                      <a:pt x="31" y="0"/>
                    </a:moveTo>
                    <a:cubicBezTo>
                      <a:pt x="31" y="0"/>
                      <a:pt x="30" y="0"/>
                      <a:pt x="30" y="0"/>
                    </a:cubicBezTo>
                    <a:cubicBezTo>
                      <a:pt x="21" y="0"/>
                      <a:pt x="13" y="5"/>
                      <a:pt x="8" y="11"/>
                    </a:cubicBezTo>
                    <a:cubicBezTo>
                      <a:pt x="3" y="17"/>
                      <a:pt x="0" y="25"/>
                      <a:pt x="0" y="34"/>
                    </a:cubicBezTo>
                    <a:cubicBezTo>
                      <a:pt x="0" y="39"/>
                      <a:pt x="1" y="44"/>
                      <a:pt x="4" y="49"/>
                    </a:cubicBezTo>
                    <a:cubicBezTo>
                      <a:pt x="5" y="52"/>
                      <a:pt x="7" y="55"/>
                      <a:pt x="8" y="57"/>
                    </a:cubicBezTo>
                    <a:cubicBezTo>
                      <a:pt x="10" y="60"/>
                      <a:pt x="11" y="62"/>
                      <a:pt x="12" y="65"/>
                    </a:cubicBezTo>
                    <a:cubicBezTo>
                      <a:pt x="12" y="65"/>
                      <a:pt x="12" y="67"/>
                      <a:pt x="12" y="68"/>
                    </a:cubicBezTo>
                    <a:cubicBezTo>
                      <a:pt x="12" y="71"/>
                      <a:pt x="14" y="73"/>
                      <a:pt x="15" y="75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6" y="80"/>
                      <a:pt x="16" y="81"/>
                      <a:pt x="16" y="81"/>
                    </a:cubicBezTo>
                    <a:cubicBezTo>
                      <a:pt x="16" y="82"/>
                      <a:pt x="16" y="83"/>
                      <a:pt x="16" y="83"/>
                    </a:cubicBezTo>
                    <a:cubicBezTo>
                      <a:pt x="16" y="84"/>
                      <a:pt x="16" y="84"/>
                      <a:pt x="16" y="85"/>
                    </a:cubicBezTo>
                    <a:cubicBezTo>
                      <a:pt x="16" y="85"/>
                      <a:pt x="17" y="85"/>
                      <a:pt x="17" y="86"/>
                    </a:cubicBezTo>
                    <a:cubicBezTo>
                      <a:pt x="16" y="86"/>
                      <a:pt x="16" y="87"/>
                      <a:pt x="16" y="88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6" y="89"/>
                      <a:pt x="16" y="89"/>
                      <a:pt x="17" y="90"/>
                    </a:cubicBezTo>
                    <a:cubicBezTo>
                      <a:pt x="16" y="90"/>
                      <a:pt x="16" y="91"/>
                      <a:pt x="16" y="92"/>
                    </a:cubicBezTo>
                    <a:cubicBezTo>
                      <a:pt x="16" y="92"/>
                      <a:pt x="16" y="93"/>
                      <a:pt x="17" y="94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8" y="98"/>
                      <a:pt x="20" y="100"/>
                      <a:pt x="22" y="101"/>
                    </a:cubicBezTo>
                    <a:cubicBezTo>
                      <a:pt x="25" y="103"/>
                      <a:pt x="27" y="104"/>
                      <a:pt x="30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4" y="104"/>
                      <a:pt x="37" y="104"/>
                      <a:pt x="39" y="102"/>
                    </a:cubicBezTo>
                    <a:cubicBezTo>
                      <a:pt x="40" y="101"/>
                      <a:pt x="42" y="100"/>
                      <a:pt x="43" y="98"/>
                    </a:cubicBezTo>
                    <a:cubicBezTo>
                      <a:pt x="43" y="98"/>
                      <a:pt x="44" y="97"/>
                      <a:pt x="44" y="96"/>
                    </a:cubicBezTo>
                    <a:cubicBezTo>
                      <a:pt x="45" y="95"/>
                      <a:pt x="45" y="95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3"/>
                      <a:pt x="45" y="93"/>
                      <a:pt x="45" y="92"/>
                    </a:cubicBezTo>
                    <a:cubicBezTo>
                      <a:pt x="45" y="92"/>
                      <a:pt x="45" y="92"/>
                      <a:pt x="45" y="91"/>
                    </a:cubicBezTo>
                    <a:cubicBezTo>
                      <a:pt x="46" y="91"/>
                      <a:pt x="46" y="90"/>
                      <a:pt x="46" y="90"/>
                    </a:cubicBezTo>
                    <a:cubicBezTo>
                      <a:pt x="46" y="89"/>
                      <a:pt x="46" y="89"/>
                      <a:pt x="45" y="89"/>
                    </a:cubicBezTo>
                    <a:cubicBezTo>
                      <a:pt x="45" y="89"/>
                      <a:pt x="46" y="88"/>
                      <a:pt x="46" y="88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7"/>
                      <a:pt x="44" y="86"/>
                      <a:pt x="44" y="86"/>
                    </a:cubicBezTo>
                    <a:cubicBezTo>
                      <a:pt x="45" y="86"/>
                      <a:pt x="45" y="86"/>
                      <a:pt x="46" y="85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3"/>
                      <a:pt x="45" y="83"/>
                      <a:pt x="45" y="82"/>
                    </a:cubicBezTo>
                    <a:cubicBezTo>
                      <a:pt x="45" y="82"/>
                      <a:pt x="45" y="82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79"/>
                      <a:pt x="45" y="78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7" y="75"/>
                      <a:pt x="48" y="72"/>
                      <a:pt x="49" y="70"/>
                    </a:cubicBezTo>
                    <a:cubicBezTo>
                      <a:pt x="49" y="68"/>
                      <a:pt x="50" y="66"/>
                      <a:pt x="50" y="64"/>
                    </a:cubicBezTo>
                    <a:cubicBezTo>
                      <a:pt x="52" y="60"/>
                      <a:pt x="52" y="57"/>
                      <a:pt x="56" y="52"/>
                    </a:cubicBezTo>
                    <a:cubicBezTo>
                      <a:pt x="59" y="48"/>
                      <a:pt x="62" y="40"/>
                      <a:pt x="62" y="31"/>
                    </a:cubicBezTo>
                    <a:cubicBezTo>
                      <a:pt x="62" y="24"/>
                      <a:pt x="60" y="16"/>
                      <a:pt x="55" y="11"/>
                    </a:cubicBezTo>
                    <a:cubicBezTo>
                      <a:pt x="50" y="5"/>
                      <a:pt x="43" y="1"/>
                      <a:pt x="31" y="0"/>
                    </a:cubicBezTo>
                    <a:close/>
                    <a:moveTo>
                      <a:pt x="29" y="50"/>
                    </a:moveTo>
                    <a:cubicBezTo>
                      <a:pt x="30" y="50"/>
                      <a:pt x="31" y="49"/>
                      <a:pt x="32" y="49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4" y="49"/>
                      <a:pt x="35" y="49"/>
                    </a:cubicBezTo>
                    <a:cubicBezTo>
                      <a:pt x="34" y="55"/>
                      <a:pt x="34" y="61"/>
                      <a:pt x="34" y="67"/>
                    </a:cubicBezTo>
                    <a:cubicBezTo>
                      <a:pt x="34" y="69"/>
                      <a:pt x="34" y="70"/>
                      <a:pt x="34" y="71"/>
                    </a:cubicBezTo>
                    <a:cubicBezTo>
                      <a:pt x="33" y="71"/>
                      <a:pt x="33" y="71"/>
                      <a:pt x="32" y="71"/>
                    </a:cubicBezTo>
                    <a:cubicBezTo>
                      <a:pt x="32" y="71"/>
                      <a:pt x="31" y="71"/>
                      <a:pt x="30" y="71"/>
                    </a:cubicBezTo>
                    <a:cubicBezTo>
                      <a:pt x="30" y="64"/>
                      <a:pt x="30" y="57"/>
                      <a:pt x="29" y="50"/>
                    </a:cubicBezTo>
                    <a:close/>
                    <a:moveTo>
                      <a:pt x="32" y="36"/>
                    </a:moveTo>
                    <a:cubicBezTo>
                      <a:pt x="32" y="33"/>
                      <a:pt x="33" y="31"/>
                      <a:pt x="33" y="29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27"/>
                      <a:pt x="35" y="27"/>
                      <a:pt x="35" y="28"/>
                    </a:cubicBezTo>
                    <a:cubicBezTo>
                      <a:pt x="35" y="28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4"/>
                      <a:pt x="34" y="37"/>
                      <a:pt x="33" y="40"/>
                    </a:cubicBezTo>
                    <a:cubicBezTo>
                      <a:pt x="32" y="39"/>
                      <a:pt x="32" y="37"/>
                      <a:pt x="32" y="36"/>
                    </a:cubicBezTo>
                    <a:close/>
                    <a:moveTo>
                      <a:pt x="44" y="29"/>
                    </a:move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4"/>
                      <a:pt x="43" y="39"/>
                      <a:pt x="41" y="42"/>
                    </a:cubicBezTo>
                    <a:cubicBezTo>
                      <a:pt x="41" y="43"/>
                      <a:pt x="40" y="44"/>
                      <a:pt x="39" y="45"/>
                    </a:cubicBezTo>
                    <a:cubicBezTo>
                      <a:pt x="40" y="40"/>
                      <a:pt x="41" y="36"/>
                      <a:pt x="43" y="31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4" y="30"/>
                      <a:pt x="44" y="29"/>
                      <a:pt x="44" y="29"/>
                    </a:cubicBezTo>
                    <a:close/>
                    <a:moveTo>
                      <a:pt x="37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5"/>
                      <a:pt x="37" y="75"/>
                      <a:pt x="37" y="75"/>
                    </a:cubicBezTo>
                    <a:close/>
                    <a:moveTo>
                      <a:pt x="42" y="92"/>
                    </a:moveTo>
                    <a:cubicBezTo>
                      <a:pt x="42" y="92"/>
                      <a:pt x="42" y="93"/>
                      <a:pt x="42" y="93"/>
                    </a:cubicBezTo>
                    <a:cubicBezTo>
                      <a:pt x="42" y="93"/>
                      <a:pt x="41" y="93"/>
                      <a:pt x="41" y="93"/>
                    </a:cubicBezTo>
                    <a:cubicBezTo>
                      <a:pt x="39" y="94"/>
                      <a:pt x="37" y="94"/>
                      <a:pt x="34" y="94"/>
                    </a:cubicBezTo>
                    <a:cubicBezTo>
                      <a:pt x="37" y="94"/>
                      <a:pt x="40" y="93"/>
                      <a:pt x="42" y="92"/>
                    </a:cubicBezTo>
                    <a:cubicBezTo>
                      <a:pt x="42" y="92"/>
                      <a:pt x="42" y="92"/>
                      <a:pt x="42" y="92"/>
                    </a:cubicBezTo>
                    <a:close/>
                    <a:moveTo>
                      <a:pt x="38" y="77"/>
                    </a:moveTo>
                    <a:cubicBezTo>
                      <a:pt x="39" y="77"/>
                      <a:pt x="41" y="77"/>
                      <a:pt x="42" y="77"/>
                    </a:cubicBezTo>
                    <a:cubicBezTo>
                      <a:pt x="42" y="77"/>
                      <a:pt x="42" y="78"/>
                      <a:pt x="42" y="78"/>
                    </a:cubicBezTo>
                    <a:cubicBezTo>
                      <a:pt x="36" y="78"/>
                      <a:pt x="30" y="79"/>
                      <a:pt x="24" y="79"/>
                    </a:cubicBezTo>
                    <a:cubicBezTo>
                      <a:pt x="23" y="79"/>
                      <a:pt x="23" y="79"/>
                      <a:pt x="22" y="79"/>
                    </a:cubicBezTo>
                    <a:cubicBezTo>
                      <a:pt x="21" y="79"/>
                      <a:pt x="20" y="79"/>
                      <a:pt x="19" y="79"/>
                    </a:cubicBezTo>
                    <a:cubicBezTo>
                      <a:pt x="19" y="78"/>
                      <a:pt x="19" y="78"/>
                      <a:pt x="19" y="78"/>
                    </a:cubicBezTo>
                    <a:cubicBezTo>
                      <a:pt x="19" y="78"/>
                      <a:pt x="19" y="77"/>
                      <a:pt x="19" y="77"/>
                    </a:cubicBezTo>
                    <a:cubicBezTo>
                      <a:pt x="23" y="77"/>
                      <a:pt x="27" y="78"/>
                      <a:pt x="31" y="78"/>
                    </a:cubicBezTo>
                    <a:cubicBezTo>
                      <a:pt x="34" y="78"/>
                      <a:pt x="36" y="78"/>
                      <a:pt x="38" y="77"/>
                    </a:cubicBezTo>
                    <a:close/>
                    <a:moveTo>
                      <a:pt x="25" y="92"/>
                    </a:moveTo>
                    <a:cubicBezTo>
                      <a:pt x="23" y="92"/>
                      <a:pt x="21" y="92"/>
                      <a:pt x="19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21" y="91"/>
                      <a:pt x="23" y="91"/>
                      <a:pt x="25" y="91"/>
                    </a:cubicBezTo>
                    <a:cubicBezTo>
                      <a:pt x="28" y="91"/>
                      <a:pt x="31" y="91"/>
                      <a:pt x="34" y="91"/>
                    </a:cubicBezTo>
                    <a:cubicBezTo>
                      <a:pt x="36" y="90"/>
                      <a:pt x="38" y="90"/>
                      <a:pt x="40" y="90"/>
                    </a:cubicBezTo>
                    <a:cubicBezTo>
                      <a:pt x="35" y="91"/>
                      <a:pt x="30" y="92"/>
                      <a:pt x="25" y="92"/>
                    </a:cubicBezTo>
                    <a:close/>
                    <a:moveTo>
                      <a:pt x="33" y="88"/>
                    </a:moveTo>
                    <a:cubicBezTo>
                      <a:pt x="30" y="88"/>
                      <a:pt x="27" y="88"/>
                      <a:pt x="25" y="88"/>
                    </a:cubicBezTo>
                    <a:cubicBezTo>
                      <a:pt x="23" y="88"/>
                      <a:pt x="21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7"/>
                      <a:pt x="20" y="87"/>
                      <a:pt x="20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27" y="87"/>
                      <a:pt x="35" y="86"/>
                      <a:pt x="42" y="85"/>
                    </a:cubicBezTo>
                    <a:cubicBezTo>
                      <a:pt x="42" y="85"/>
                      <a:pt x="41" y="86"/>
                      <a:pt x="41" y="86"/>
                    </a:cubicBezTo>
                    <a:cubicBezTo>
                      <a:pt x="41" y="86"/>
                      <a:pt x="41" y="86"/>
                      <a:pt x="41" y="87"/>
                    </a:cubicBezTo>
                    <a:cubicBezTo>
                      <a:pt x="39" y="87"/>
                      <a:pt x="36" y="87"/>
                      <a:pt x="33" y="88"/>
                    </a:cubicBezTo>
                    <a:close/>
                    <a:moveTo>
                      <a:pt x="20" y="84"/>
                    </a:moveTo>
                    <a:cubicBezTo>
                      <a:pt x="20" y="84"/>
                      <a:pt x="19" y="84"/>
                      <a:pt x="19" y="84"/>
                    </a:cubicBezTo>
                    <a:cubicBezTo>
                      <a:pt x="19" y="84"/>
                      <a:pt x="19" y="83"/>
                      <a:pt x="19" y="83"/>
                    </a:cubicBezTo>
                    <a:cubicBezTo>
                      <a:pt x="19" y="83"/>
                      <a:pt x="19" y="82"/>
                      <a:pt x="19" y="82"/>
                    </a:cubicBezTo>
                    <a:cubicBezTo>
                      <a:pt x="20" y="82"/>
                      <a:pt x="21" y="82"/>
                      <a:pt x="22" y="82"/>
                    </a:cubicBezTo>
                    <a:cubicBezTo>
                      <a:pt x="23" y="82"/>
                      <a:pt x="23" y="82"/>
                      <a:pt x="24" y="82"/>
                    </a:cubicBezTo>
                    <a:cubicBezTo>
                      <a:pt x="30" y="82"/>
                      <a:pt x="36" y="81"/>
                      <a:pt x="42" y="81"/>
                    </a:cubicBezTo>
                    <a:cubicBezTo>
                      <a:pt x="42" y="81"/>
                      <a:pt x="42" y="81"/>
                      <a:pt x="41" y="82"/>
                    </a:cubicBezTo>
                    <a:cubicBezTo>
                      <a:pt x="34" y="83"/>
                      <a:pt x="27" y="84"/>
                      <a:pt x="20" y="84"/>
                    </a:cubicBezTo>
                    <a:close/>
                    <a:moveTo>
                      <a:pt x="34" y="75"/>
                    </a:moveTo>
                    <a:cubicBezTo>
                      <a:pt x="33" y="75"/>
                      <a:pt x="32" y="75"/>
                      <a:pt x="31" y="75"/>
                    </a:cubicBezTo>
                    <a:cubicBezTo>
                      <a:pt x="31" y="75"/>
                      <a:pt x="31" y="75"/>
                      <a:pt x="30" y="75"/>
                    </a:cubicBezTo>
                    <a:cubicBezTo>
                      <a:pt x="30" y="75"/>
                      <a:pt x="30" y="74"/>
                      <a:pt x="30" y="74"/>
                    </a:cubicBezTo>
                    <a:cubicBezTo>
                      <a:pt x="31" y="74"/>
                      <a:pt x="32" y="74"/>
                      <a:pt x="32" y="74"/>
                    </a:cubicBezTo>
                    <a:cubicBezTo>
                      <a:pt x="33" y="74"/>
                      <a:pt x="33" y="74"/>
                      <a:pt x="34" y="75"/>
                    </a:cubicBezTo>
                    <a:close/>
                    <a:moveTo>
                      <a:pt x="37" y="100"/>
                    </a:moveTo>
                    <a:cubicBezTo>
                      <a:pt x="36" y="101"/>
                      <a:pt x="34" y="101"/>
                      <a:pt x="31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28" y="101"/>
                      <a:pt x="26" y="100"/>
                      <a:pt x="24" y="99"/>
                    </a:cubicBezTo>
                    <a:cubicBezTo>
                      <a:pt x="23" y="98"/>
                      <a:pt x="22" y="97"/>
                      <a:pt x="21" y="96"/>
                    </a:cubicBezTo>
                    <a:cubicBezTo>
                      <a:pt x="21" y="96"/>
                      <a:pt x="22" y="96"/>
                      <a:pt x="22" y="96"/>
                    </a:cubicBezTo>
                    <a:cubicBezTo>
                      <a:pt x="25" y="97"/>
                      <a:pt x="29" y="97"/>
                      <a:pt x="31" y="97"/>
                    </a:cubicBezTo>
                    <a:cubicBezTo>
                      <a:pt x="35" y="97"/>
                      <a:pt x="38" y="97"/>
                      <a:pt x="41" y="96"/>
                    </a:cubicBezTo>
                    <a:cubicBezTo>
                      <a:pt x="40" y="97"/>
                      <a:pt x="38" y="99"/>
                      <a:pt x="37" y="100"/>
                    </a:cubicBezTo>
                    <a:close/>
                    <a:moveTo>
                      <a:pt x="53" y="51"/>
                    </a:moveTo>
                    <a:cubicBezTo>
                      <a:pt x="49" y="56"/>
                      <a:pt x="49" y="59"/>
                      <a:pt x="47" y="63"/>
                    </a:cubicBezTo>
                    <a:cubicBezTo>
                      <a:pt x="47" y="65"/>
                      <a:pt x="47" y="67"/>
                      <a:pt x="46" y="69"/>
                    </a:cubicBezTo>
                    <a:cubicBezTo>
                      <a:pt x="46" y="70"/>
                      <a:pt x="45" y="71"/>
                      <a:pt x="44" y="73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1" y="72"/>
                      <a:pt x="39" y="72"/>
                      <a:pt x="37" y="72"/>
                    </a:cubicBezTo>
                    <a:cubicBezTo>
                      <a:pt x="37" y="70"/>
                      <a:pt x="37" y="69"/>
                      <a:pt x="37" y="67"/>
                    </a:cubicBezTo>
                    <a:cubicBezTo>
                      <a:pt x="37" y="61"/>
                      <a:pt x="37" y="55"/>
                      <a:pt x="38" y="49"/>
                    </a:cubicBezTo>
                    <a:cubicBezTo>
                      <a:pt x="39" y="49"/>
                      <a:pt x="39" y="48"/>
                      <a:pt x="39" y="48"/>
                    </a:cubicBezTo>
                    <a:cubicBezTo>
                      <a:pt x="41" y="47"/>
                      <a:pt x="43" y="45"/>
                      <a:pt x="44" y="44"/>
                    </a:cubicBezTo>
                    <a:cubicBezTo>
                      <a:pt x="46" y="40"/>
                      <a:pt x="47" y="35"/>
                      <a:pt x="47" y="30"/>
                    </a:cubicBezTo>
                    <a:cubicBezTo>
                      <a:pt x="47" y="29"/>
                      <a:pt x="47" y="28"/>
                      <a:pt x="47" y="27"/>
                    </a:cubicBezTo>
                    <a:cubicBezTo>
                      <a:pt x="46" y="27"/>
                      <a:pt x="45" y="26"/>
                      <a:pt x="44" y="26"/>
                    </a:cubicBezTo>
                    <a:cubicBezTo>
                      <a:pt x="43" y="26"/>
                      <a:pt x="43" y="27"/>
                      <a:pt x="42" y="27"/>
                    </a:cubicBezTo>
                    <a:cubicBezTo>
                      <a:pt x="41" y="28"/>
                      <a:pt x="40" y="29"/>
                      <a:pt x="40" y="30"/>
                    </a:cubicBezTo>
                    <a:cubicBezTo>
                      <a:pt x="38" y="35"/>
                      <a:pt x="37" y="41"/>
                      <a:pt x="36" y="46"/>
                    </a:cubicBezTo>
                    <a:cubicBezTo>
                      <a:pt x="35" y="46"/>
                      <a:pt x="35" y="46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1"/>
                      <a:pt x="37" y="36"/>
                      <a:pt x="38" y="31"/>
                    </a:cubicBezTo>
                    <a:cubicBezTo>
                      <a:pt x="38" y="30"/>
                      <a:pt x="38" y="30"/>
                      <a:pt x="38" y="29"/>
                    </a:cubicBezTo>
                    <a:cubicBezTo>
                      <a:pt x="38" y="28"/>
                      <a:pt x="38" y="27"/>
                      <a:pt x="38" y="27"/>
                    </a:cubicBezTo>
                    <a:cubicBezTo>
                      <a:pt x="37" y="25"/>
                      <a:pt x="36" y="24"/>
                      <a:pt x="34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5"/>
                      <a:pt x="31" y="26"/>
                      <a:pt x="31" y="26"/>
                    </a:cubicBezTo>
                    <a:cubicBezTo>
                      <a:pt x="30" y="27"/>
                      <a:pt x="30" y="27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9" y="38"/>
                      <a:pt x="30" y="41"/>
                      <a:pt x="30" y="44"/>
                    </a:cubicBezTo>
                    <a:cubicBezTo>
                      <a:pt x="30" y="44"/>
                      <a:pt x="30" y="45"/>
                      <a:pt x="31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29" y="47"/>
                      <a:pt x="29" y="47"/>
                      <a:pt x="28" y="48"/>
                    </a:cubicBezTo>
                    <a:cubicBezTo>
                      <a:pt x="27" y="42"/>
                      <a:pt x="26" y="37"/>
                      <a:pt x="24" y="31"/>
                    </a:cubicBezTo>
                    <a:cubicBezTo>
                      <a:pt x="24" y="30"/>
                      <a:pt x="23" y="27"/>
                      <a:pt x="21" y="26"/>
                    </a:cubicBezTo>
                    <a:cubicBezTo>
                      <a:pt x="20" y="25"/>
                      <a:pt x="19" y="25"/>
                      <a:pt x="18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3" y="28"/>
                      <a:pt x="12" y="30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3" y="35"/>
                      <a:pt x="13" y="36"/>
                    </a:cubicBezTo>
                    <a:cubicBezTo>
                      <a:pt x="16" y="41"/>
                      <a:pt x="19" y="45"/>
                      <a:pt x="23" y="48"/>
                    </a:cubicBezTo>
                    <a:cubicBezTo>
                      <a:pt x="23" y="49"/>
                      <a:pt x="24" y="50"/>
                      <a:pt x="26" y="50"/>
                    </a:cubicBezTo>
                    <a:cubicBezTo>
                      <a:pt x="27" y="57"/>
                      <a:pt x="27" y="64"/>
                      <a:pt x="27" y="72"/>
                    </a:cubicBezTo>
                    <a:cubicBezTo>
                      <a:pt x="24" y="72"/>
                      <a:pt x="21" y="73"/>
                      <a:pt x="19" y="7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3"/>
                    </a:cubicBezTo>
                    <a:cubicBezTo>
                      <a:pt x="16" y="71"/>
                      <a:pt x="15" y="70"/>
                      <a:pt x="15" y="68"/>
                    </a:cubicBezTo>
                    <a:cubicBezTo>
                      <a:pt x="15" y="67"/>
                      <a:pt x="15" y="65"/>
                      <a:pt x="15" y="64"/>
                    </a:cubicBezTo>
                    <a:cubicBezTo>
                      <a:pt x="14" y="61"/>
                      <a:pt x="12" y="58"/>
                      <a:pt x="11" y="56"/>
                    </a:cubicBezTo>
                    <a:cubicBezTo>
                      <a:pt x="9" y="53"/>
                      <a:pt x="8" y="50"/>
                      <a:pt x="6" y="48"/>
                    </a:cubicBezTo>
                    <a:cubicBezTo>
                      <a:pt x="4" y="43"/>
                      <a:pt x="3" y="38"/>
                      <a:pt x="3" y="34"/>
                    </a:cubicBezTo>
                    <a:cubicBezTo>
                      <a:pt x="3" y="26"/>
                      <a:pt x="6" y="18"/>
                      <a:pt x="10" y="13"/>
                    </a:cubicBezTo>
                    <a:cubicBezTo>
                      <a:pt x="15" y="7"/>
                      <a:pt x="22" y="3"/>
                      <a:pt x="30" y="3"/>
                    </a:cubicBezTo>
                    <a:cubicBezTo>
                      <a:pt x="30" y="3"/>
                      <a:pt x="31" y="3"/>
                      <a:pt x="31" y="3"/>
                    </a:cubicBezTo>
                    <a:cubicBezTo>
                      <a:pt x="42" y="4"/>
                      <a:pt x="49" y="7"/>
                      <a:pt x="53" y="13"/>
                    </a:cubicBezTo>
                    <a:cubicBezTo>
                      <a:pt x="57" y="18"/>
                      <a:pt x="59" y="24"/>
                      <a:pt x="59" y="31"/>
                    </a:cubicBezTo>
                    <a:cubicBezTo>
                      <a:pt x="59" y="39"/>
                      <a:pt x="56" y="47"/>
                      <a:pt x="53" y="51"/>
                    </a:cubicBezTo>
                    <a:close/>
                    <a:moveTo>
                      <a:pt x="25" y="46"/>
                    </a:moveTo>
                    <a:cubicBezTo>
                      <a:pt x="25" y="46"/>
                      <a:pt x="25" y="46"/>
                      <a:pt x="25" y="46"/>
                    </a:cubicBezTo>
                    <a:cubicBezTo>
                      <a:pt x="21" y="43"/>
                      <a:pt x="18" y="39"/>
                      <a:pt x="16" y="35"/>
                    </a:cubicBezTo>
                    <a:cubicBezTo>
                      <a:pt x="15" y="34"/>
                      <a:pt x="15" y="33"/>
                      <a:pt x="15" y="32"/>
                    </a:cubicBezTo>
                    <a:cubicBezTo>
                      <a:pt x="15" y="30"/>
                      <a:pt x="16" y="29"/>
                      <a:pt x="16" y="29"/>
                    </a:cubicBezTo>
                    <a:cubicBezTo>
                      <a:pt x="17" y="28"/>
                      <a:pt x="17" y="28"/>
                      <a:pt x="18" y="28"/>
                    </a:cubicBezTo>
                    <a:cubicBezTo>
                      <a:pt x="19" y="28"/>
                      <a:pt x="19" y="28"/>
                      <a:pt x="19" y="29"/>
                    </a:cubicBezTo>
                    <a:cubicBezTo>
                      <a:pt x="20" y="29"/>
                      <a:pt x="21" y="31"/>
                      <a:pt x="22" y="32"/>
                    </a:cubicBezTo>
                    <a:cubicBezTo>
                      <a:pt x="23" y="37"/>
                      <a:pt x="24" y="41"/>
                      <a:pt x="25" y="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4415172" y="819153"/>
                <a:ext cx="36443" cy="1834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2" y="25"/>
                  </a:cxn>
                  <a:cxn ang="0">
                    <a:pos x="3" y="26"/>
                  </a:cxn>
                  <a:cxn ang="0">
                    <a:pos x="5" y="25"/>
                  </a:cxn>
                  <a:cxn ang="0">
                    <a:pos x="3" y="6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5" h="27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"/>
                      <a:pt x="1" y="19"/>
                      <a:pt x="2" y="25"/>
                    </a:cubicBezTo>
                    <a:cubicBezTo>
                      <a:pt x="2" y="26"/>
                      <a:pt x="3" y="27"/>
                      <a:pt x="3" y="26"/>
                    </a:cubicBezTo>
                    <a:cubicBezTo>
                      <a:pt x="4" y="26"/>
                      <a:pt x="5" y="26"/>
                      <a:pt x="5" y="25"/>
                    </a:cubicBezTo>
                    <a:cubicBezTo>
                      <a:pt x="4" y="18"/>
                      <a:pt x="3" y="12"/>
                      <a:pt x="3" y="6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4658127" y="935886"/>
                <a:ext cx="130590" cy="91719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2" y="14"/>
                  </a:cxn>
                  <a:cxn ang="0">
                    <a:pos x="17" y="3"/>
                  </a:cxn>
                  <a:cxn ang="0">
                    <a:pos x="17" y="1"/>
                  </a:cxn>
                  <a:cxn ang="0">
                    <a:pos x="15" y="1"/>
                  </a:cxn>
                </a:cxnLst>
                <a:rect l="0" t="0" r="r" b="b"/>
                <a:pathLst>
                  <a:path w="18" h="14">
                    <a:moveTo>
                      <a:pt x="15" y="1"/>
                    </a:moveTo>
                    <a:cubicBezTo>
                      <a:pt x="10" y="4"/>
                      <a:pt x="5" y="8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7" y="10"/>
                      <a:pt x="12" y="7"/>
                      <a:pt x="17" y="3"/>
                    </a:cubicBezTo>
                    <a:cubicBezTo>
                      <a:pt x="18" y="3"/>
                      <a:pt x="18" y="2"/>
                      <a:pt x="17" y="1"/>
                    </a:cubicBezTo>
                    <a:cubicBezTo>
                      <a:pt x="17" y="0"/>
                      <a:pt x="16" y="0"/>
                      <a:pt x="15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4737086" y="1169349"/>
                <a:ext cx="139699" cy="47249"/>
              </a:xfrm>
              <a:custGeom>
                <a:avLst/>
                <a:gdLst/>
                <a:ahLst/>
                <a:cxnLst>
                  <a:cxn ang="0">
                    <a:pos x="18" y="1"/>
                  </a:cxn>
                  <a:cxn ang="0">
                    <a:pos x="16" y="0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18" y="3"/>
                  </a:cxn>
                  <a:cxn ang="0">
                    <a:pos x="18" y="1"/>
                  </a:cxn>
                </a:cxnLst>
                <a:rect l="0" t="0" r="r" b="b"/>
                <a:pathLst>
                  <a:path w="19" h="7">
                    <a:moveTo>
                      <a:pt x="18" y="1"/>
                    </a:moveTo>
                    <a:cubicBezTo>
                      <a:pt x="18" y="0"/>
                      <a:pt x="17" y="0"/>
                      <a:pt x="16" y="0"/>
                    </a:cubicBezTo>
                    <a:cubicBezTo>
                      <a:pt x="12" y="2"/>
                      <a:pt x="6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7" y="7"/>
                      <a:pt x="13" y="5"/>
                      <a:pt x="18" y="3"/>
                    </a:cubicBezTo>
                    <a:cubicBezTo>
                      <a:pt x="18" y="2"/>
                      <a:pt x="19" y="1"/>
                      <a:pt x="18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15"/>
              <p:cNvSpPr/>
              <p:nvPr/>
            </p:nvSpPr>
            <p:spPr bwMode="auto">
              <a:xfrm>
                <a:off x="4715827" y="1358345"/>
                <a:ext cx="118442" cy="91719"/>
              </a:xfrm>
              <a:custGeom>
                <a:avLst/>
                <a:gdLst/>
                <a:ahLst/>
                <a:cxnLst>
                  <a:cxn ang="0">
                    <a:pos x="13" y="13"/>
                  </a:cxn>
                  <a:cxn ang="0">
                    <a:pos x="15" y="13"/>
                  </a:cxn>
                  <a:cxn ang="0">
                    <a:pos x="15" y="1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3" y="13"/>
                  </a:cxn>
                </a:cxnLst>
                <a:rect l="0" t="0" r="r" b="b"/>
                <a:pathLst>
                  <a:path w="16" h="14">
                    <a:moveTo>
                      <a:pt x="13" y="13"/>
                    </a:moveTo>
                    <a:cubicBezTo>
                      <a:pt x="14" y="14"/>
                      <a:pt x="15" y="14"/>
                      <a:pt x="15" y="13"/>
                    </a:cubicBezTo>
                    <a:cubicBezTo>
                      <a:pt x="16" y="12"/>
                      <a:pt x="16" y="11"/>
                      <a:pt x="15" y="11"/>
                    </a:cubicBezTo>
                    <a:cubicBezTo>
                      <a:pt x="11" y="7"/>
                      <a:pt x="7" y="4"/>
                      <a:pt x="3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5" y="6"/>
                      <a:pt x="9" y="10"/>
                      <a:pt x="13" y="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Freeform 16"/>
              <p:cNvSpPr/>
              <p:nvPr/>
            </p:nvSpPr>
            <p:spPr bwMode="auto">
              <a:xfrm>
                <a:off x="4120584" y="935885"/>
                <a:ext cx="109330" cy="100056"/>
              </a:xfrm>
              <a:custGeom>
                <a:avLst/>
                <a:gdLst/>
                <a:ahLst/>
                <a:cxnLst>
                  <a:cxn ang="0">
                    <a:pos x="14" y="15"/>
                  </a:cxn>
                  <a:cxn ang="0">
                    <a:pos x="15" y="13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2" y="14"/>
                  </a:cxn>
                  <a:cxn ang="0">
                    <a:pos x="14" y="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cubicBezTo>
                      <a:pt x="15" y="14"/>
                      <a:pt x="15" y="13"/>
                      <a:pt x="15" y="13"/>
                    </a:cubicBezTo>
                    <a:cubicBezTo>
                      <a:pt x="12" y="8"/>
                      <a:pt x="7" y="4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5" y="6"/>
                      <a:pt x="9" y="10"/>
                      <a:pt x="12" y="14"/>
                    </a:cubicBezTo>
                    <a:cubicBezTo>
                      <a:pt x="13" y="15"/>
                      <a:pt x="14" y="15"/>
                      <a:pt x="14" y="1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17"/>
              <p:cNvSpPr/>
              <p:nvPr/>
            </p:nvSpPr>
            <p:spPr bwMode="auto">
              <a:xfrm>
                <a:off x="4038591" y="1174907"/>
                <a:ext cx="133626" cy="47249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7" y="3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2" y="3"/>
                  </a:cxn>
                  <a:cxn ang="0">
                    <a:pos x="16" y="6"/>
                  </a:cxn>
                  <a:cxn ang="0">
                    <a:pos x="18" y="5"/>
                  </a:cxn>
                </a:cxnLst>
                <a:rect l="0" t="0" r="r" b="b"/>
                <a:pathLst>
                  <a:path w="18" h="7">
                    <a:moveTo>
                      <a:pt x="18" y="5"/>
                    </a:moveTo>
                    <a:cubicBezTo>
                      <a:pt x="18" y="5"/>
                      <a:pt x="18" y="4"/>
                      <a:pt x="17" y="3"/>
                    </a:cubicBezTo>
                    <a:cubicBezTo>
                      <a:pt x="12" y="2"/>
                      <a:pt x="7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7" y="3"/>
                      <a:pt x="12" y="4"/>
                      <a:pt x="16" y="6"/>
                    </a:cubicBezTo>
                    <a:cubicBezTo>
                      <a:pt x="17" y="7"/>
                      <a:pt x="18" y="6"/>
                      <a:pt x="18" y="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3" name="Freeform 18"/>
              <p:cNvSpPr/>
              <p:nvPr/>
            </p:nvSpPr>
            <p:spPr bwMode="auto">
              <a:xfrm>
                <a:off x="4084155" y="1391692"/>
                <a:ext cx="115404" cy="100056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9" y="9"/>
                  </a:cxn>
                  <a:cxn ang="0">
                    <a:pos x="16" y="3"/>
                  </a:cxn>
                  <a:cxn ang="0">
                    <a:pos x="16" y="1"/>
                  </a:cxn>
                  <a:cxn ang="0">
                    <a:pos x="13" y="1"/>
                  </a:cxn>
                  <a:cxn ang="0">
                    <a:pos x="7" y="6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</a:cxnLst>
                <a:rect l="0" t="0" r="r" b="b"/>
                <a:pathLst>
                  <a:path w="16" h="15">
                    <a:moveTo>
                      <a:pt x="2" y="14"/>
                    </a:moveTo>
                    <a:cubicBezTo>
                      <a:pt x="5" y="11"/>
                      <a:pt x="7" y="10"/>
                      <a:pt x="9" y="9"/>
                    </a:cubicBezTo>
                    <a:cubicBezTo>
                      <a:pt x="11" y="7"/>
                      <a:pt x="13" y="5"/>
                      <a:pt x="16" y="3"/>
                    </a:cubicBezTo>
                    <a:cubicBezTo>
                      <a:pt x="16" y="2"/>
                      <a:pt x="16" y="1"/>
                      <a:pt x="16" y="1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3"/>
                      <a:pt x="9" y="5"/>
                      <a:pt x="7" y="6"/>
                    </a:cubicBezTo>
                    <a:cubicBezTo>
                      <a:pt x="5" y="8"/>
                      <a:pt x="3" y="9"/>
                      <a:pt x="0" y="12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1" y="15"/>
                      <a:pt x="2" y="15"/>
                      <a:pt x="2" y="1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aphicFrame>
        <p:nvGraphicFramePr>
          <p:cNvPr id="58" name="Diagram 13"/>
          <p:cNvGraphicFramePr/>
          <p:nvPr/>
        </p:nvGraphicFramePr>
        <p:xfrm>
          <a:off x="1104622" y="2116204"/>
          <a:ext cx="2615831" cy="2132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9" name="Diagram 14"/>
          <p:cNvGraphicFramePr/>
          <p:nvPr/>
        </p:nvGraphicFramePr>
        <p:xfrm>
          <a:off x="4238152" y="1936236"/>
          <a:ext cx="3491345" cy="247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0" name="Diagram 16"/>
          <p:cNvGraphicFramePr/>
          <p:nvPr/>
        </p:nvGraphicFramePr>
        <p:xfrm>
          <a:off x="7448388" y="1916233"/>
          <a:ext cx="3792303" cy="231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69" name="文本框 68"/>
          <p:cNvSpPr txBox="1"/>
          <p:nvPr/>
        </p:nvSpPr>
        <p:spPr>
          <a:xfrm>
            <a:off x="1708054" y="2121447"/>
            <a:ext cx="13541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HTML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783294" y="2510866"/>
            <a:ext cx="1354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201730" y="3348414"/>
            <a:ext cx="13541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Javascript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66725" y="4610100"/>
            <a:ext cx="37712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6400" algn="l" fontAlgn="auto"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HTML稱為超文本標記語言，是壹種標識性的語言。它包括壹系列標簽．通過這些標簽可以將網絡上的文檔格式統壹，使分散的Internet資源連接為壹個邏輯整體。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06400" algn="l" fontAlgn="auto"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HTML文本是由HTML命令組成的描述性文本，HTML命令可以說明文字，圖形、動畫、聲音、表格、鏈接等。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41825" y="4610100"/>
            <a:ext cx="36055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06400" algn="l" fontAlgn="auto"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層疊樣式表是壹種用來表現HTML或XML等文件樣式的計算機語言。CSS不僅可以靜態地修飾網頁，還可以配合各種腳本語言動態地對網頁各元素進行格式化，支持幾乎所有的字體字號樣式，擁有對網頁對象和模型樣式編輯的能力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0400" y="4610100"/>
            <a:ext cx="36703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06400" algn="l" fontAlgn="auto"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是一种直译式脚本语言，是一种动态类型、弱类型、基于原型的语言，内置支持类型。它的解释器被称为JavaScript引擎，为浏览器的一部分，广泛用于客户端的脚本语言，最早是在HTML（标准通用标记语言下的一个应用）网页上使用，用来给HTML网页增加动态功能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05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課題研究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結果展示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21642" y="4137963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Conclusion Of Study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22225"/>
            <a:ext cx="3701415" cy="5721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45" y="365125"/>
            <a:ext cx="3524250" cy="5568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40" y="572770"/>
            <a:ext cx="3556000" cy="558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255" y="1250315"/>
            <a:ext cx="3562350" cy="5568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" y="44450"/>
            <a:ext cx="4144010" cy="434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485" y="722630"/>
            <a:ext cx="4175760" cy="435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165" y="3212465"/>
            <a:ext cx="5558790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/>
          <p:cNvGrpSpPr/>
          <p:nvPr/>
        </p:nvGrpSpPr>
        <p:grpSpPr>
          <a:xfrm>
            <a:off x="9883624" y="1706495"/>
            <a:ext cx="1855416" cy="1319560"/>
            <a:chOff x="1743075" y="720725"/>
            <a:chExt cx="5573713" cy="39639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27"/>
            <p:cNvSpPr/>
            <p:nvPr/>
          </p:nvSpPr>
          <p:spPr bwMode="auto">
            <a:xfrm>
              <a:off x="1743075" y="720725"/>
              <a:ext cx="5573713" cy="2676525"/>
            </a:xfrm>
            <a:custGeom>
              <a:avLst/>
              <a:gdLst>
                <a:gd name="T0" fmla="*/ 944 w 2050"/>
                <a:gd name="T1" fmla="*/ 28 h 988"/>
                <a:gd name="T2" fmla="*/ 1101 w 2050"/>
                <a:gd name="T3" fmla="*/ 25 h 988"/>
                <a:gd name="T4" fmla="*/ 2021 w 2050"/>
                <a:gd name="T5" fmla="*/ 464 h 988"/>
                <a:gd name="T6" fmla="*/ 2049 w 2050"/>
                <a:gd name="T7" fmla="*/ 497 h 988"/>
                <a:gd name="T8" fmla="*/ 2022 w 2050"/>
                <a:gd name="T9" fmla="*/ 526 h 988"/>
                <a:gd name="T10" fmla="*/ 1090 w 2050"/>
                <a:gd name="T11" fmla="*/ 970 h 988"/>
                <a:gd name="T12" fmla="*/ 966 w 2050"/>
                <a:gd name="T13" fmla="*/ 973 h 988"/>
                <a:gd name="T14" fmla="*/ 637 w 2050"/>
                <a:gd name="T15" fmla="*/ 817 h 988"/>
                <a:gd name="T16" fmla="*/ 573 w 2050"/>
                <a:gd name="T17" fmla="*/ 784 h 988"/>
                <a:gd name="T18" fmla="*/ 579 w 2050"/>
                <a:gd name="T19" fmla="*/ 763 h 988"/>
                <a:gd name="T20" fmla="*/ 972 w 2050"/>
                <a:gd name="T21" fmla="*/ 559 h 988"/>
                <a:gd name="T22" fmla="*/ 1099 w 2050"/>
                <a:gd name="T23" fmla="*/ 550 h 988"/>
                <a:gd name="T24" fmla="*/ 1138 w 2050"/>
                <a:gd name="T25" fmla="*/ 500 h 988"/>
                <a:gd name="T26" fmla="*/ 1110 w 2050"/>
                <a:gd name="T27" fmla="*/ 448 h 988"/>
                <a:gd name="T28" fmla="*/ 996 w 2050"/>
                <a:gd name="T29" fmla="*/ 427 h 988"/>
                <a:gd name="T30" fmla="*/ 922 w 2050"/>
                <a:gd name="T31" fmla="*/ 466 h 988"/>
                <a:gd name="T32" fmla="*/ 916 w 2050"/>
                <a:gd name="T33" fmla="*/ 516 h 988"/>
                <a:gd name="T34" fmla="*/ 521 w 2050"/>
                <a:gd name="T35" fmla="*/ 721 h 988"/>
                <a:gd name="T36" fmla="*/ 500 w 2050"/>
                <a:gd name="T37" fmla="*/ 749 h 988"/>
                <a:gd name="T38" fmla="*/ 269 w 2050"/>
                <a:gd name="T39" fmla="*/ 641 h 988"/>
                <a:gd name="T40" fmla="*/ 28 w 2050"/>
                <a:gd name="T41" fmla="*/ 526 h 988"/>
                <a:gd name="T42" fmla="*/ 1 w 2050"/>
                <a:gd name="T43" fmla="*/ 493 h 988"/>
                <a:gd name="T44" fmla="*/ 31 w 2050"/>
                <a:gd name="T45" fmla="*/ 463 h 988"/>
                <a:gd name="T46" fmla="*/ 944 w 2050"/>
                <a:gd name="T47" fmla="*/ 2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50" h="988">
                  <a:moveTo>
                    <a:pt x="944" y="28"/>
                  </a:moveTo>
                  <a:cubicBezTo>
                    <a:pt x="992" y="1"/>
                    <a:pt x="1053" y="0"/>
                    <a:pt x="1101" y="25"/>
                  </a:cubicBezTo>
                  <a:cubicBezTo>
                    <a:pt x="1408" y="172"/>
                    <a:pt x="1715" y="318"/>
                    <a:pt x="2021" y="464"/>
                  </a:cubicBezTo>
                  <a:cubicBezTo>
                    <a:pt x="2035" y="470"/>
                    <a:pt x="2050" y="481"/>
                    <a:pt x="2049" y="497"/>
                  </a:cubicBezTo>
                  <a:cubicBezTo>
                    <a:pt x="2047" y="512"/>
                    <a:pt x="2034" y="521"/>
                    <a:pt x="2022" y="526"/>
                  </a:cubicBezTo>
                  <a:cubicBezTo>
                    <a:pt x="1711" y="674"/>
                    <a:pt x="1400" y="822"/>
                    <a:pt x="1090" y="970"/>
                  </a:cubicBezTo>
                  <a:cubicBezTo>
                    <a:pt x="1051" y="988"/>
                    <a:pt x="1005" y="988"/>
                    <a:pt x="966" y="973"/>
                  </a:cubicBezTo>
                  <a:cubicBezTo>
                    <a:pt x="856" y="921"/>
                    <a:pt x="747" y="869"/>
                    <a:pt x="637" y="817"/>
                  </a:cubicBezTo>
                  <a:cubicBezTo>
                    <a:pt x="616" y="806"/>
                    <a:pt x="594" y="797"/>
                    <a:pt x="573" y="784"/>
                  </a:cubicBezTo>
                  <a:cubicBezTo>
                    <a:pt x="567" y="777"/>
                    <a:pt x="570" y="766"/>
                    <a:pt x="579" y="763"/>
                  </a:cubicBezTo>
                  <a:cubicBezTo>
                    <a:pt x="710" y="695"/>
                    <a:pt x="841" y="627"/>
                    <a:pt x="972" y="559"/>
                  </a:cubicBezTo>
                  <a:cubicBezTo>
                    <a:pt x="1013" y="572"/>
                    <a:pt x="1060" y="570"/>
                    <a:pt x="1099" y="550"/>
                  </a:cubicBezTo>
                  <a:cubicBezTo>
                    <a:pt x="1118" y="540"/>
                    <a:pt x="1136" y="523"/>
                    <a:pt x="1138" y="500"/>
                  </a:cubicBezTo>
                  <a:cubicBezTo>
                    <a:pt x="1141" y="479"/>
                    <a:pt x="1126" y="460"/>
                    <a:pt x="1110" y="448"/>
                  </a:cubicBezTo>
                  <a:cubicBezTo>
                    <a:pt x="1077" y="426"/>
                    <a:pt x="1035" y="421"/>
                    <a:pt x="996" y="427"/>
                  </a:cubicBezTo>
                  <a:cubicBezTo>
                    <a:pt x="968" y="432"/>
                    <a:pt x="940" y="443"/>
                    <a:pt x="922" y="466"/>
                  </a:cubicBezTo>
                  <a:cubicBezTo>
                    <a:pt x="911" y="480"/>
                    <a:pt x="908" y="499"/>
                    <a:pt x="916" y="516"/>
                  </a:cubicBezTo>
                  <a:cubicBezTo>
                    <a:pt x="784" y="584"/>
                    <a:pt x="652" y="652"/>
                    <a:pt x="521" y="721"/>
                  </a:cubicBezTo>
                  <a:cubicBezTo>
                    <a:pt x="509" y="725"/>
                    <a:pt x="500" y="736"/>
                    <a:pt x="500" y="749"/>
                  </a:cubicBezTo>
                  <a:cubicBezTo>
                    <a:pt x="422" y="715"/>
                    <a:pt x="346" y="677"/>
                    <a:pt x="269" y="641"/>
                  </a:cubicBezTo>
                  <a:cubicBezTo>
                    <a:pt x="189" y="602"/>
                    <a:pt x="108" y="564"/>
                    <a:pt x="28" y="526"/>
                  </a:cubicBezTo>
                  <a:cubicBezTo>
                    <a:pt x="15" y="520"/>
                    <a:pt x="0" y="509"/>
                    <a:pt x="1" y="493"/>
                  </a:cubicBezTo>
                  <a:cubicBezTo>
                    <a:pt x="3" y="478"/>
                    <a:pt x="18" y="469"/>
                    <a:pt x="31" y="463"/>
                  </a:cubicBezTo>
                  <a:cubicBezTo>
                    <a:pt x="335" y="318"/>
                    <a:pt x="640" y="173"/>
                    <a:pt x="94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2773363" y="2760663"/>
              <a:ext cx="236538" cy="971550"/>
            </a:xfrm>
            <a:custGeom>
              <a:avLst/>
              <a:gdLst>
                <a:gd name="T0" fmla="*/ 0 w 87"/>
                <a:gd name="T1" fmla="*/ 0 h 359"/>
                <a:gd name="T2" fmla="*/ 87 w 87"/>
                <a:gd name="T3" fmla="*/ 42 h 359"/>
                <a:gd name="T4" fmla="*/ 48 w 87"/>
                <a:gd name="T5" fmla="*/ 359 h 359"/>
                <a:gd name="T6" fmla="*/ 0 w 87"/>
                <a:gd name="T7" fmla="*/ 252 h 359"/>
                <a:gd name="T8" fmla="*/ 0 w 87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9">
                  <a:moveTo>
                    <a:pt x="0" y="0"/>
                  </a:moveTo>
                  <a:cubicBezTo>
                    <a:pt x="29" y="14"/>
                    <a:pt x="58" y="28"/>
                    <a:pt x="87" y="42"/>
                  </a:cubicBezTo>
                  <a:cubicBezTo>
                    <a:pt x="74" y="148"/>
                    <a:pt x="61" y="253"/>
                    <a:pt x="48" y="359"/>
                  </a:cubicBezTo>
                  <a:cubicBezTo>
                    <a:pt x="23" y="328"/>
                    <a:pt x="0" y="293"/>
                    <a:pt x="0" y="252"/>
                  </a:cubicBezTo>
                  <a:cubicBezTo>
                    <a:pt x="1" y="168"/>
                    <a:pt x="0" y="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3363913" y="2768600"/>
              <a:ext cx="2900363" cy="1693863"/>
            </a:xfrm>
            <a:custGeom>
              <a:avLst/>
              <a:gdLst>
                <a:gd name="T0" fmla="*/ 496 w 1067"/>
                <a:gd name="T1" fmla="*/ 275 h 625"/>
                <a:gd name="T2" fmla="*/ 1067 w 1067"/>
                <a:gd name="T3" fmla="*/ 0 h 625"/>
                <a:gd name="T4" fmla="*/ 1067 w 1067"/>
                <a:gd name="T5" fmla="*/ 253 h 625"/>
                <a:gd name="T6" fmla="*/ 1022 w 1067"/>
                <a:gd name="T7" fmla="*/ 353 h 625"/>
                <a:gd name="T8" fmla="*/ 871 w 1067"/>
                <a:gd name="T9" fmla="*/ 479 h 625"/>
                <a:gd name="T10" fmla="*/ 285 w 1067"/>
                <a:gd name="T11" fmla="*/ 591 h 625"/>
                <a:gd name="T12" fmla="*/ 52 w 1067"/>
                <a:gd name="T13" fmla="*/ 518 h 625"/>
                <a:gd name="T14" fmla="*/ 0 w 1067"/>
                <a:gd name="T15" fmla="*/ 101 h 625"/>
                <a:gd name="T16" fmla="*/ 356 w 1067"/>
                <a:gd name="T17" fmla="*/ 273 h 625"/>
                <a:gd name="T18" fmla="*/ 496 w 1067"/>
                <a:gd name="T19" fmla="*/ 27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625">
                  <a:moveTo>
                    <a:pt x="496" y="275"/>
                  </a:moveTo>
                  <a:cubicBezTo>
                    <a:pt x="686" y="184"/>
                    <a:pt x="876" y="92"/>
                    <a:pt x="1067" y="0"/>
                  </a:cubicBezTo>
                  <a:cubicBezTo>
                    <a:pt x="1066" y="85"/>
                    <a:pt x="1067" y="169"/>
                    <a:pt x="1067" y="253"/>
                  </a:cubicBezTo>
                  <a:cubicBezTo>
                    <a:pt x="1065" y="291"/>
                    <a:pt x="1044" y="324"/>
                    <a:pt x="1022" y="353"/>
                  </a:cubicBezTo>
                  <a:cubicBezTo>
                    <a:pt x="980" y="404"/>
                    <a:pt x="927" y="445"/>
                    <a:pt x="871" y="479"/>
                  </a:cubicBezTo>
                  <a:cubicBezTo>
                    <a:pt x="697" y="583"/>
                    <a:pt x="486" y="625"/>
                    <a:pt x="285" y="591"/>
                  </a:cubicBezTo>
                  <a:cubicBezTo>
                    <a:pt x="204" y="578"/>
                    <a:pt x="126" y="552"/>
                    <a:pt x="52" y="518"/>
                  </a:cubicBezTo>
                  <a:cubicBezTo>
                    <a:pt x="34" y="379"/>
                    <a:pt x="17" y="240"/>
                    <a:pt x="0" y="101"/>
                  </a:cubicBezTo>
                  <a:cubicBezTo>
                    <a:pt x="118" y="159"/>
                    <a:pt x="238" y="216"/>
                    <a:pt x="356" y="273"/>
                  </a:cubicBezTo>
                  <a:cubicBezTo>
                    <a:pt x="400" y="295"/>
                    <a:pt x="452" y="297"/>
                    <a:pt x="496" y="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  <p:sp>
          <p:nvSpPr>
            <p:cNvPr id="50" name="Freeform 30"/>
            <p:cNvSpPr/>
            <p:nvPr/>
          </p:nvSpPr>
          <p:spPr bwMode="auto">
            <a:xfrm>
              <a:off x="2974975" y="2955925"/>
              <a:ext cx="404813" cy="1728788"/>
            </a:xfrm>
            <a:custGeom>
              <a:avLst/>
              <a:gdLst>
                <a:gd name="T0" fmla="*/ 0 w 149"/>
                <a:gd name="T1" fmla="*/ 568 h 638"/>
                <a:gd name="T2" fmla="*/ 74 w 149"/>
                <a:gd name="T3" fmla="*/ 0 h 638"/>
                <a:gd name="T4" fmla="*/ 145 w 149"/>
                <a:gd name="T5" fmla="*/ 538 h 638"/>
                <a:gd name="T6" fmla="*/ 149 w 149"/>
                <a:gd name="T7" fmla="*/ 572 h 638"/>
                <a:gd name="T8" fmla="*/ 101 w 149"/>
                <a:gd name="T9" fmla="*/ 629 h 638"/>
                <a:gd name="T10" fmla="*/ 27 w 149"/>
                <a:gd name="T11" fmla="*/ 617 h 638"/>
                <a:gd name="T12" fmla="*/ 0 w 149"/>
                <a:gd name="T13" fmla="*/ 56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638">
                  <a:moveTo>
                    <a:pt x="0" y="568"/>
                  </a:moveTo>
                  <a:cubicBezTo>
                    <a:pt x="24" y="379"/>
                    <a:pt x="49" y="190"/>
                    <a:pt x="74" y="0"/>
                  </a:cubicBezTo>
                  <a:cubicBezTo>
                    <a:pt x="98" y="180"/>
                    <a:pt x="121" y="359"/>
                    <a:pt x="145" y="538"/>
                  </a:cubicBezTo>
                  <a:cubicBezTo>
                    <a:pt x="146" y="549"/>
                    <a:pt x="148" y="560"/>
                    <a:pt x="149" y="572"/>
                  </a:cubicBezTo>
                  <a:cubicBezTo>
                    <a:pt x="142" y="596"/>
                    <a:pt x="126" y="620"/>
                    <a:pt x="101" y="629"/>
                  </a:cubicBezTo>
                  <a:cubicBezTo>
                    <a:pt x="77" y="638"/>
                    <a:pt x="47" y="635"/>
                    <a:pt x="27" y="617"/>
                  </a:cubicBezTo>
                  <a:cubicBezTo>
                    <a:pt x="13" y="605"/>
                    <a:pt x="2" y="587"/>
                    <a:pt x="0" y="5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22524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272346" y="4565571"/>
            <a:ext cx="5466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歡迎各位老師指導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9"/>
          <p:cNvSpPr txBox="1"/>
          <p:nvPr/>
        </p:nvSpPr>
        <p:spPr>
          <a:xfrm>
            <a:off x="4985006" y="3138906"/>
            <a:ext cx="67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粗宋简体" panose="03000509000000000000" pitchFamily="65" charset="-122"/>
                <a:cs typeface="Arial" panose="020B0604020202020204" pitchFamily="34" charset="0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粗宋简体" panose="03000509000000000000" pitchFamily="65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7320411" y="2369820"/>
            <a:ext cx="4225627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架構圖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選題思路與方法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網頁特色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規劃使用技術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課題研究結果展示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06105" y="1187948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20411" y="2018945"/>
            <a:ext cx="225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03139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8800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架構圖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87711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Architecture diagram</a:t>
            </a:r>
            <a:endParaRPr lang="zh-CN" altLang="en-US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37121" y="291129"/>
            <a:ext cx="5022106" cy="750192"/>
            <a:chOff x="637121" y="291129"/>
            <a:chExt cx="5022106" cy="750192"/>
          </a:xfrm>
        </p:grpSpPr>
        <p:sp>
          <p:nvSpPr>
            <p:cNvPr id="54" name="文本框 53"/>
            <p:cNvSpPr txBox="1"/>
            <p:nvPr/>
          </p:nvSpPr>
          <p:spPr>
            <a:xfrm>
              <a:off x="668210" y="302224"/>
              <a:ext cx="4959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架構圖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7121" y="642542"/>
              <a:ext cx="5022106" cy="39877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 Architecture diagram</a:t>
              </a:r>
              <a:endParaRPr lang="zh-CN" altLang="en-US" sz="2000" b="1" dirty="0">
                <a:ln>
                  <a:solidFill>
                    <a:srgbClr val="00762F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424206" y="291129"/>
              <a:ext cx="576044" cy="655972"/>
              <a:chOff x="4038591" y="819153"/>
              <a:chExt cx="838194" cy="954507"/>
            </a:xfrm>
          </p:grpSpPr>
          <p:sp>
            <p:nvSpPr>
              <p:cNvPr id="45" name="Freeform 11"/>
              <p:cNvSpPr>
                <a:spLocks noEditPoints="1"/>
              </p:cNvSpPr>
              <p:nvPr/>
            </p:nvSpPr>
            <p:spPr bwMode="auto">
              <a:xfrm>
                <a:off x="4202587" y="1076044"/>
                <a:ext cx="455541" cy="697616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12" y="68"/>
                  </a:cxn>
                  <a:cxn ang="0">
                    <a:pos x="16" y="81"/>
                  </a:cxn>
                  <a:cxn ang="0">
                    <a:pos x="16" y="88"/>
                  </a:cxn>
                  <a:cxn ang="0">
                    <a:pos x="17" y="94"/>
                  </a:cxn>
                  <a:cxn ang="0">
                    <a:pos x="30" y="104"/>
                  </a:cxn>
                  <a:cxn ang="0">
                    <a:pos x="44" y="96"/>
                  </a:cxn>
                  <a:cxn ang="0">
                    <a:pos x="45" y="91"/>
                  </a:cxn>
                  <a:cxn ang="0">
                    <a:pos x="45" y="87"/>
                  </a:cxn>
                  <a:cxn ang="0">
                    <a:pos x="45" y="82"/>
                  </a:cxn>
                  <a:cxn ang="0">
                    <a:pos x="45" y="80"/>
                  </a:cxn>
                  <a:cxn ang="0">
                    <a:pos x="50" y="64"/>
                  </a:cxn>
                  <a:cxn ang="0">
                    <a:pos x="31" y="0"/>
                  </a:cxn>
                  <a:cxn ang="0">
                    <a:pos x="35" y="49"/>
                  </a:cxn>
                  <a:cxn ang="0">
                    <a:pos x="30" y="71"/>
                  </a:cxn>
                  <a:cxn ang="0">
                    <a:pos x="33" y="28"/>
                  </a:cxn>
                  <a:cxn ang="0">
                    <a:pos x="35" y="31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37" y="75"/>
                  </a:cxn>
                  <a:cxn ang="0">
                    <a:pos x="34" y="94"/>
                  </a:cxn>
                  <a:cxn ang="0">
                    <a:pos x="42" y="77"/>
                  </a:cxn>
                  <a:cxn ang="0">
                    <a:pos x="19" y="79"/>
                  </a:cxn>
                  <a:cxn ang="0">
                    <a:pos x="38" y="77"/>
                  </a:cxn>
                  <a:cxn ang="0">
                    <a:pos x="19" y="91"/>
                  </a:cxn>
                  <a:cxn ang="0">
                    <a:pos x="25" y="92"/>
                  </a:cxn>
                  <a:cxn ang="0">
                    <a:pos x="19" y="88"/>
                  </a:cxn>
                  <a:cxn ang="0">
                    <a:pos x="42" y="85"/>
                  </a:cxn>
                  <a:cxn ang="0">
                    <a:pos x="20" y="84"/>
                  </a:cxn>
                  <a:cxn ang="0">
                    <a:pos x="22" y="82"/>
                  </a:cxn>
                  <a:cxn ang="0">
                    <a:pos x="20" y="84"/>
                  </a:cxn>
                  <a:cxn ang="0">
                    <a:pos x="30" y="74"/>
                  </a:cxn>
                  <a:cxn ang="0">
                    <a:pos x="31" y="101"/>
                  </a:cxn>
                  <a:cxn ang="0">
                    <a:pos x="22" y="96"/>
                  </a:cxn>
                  <a:cxn ang="0">
                    <a:pos x="53" y="51"/>
                  </a:cxn>
                  <a:cxn ang="0">
                    <a:pos x="44" y="72"/>
                  </a:cxn>
                  <a:cxn ang="0">
                    <a:pos x="38" y="49"/>
                  </a:cxn>
                  <a:cxn ang="0">
                    <a:pos x="47" y="27"/>
                  </a:cxn>
                  <a:cxn ang="0">
                    <a:pos x="36" y="46"/>
                  </a:cxn>
                  <a:cxn ang="0">
                    <a:pos x="38" y="29"/>
                  </a:cxn>
                  <a:cxn ang="0">
                    <a:pos x="31" y="26"/>
                  </a:cxn>
                  <a:cxn ang="0">
                    <a:pos x="31" y="45"/>
                  </a:cxn>
                  <a:cxn ang="0">
                    <a:pos x="21" y="26"/>
                  </a:cxn>
                  <a:cxn ang="0">
                    <a:pos x="12" y="32"/>
                  </a:cxn>
                  <a:cxn ang="0">
                    <a:pos x="27" y="72"/>
                  </a:cxn>
                  <a:cxn ang="0">
                    <a:pos x="18" y="73"/>
                  </a:cxn>
                  <a:cxn ang="0">
                    <a:pos x="6" y="48"/>
                  </a:cxn>
                  <a:cxn ang="0">
                    <a:pos x="31" y="3"/>
                  </a:cxn>
                  <a:cxn ang="0">
                    <a:pos x="25" y="46"/>
                  </a:cxn>
                  <a:cxn ang="0">
                    <a:pos x="16" y="29"/>
                  </a:cxn>
                  <a:cxn ang="0">
                    <a:pos x="25" y="46"/>
                  </a:cxn>
                </a:cxnLst>
                <a:rect l="0" t="0" r="r" b="b"/>
                <a:pathLst>
                  <a:path w="62" h="104">
                    <a:moveTo>
                      <a:pt x="31" y="0"/>
                    </a:moveTo>
                    <a:cubicBezTo>
                      <a:pt x="31" y="0"/>
                      <a:pt x="30" y="0"/>
                      <a:pt x="30" y="0"/>
                    </a:cubicBezTo>
                    <a:cubicBezTo>
                      <a:pt x="21" y="0"/>
                      <a:pt x="13" y="5"/>
                      <a:pt x="8" y="11"/>
                    </a:cubicBezTo>
                    <a:cubicBezTo>
                      <a:pt x="3" y="17"/>
                      <a:pt x="0" y="25"/>
                      <a:pt x="0" y="34"/>
                    </a:cubicBezTo>
                    <a:cubicBezTo>
                      <a:pt x="0" y="39"/>
                      <a:pt x="1" y="44"/>
                      <a:pt x="4" y="49"/>
                    </a:cubicBezTo>
                    <a:cubicBezTo>
                      <a:pt x="5" y="52"/>
                      <a:pt x="7" y="55"/>
                      <a:pt x="8" y="57"/>
                    </a:cubicBezTo>
                    <a:cubicBezTo>
                      <a:pt x="10" y="60"/>
                      <a:pt x="11" y="62"/>
                      <a:pt x="12" y="65"/>
                    </a:cubicBezTo>
                    <a:cubicBezTo>
                      <a:pt x="12" y="65"/>
                      <a:pt x="12" y="67"/>
                      <a:pt x="12" y="68"/>
                    </a:cubicBezTo>
                    <a:cubicBezTo>
                      <a:pt x="12" y="71"/>
                      <a:pt x="14" y="73"/>
                      <a:pt x="15" y="75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6" y="80"/>
                      <a:pt x="16" y="81"/>
                      <a:pt x="16" y="81"/>
                    </a:cubicBezTo>
                    <a:cubicBezTo>
                      <a:pt x="16" y="82"/>
                      <a:pt x="16" y="83"/>
                      <a:pt x="16" y="83"/>
                    </a:cubicBezTo>
                    <a:cubicBezTo>
                      <a:pt x="16" y="84"/>
                      <a:pt x="16" y="84"/>
                      <a:pt x="16" y="85"/>
                    </a:cubicBezTo>
                    <a:cubicBezTo>
                      <a:pt x="16" y="85"/>
                      <a:pt x="17" y="85"/>
                      <a:pt x="17" y="86"/>
                    </a:cubicBezTo>
                    <a:cubicBezTo>
                      <a:pt x="16" y="86"/>
                      <a:pt x="16" y="87"/>
                      <a:pt x="16" y="88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6" y="89"/>
                      <a:pt x="16" y="89"/>
                      <a:pt x="17" y="90"/>
                    </a:cubicBezTo>
                    <a:cubicBezTo>
                      <a:pt x="16" y="90"/>
                      <a:pt x="16" y="91"/>
                      <a:pt x="16" y="92"/>
                    </a:cubicBezTo>
                    <a:cubicBezTo>
                      <a:pt x="16" y="92"/>
                      <a:pt x="16" y="93"/>
                      <a:pt x="17" y="94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8" y="98"/>
                      <a:pt x="20" y="100"/>
                      <a:pt x="22" y="101"/>
                    </a:cubicBezTo>
                    <a:cubicBezTo>
                      <a:pt x="25" y="103"/>
                      <a:pt x="27" y="104"/>
                      <a:pt x="30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4" y="104"/>
                      <a:pt x="37" y="104"/>
                      <a:pt x="39" y="102"/>
                    </a:cubicBezTo>
                    <a:cubicBezTo>
                      <a:pt x="40" y="101"/>
                      <a:pt x="42" y="100"/>
                      <a:pt x="43" y="98"/>
                    </a:cubicBezTo>
                    <a:cubicBezTo>
                      <a:pt x="43" y="98"/>
                      <a:pt x="44" y="97"/>
                      <a:pt x="44" y="96"/>
                    </a:cubicBezTo>
                    <a:cubicBezTo>
                      <a:pt x="45" y="95"/>
                      <a:pt x="45" y="95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3"/>
                      <a:pt x="45" y="93"/>
                      <a:pt x="45" y="92"/>
                    </a:cubicBezTo>
                    <a:cubicBezTo>
                      <a:pt x="45" y="92"/>
                      <a:pt x="45" y="92"/>
                      <a:pt x="45" y="91"/>
                    </a:cubicBezTo>
                    <a:cubicBezTo>
                      <a:pt x="46" y="91"/>
                      <a:pt x="46" y="90"/>
                      <a:pt x="46" y="90"/>
                    </a:cubicBezTo>
                    <a:cubicBezTo>
                      <a:pt x="46" y="89"/>
                      <a:pt x="46" y="89"/>
                      <a:pt x="45" y="89"/>
                    </a:cubicBezTo>
                    <a:cubicBezTo>
                      <a:pt x="45" y="89"/>
                      <a:pt x="46" y="88"/>
                      <a:pt x="46" y="88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7"/>
                      <a:pt x="44" y="86"/>
                      <a:pt x="44" y="86"/>
                    </a:cubicBezTo>
                    <a:cubicBezTo>
                      <a:pt x="45" y="86"/>
                      <a:pt x="45" y="86"/>
                      <a:pt x="46" y="85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3"/>
                      <a:pt x="45" y="83"/>
                      <a:pt x="45" y="82"/>
                    </a:cubicBezTo>
                    <a:cubicBezTo>
                      <a:pt x="45" y="82"/>
                      <a:pt x="45" y="82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79"/>
                      <a:pt x="45" y="78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7" y="75"/>
                      <a:pt x="48" y="72"/>
                      <a:pt x="49" y="70"/>
                    </a:cubicBezTo>
                    <a:cubicBezTo>
                      <a:pt x="49" y="68"/>
                      <a:pt x="50" y="66"/>
                      <a:pt x="50" y="64"/>
                    </a:cubicBezTo>
                    <a:cubicBezTo>
                      <a:pt x="52" y="60"/>
                      <a:pt x="52" y="57"/>
                      <a:pt x="56" y="52"/>
                    </a:cubicBezTo>
                    <a:cubicBezTo>
                      <a:pt x="59" y="48"/>
                      <a:pt x="62" y="40"/>
                      <a:pt x="62" y="31"/>
                    </a:cubicBezTo>
                    <a:cubicBezTo>
                      <a:pt x="62" y="24"/>
                      <a:pt x="60" y="16"/>
                      <a:pt x="55" y="11"/>
                    </a:cubicBezTo>
                    <a:cubicBezTo>
                      <a:pt x="50" y="5"/>
                      <a:pt x="43" y="1"/>
                      <a:pt x="31" y="0"/>
                    </a:cubicBezTo>
                    <a:close/>
                    <a:moveTo>
                      <a:pt x="29" y="50"/>
                    </a:moveTo>
                    <a:cubicBezTo>
                      <a:pt x="30" y="50"/>
                      <a:pt x="31" y="49"/>
                      <a:pt x="32" y="49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4" y="49"/>
                      <a:pt x="35" y="49"/>
                    </a:cubicBezTo>
                    <a:cubicBezTo>
                      <a:pt x="34" y="55"/>
                      <a:pt x="34" y="61"/>
                      <a:pt x="34" y="67"/>
                    </a:cubicBezTo>
                    <a:cubicBezTo>
                      <a:pt x="34" y="69"/>
                      <a:pt x="34" y="70"/>
                      <a:pt x="34" y="71"/>
                    </a:cubicBezTo>
                    <a:cubicBezTo>
                      <a:pt x="33" y="71"/>
                      <a:pt x="33" y="71"/>
                      <a:pt x="32" y="71"/>
                    </a:cubicBezTo>
                    <a:cubicBezTo>
                      <a:pt x="32" y="71"/>
                      <a:pt x="31" y="71"/>
                      <a:pt x="30" y="71"/>
                    </a:cubicBezTo>
                    <a:cubicBezTo>
                      <a:pt x="30" y="64"/>
                      <a:pt x="30" y="57"/>
                      <a:pt x="29" y="50"/>
                    </a:cubicBezTo>
                    <a:close/>
                    <a:moveTo>
                      <a:pt x="32" y="36"/>
                    </a:moveTo>
                    <a:cubicBezTo>
                      <a:pt x="32" y="33"/>
                      <a:pt x="33" y="31"/>
                      <a:pt x="33" y="29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27"/>
                      <a:pt x="35" y="27"/>
                      <a:pt x="35" y="28"/>
                    </a:cubicBezTo>
                    <a:cubicBezTo>
                      <a:pt x="35" y="28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4"/>
                      <a:pt x="34" y="37"/>
                      <a:pt x="33" y="40"/>
                    </a:cubicBezTo>
                    <a:cubicBezTo>
                      <a:pt x="32" y="39"/>
                      <a:pt x="32" y="37"/>
                      <a:pt x="32" y="36"/>
                    </a:cubicBezTo>
                    <a:close/>
                    <a:moveTo>
                      <a:pt x="44" y="29"/>
                    </a:move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4"/>
                      <a:pt x="43" y="39"/>
                      <a:pt x="41" y="42"/>
                    </a:cubicBezTo>
                    <a:cubicBezTo>
                      <a:pt x="41" y="43"/>
                      <a:pt x="40" y="44"/>
                      <a:pt x="39" y="45"/>
                    </a:cubicBezTo>
                    <a:cubicBezTo>
                      <a:pt x="40" y="40"/>
                      <a:pt x="41" y="36"/>
                      <a:pt x="43" y="31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4" y="30"/>
                      <a:pt x="44" y="29"/>
                      <a:pt x="44" y="29"/>
                    </a:cubicBezTo>
                    <a:close/>
                    <a:moveTo>
                      <a:pt x="37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5"/>
                      <a:pt x="37" y="75"/>
                      <a:pt x="37" y="75"/>
                    </a:cubicBezTo>
                    <a:close/>
                    <a:moveTo>
                      <a:pt x="42" y="92"/>
                    </a:moveTo>
                    <a:cubicBezTo>
                      <a:pt x="42" y="92"/>
                      <a:pt x="42" y="93"/>
                      <a:pt x="42" y="93"/>
                    </a:cubicBezTo>
                    <a:cubicBezTo>
                      <a:pt x="42" y="93"/>
                      <a:pt x="41" y="93"/>
                      <a:pt x="41" y="93"/>
                    </a:cubicBezTo>
                    <a:cubicBezTo>
                      <a:pt x="39" y="94"/>
                      <a:pt x="37" y="94"/>
                      <a:pt x="34" y="94"/>
                    </a:cubicBezTo>
                    <a:cubicBezTo>
                      <a:pt x="37" y="94"/>
                      <a:pt x="40" y="93"/>
                      <a:pt x="42" y="92"/>
                    </a:cubicBezTo>
                    <a:cubicBezTo>
                      <a:pt x="42" y="92"/>
                      <a:pt x="42" y="92"/>
                      <a:pt x="42" y="92"/>
                    </a:cubicBezTo>
                    <a:close/>
                    <a:moveTo>
                      <a:pt x="38" y="77"/>
                    </a:moveTo>
                    <a:cubicBezTo>
                      <a:pt x="39" y="77"/>
                      <a:pt x="41" y="77"/>
                      <a:pt x="42" y="77"/>
                    </a:cubicBezTo>
                    <a:cubicBezTo>
                      <a:pt x="42" y="77"/>
                      <a:pt x="42" y="78"/>
                      <a:pt x="42" y="78"/>
                    </a:cubicBezTo>
                    <a:cubicBezTo>
                      <a:pt x="36" y="78"/>
                      <a:pt x="30" y="79"/>
                      <a:pt x="24" y="79"/>
                    </a:cubicBezTo>
                    <a:cubicBezTo>
                      <a:pt x="23" y="79"/>
                      <a:pt x="23" y="79"/>
                      <a:pt x="22" y="79"/>
                    </a:cubicBezTo>
                    <a:cubicBezTo>
                      <a:pt x="21" y="79"/>
                      <a:pt x="20" y="79"/>
                      <a:pt x="19" y="79"/>
                    </a:cubicBezTo>
                    <a:cubicBezTo>
                      <a:pt x="19" y="78"/>
                      <a:pt x="19" y="78"/>
                      <a:pt x="19" y="78"/>
                    </a:cubicBezTo>
                    <a:cubicBezTo>
                      <a:pt x="19" y="78"/>
                      <a:pt x="19" y="77"/>
                      <a:pt x="19" y="77"/>
                    </a:cubicBezTo>
                    <a:cubicBezTo>
                      <a:pt x="23" y="77"/>
                      <a:pt x="27" y="78"/>
                      <a:pt x="31" y="78"/>
                    </a:cubicBezTo>
                    <a:cubicBezTo>
                      <a:pt x="34" y="78"/>
                      <a:pt x="36" y="78"/>
                      <a:pt x="38" y="77"/>
                    </a:cubicBezTo>
                    <a:close/>
                    <a:moveTo>
                      <a:pt x="25" y="92"/>
                    </a:moveTo>
                    <a:cubicBezTo>
                      <a:pt x="23" y="92"/>
                      <a:pt x="21" y="92"/>
                      <a:pt x="19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21" y="91"/>
                      <a:pt x="23" y="91"/>
                      <a:pt x="25" y="91"/>
                    </a:cubicBezTo>
                    <a:cubicBezTo>
                      <a:pt x="28" y="91"/>
                      <a:pt x="31" y="91"/>
                      <a:pt x="34" y="91"/>
                    </a:cubicBezTo>
                    <a:cubicBezTo>
                      <a:pt x="36" y="90"/>
                      <a:pt x="38" y="90"/>
                      <a:pt x="40" y="90"/>
                    </a:cubicBezTo>
                    <a:cubicBezTo>
                      <a:pt x="35" y="91"/>
                      <a:pt x="30" y="92"/>
                      <a:pt x="25" y="92"/>
                    </a:cubicBezTo>
                    <a:close/>
                    <a:moveTo>
                      <a:pt x="33" y="88"/>
                    </a:moveTo>
                    <a:cubicBezTo>
                      <a:pt x="30" y="88"/>
                      <a:pt x="27" y="88"/>
                      <a:pt x="25" y="88"/>
                    </a:cubicBezTo>
                    <a:cubicBezTo>
                      <a:pt x="23" y="88"/>
                      <a:pt x="21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7"/>
                      <a:pt x="20" y="87"/>
                      <a:pt x="20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27" y="87"/>
                      <a:pt x="35" y="86"/>
                      <a:pt x="42" y="85"/>
                    </a:cubicBezTo>
                    <a:cubicBezTo>
                      <a:pt x="42" y="85"/>
                      <a:pt x="41" y="86"/>
                      <a:pt x="41" y="86"/>
                    </a:cubicBezTo>
                    <a:cubicBezTo>
                      <a:pt x="41" y="86"/>
                      <a:pt x="41" y="86"/>
                      <a:pt x="41" y="87"/>
                    </a:cubicBezTo>
                    <a:cubicBezTo>
                      <a:pt x="39" y="87"/>
                      <a:pt x="36" y="87"/>
                      <a:pt x="33" y="88"/>
                    </a:cubicBezTo>
                    <a:close/>
                    <a:moveTo>
                      <a:pt x="20" y="84"/>
                    </a:moveTo>
                    <a:cubicBezTo>
                      <a:pt x="20" y="84"/>
                      <a:pt x="19" y="84"/>
                      <a:pt x="19" y="84"/>
                    </a:cubicBezTo>
                    <a:cubicBezTo>
                      <a:pt x="19" y="84"/>
                      <a:pt x="19" y="83"/>
                      <a:pt x="19" y="83"/>
                    </a:cubicBezTo>
                    <a:cubicBezTo>
                      <a:pt x="19" y="83"/>
                      <a:pt x="19" y="82"/>
                      <a:pt x="19" y="82"/>
                    </a:cubicBezTo>
                    <a:cubicBezTo>
                      <a:pt x="20" y="82"/>
                      <a:pt x="21" y="82"/>
                      <a:pt x="22" y="82"/>
                    </a:cubicBezTo>
                    <a:cubicBezTo>
                      <a:pt x="23" y="82"/>
                      <a:pt x="23" y="82"/>
                      <a:pt x="24" y="82"/>
                    </a:cubicBezTo>
                    <a:cubicBezTo>
                      <a:pt x="30" y="82"/>
                      <a:pt x="36" y="81"/>
                      <a:pt x="42" y="81"/>
                    </a:cubicBezTo>
                    <a:cubicBezTo>
                      <a:pt x="42" y="81"/>
                      <a:pt x="42" y="81"/>
                      <a:pt x="41" y="82"/>
                    </a:cubicBezTo>
                    <a:cubicBezTo>
                      <a:pt x="34" y="83"/>
                      <a:pt x="27" y="84"/>
                      <a:pt x="20" y="84"/>
                    </a:cubicBezTo>
                    <a:close/>
                    <a:moveTo>
                      <a:pt x="34" y="75"/>
                    </a:moveTo>
                    <a:cubicBezTo>
                      <a:pt x="33" y="75"/>
                      <a:pt x="32" y="75"/>
                      <a:pt x="31" y="75"/>
                    </a:cubicBezTo>
                    <a:cubicBezTo>
                      <a:pt x="31" y="75"/>
                      <a:pt x="31" y="75"/>
                      <a:pt x="30" y="75"/>
                    </a:cubicBezTo>
                    <a:cubicBezTo>
                      <a:pt x="30" y="75"/>
                      <a:pt x="30" y="74"/>
                      <a:pt x="30" y="74"/>
                    </a:cubicBezTo>
                    <a:cubicBezTo>
                      <a:pt x="31" y="74"/>
                      <a:pt x="32" y="74"/>
                      <a:pt x="32" y="74"/>
                    </a:cubicBezTo>
                    <a:cubicBezTo>
                      <a:pt x="33" y="74"/>
                      <a:pt x="33" y="74"/>
                      <a:pt x="34" y="75"/>
                    </a:cubicBezTo>
                    <a:close/>
                    <a:moveTo>
                      <a:pt x="37" y="100"/>
                    </a:moveTo>
                    <a:cubicBezTo>
                      <a:pt x="36" y="101"/>
                      <a:pt x="34" y="101"/>
                      <a:pt x="31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28" y="101"/>
                      <a:pt x="26" y="100"/>
                      <a:pt x="24" y="99"/>
                    </a:cubicBezTo>
                    <a:cubicBezTo>
                      <a:pt x="23" y="98"/>
                      <a:pt x="22" y="97"/>
                      <a:pt x="21" y="96"/>
                    </a:cubicBezTo>
                    <a:cubicBezTo>
                      <a:pt x="21" y="96"/>
                      <a:pt x="22" y="96"/>
                      <a:pt x="22" y="96"/>
                    </a:cubicBezTo>
                    <a:cubicBezTo>
                      <a:pt x="25" y="97"/>
                      <a:pt x="29" y="97"/>
                      <a:pt x="31" y="97"/>
                    </a:cubicBezTo>
                    <a:cubicBezTo>
                      <a:pt x="35" y="97"/>
                      <a:pt x="38" y="97"/>
                      <a:pt x="41" y="96"/>
                    </a:cubicBezTo>
                    <a:cubicBezTo>
                      <a:pt x="40" y="97"/>
                      <a:pt x="38" y="99"/>
                      <a:pt x="37" y="100"/>
                    </a:cubicBezTo>
                    <a:close/>
                    <a:moveTo>
                      <a:pt x="53" y="51"/>
                    </a:moveTo>
                    <a:cubicBezTo>
                      <a:pt x="49" y="56"/>
                      <a:pt x="49" y="59"/>
                      <a:pt x="47" y="63"/>
                    </a:cubicBezTo>
                    <a:cubicBezTo>
                      <a:pt x="47" y="65"/>
                      <a:pt x="47" y="67"/>
                      <a:pt x="46" y="69"/>
                    </a:cubicBezTo>
                    <a:cubicBezTo>
                      <a:pt x="46" y="70"/>
                      <a:pt x="45" y="71"/>
                      <a:pt x="44" y="73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1" y="72"/>
                      <a:pt x="39" y="72"/>
                      <a:pt x="37" y="72"/>
                    </a:cubicBezTo>
                    <a:cubicBezTo>
                      <a:pt x="37" y="70"/>
                      <a:pt x="37" y="69"/>
                      <a:pt x="37" y="67"/>
                    </a:cubicBezTo>
                    <a:cubicBezTo>
                      <a:pt x="37" y="61"/>
                      <a:pt x="37" y="55"/>
                      <a:pt x="38" y="49"/>
                    </a:cubicBezTo>
                    <a:cubicBezTo>
                      <a:pt x="39" y="49"/>
                      <a:pt x="39" y="48"/>
                      <a:pt x="39" y="48"/>
                    </a:cubicBezTo>
                    <a:cubicBezTo>
                      <a:pt x="41" y="47"/>
                      <a:pt x="43" y="45"/>
                      <a:pt x="44" y="44"/>
                    </a:cubicBezTo>
                    <a:cubicBezTo>
                      <a:pt x="46" y="40"/>
                      <a:pt x="47" y="35"/>
                      <a:pt x="47" y="30"/>
                    </a:cubicBezTo>
                    <a:cubicBezTo>
                      <a:pt x="47" y="29"/>
                      <a:pt x="47" y="28"/>
                      <a:pt x="47" y="27"/>
                    </a:cubicBezTo>
                    <a:cubicBezTo>
                      <a:pt x="46" y="27"/>
                      <a:pt x="45" y="26"/>
                      <a:pt x="44" y="26"/>
                    </a:cubicBezTo>
                    <a:cubicBezTo>
                      <a:pt x="43" y="26"/>
                      <a:pt x="43" y="27"/>
                      <a:pt x="42" y="27"/>
                    </a:cubicBezTo>
                    <a:cubicBezTo>
                      <a:pt x="41" y="28"/>
                      <a:pt x="40" y="29"/>
                      <a:pt x="40" y="30"/>
                    </a:cubicBezTo>
                    <a:cubicBezTo>
                      <a:pt x="38" y="35"/>
                      <a:pt x="37" y="41"/>
                      <a:pt x="36" y="46"/>
                    </a:cubicBezTo>
                    <a:cubicBezTo>
                      <a:pt x="35" y="46"/>
                      <a:pt x="35" y="46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1"/>
                      <a:pt x="37" y="36"/>
                      <a:pt x="38" y="31"/>
                    </a:cubicBezTo>
                    <a:cubicBezTo>
                      <a:pt x="38" y="30"/>
                      <a:pt x="38" y="30"/>
                      <a:pt x="38" y="29"/>
                    </a:cubicBezTo>
                    <a:cubicBezTo>
                      <a:pt x="38" y="28"/>
                      <a:pt x="38" y="27"/>
                      <a:pt x="38" y="27"/>
                    </a:cubicBezTo>
                    <a:cubicBezTo>
                      <a:pt x="37" y="25"/>
                      <a:pt x="36" y="24"/>
                      <a:pt x="34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5"/>
                      <a:pt x="31" y="26"/>
                      <a:pt x="31" y="26"/>
                    </a:cubicBezTo>
                    <a:cubicBezTo>
                      <a:pt x="30" y="27"/>
                      <a:pt x="30" y="27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9" y="38"/>
                      <a:pt x="30" y="41"/>
                      <a:pt x="30" y="44"/>
                    </a:cubicBezTo>
                    <a:cubicBezTo>
                      <a:pt x="30" y="44"/>
                      <a:pt x="30" y="45"/>
                      <a:pt x="31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29" y="47"/>
                      <a:pt x="29" y="47"/>
                      <a:pt x="28" y="48"/>
                    </a:cubicBezTo>
                    <a:cubicBezTo>
                      <a:pt x="27" y="42"/>
                      <a:pt x="26" y="37"/>
                      <a:pt x="24" y="31"/>
                    </a:cubicBezTo>
                    <a:cubicBezTo>
                      <a:pt x="24" y="30"/>
                      <a:pt x="23" y="27"/>
                      <a:pt x="21" y="26"/>
                    </a:cubicBezTo>
                    <a:cubicBezTo>
                      <a:pt x="20" y="25"/>
                      <a:pt x="19" y="25"/>
                      <a:pt x="18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3" y="28"/>
                      <a:pt x="12" y="30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3" y="35"/>
                      <a:pt x="13" y="36"/>
                    </a:cubicBezTo>
                    <a:cubicBezTo>
                      <a:pt x="16" y="41"/>
                      <a:pt x="19" y="45"/>
                      <a:pt x="23" y="48"/>
                    </a:cubicBezTo>
                    <a:cubicBezTo>
                      <a:pt x="23" y="49"/>
                      <a:pt x="24" y="50"/>
                      <a:pt x="26" y="50"/>
                    </a:cubicBezTo>
                    <a:cubicBezTo>
                      <a:pt x="27" y="57"/>
                      <a:pt x="27" y="64"/>
                      <a:pt x="27" y="72"/>
                    </a:cubicBezTo>
                    <a:cubicBezTo>
                      <a:pt x="24" y="72"/>
                      <a:pt x="21" y="73"/>
                      <a:pt x="19" y="7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3"/>
                    </a:cubicBezTo>
                    <a:cubicBezTo>
                      <a:pt x="16" y="71"/>
                      <a:pt x="15" y="70"/>
                      <a:pt x="15" y="68"/>
                    </a:cubicBezTo>
                    <a:cubicBezTo>
                      <a:pt x="15" y="67"/>
                      <a:pt x="15" y="65"/>
                      <a:pt x="15" y="64"/>
                    </a:cubicBezTo>
                    <a:cubicBezTo>
                      <a:pt x="14" y="61"/>
                      <a:pt x="12" y="58"/>
                      <a:pt x="11" y="56"/>
                    </a:cubicBezTo>
                    <a:cubicBezTo>
                      <a:pt x="9" y="53"/>
                      <a:pt x="8" y="50"/>
                      <a:pt x="6" y="48"/>
                    </a:cubicBezTo>
                    <a:cubicBezTo>
                      <a:pt x="4" y="43"/>
                      <a:pt x="3" y="38"/>
                      <a:pt x="3" y="34"/>
                    </a:cubicBezTo>
                    <a:cubicBezTo>
                      <a:pt x="3" y="26"/>
                      <a:pt x="6" y="18"/>
                      <a:pt x="10" y="13"/>
                    </a:cubicBezTo>
                    <a:cubicBezTo>
                      <a:pt x="15" y="7"/>
                      <a:pt x="22" y="3"/>
                      <a:pt x="30" y="3"/>
                    </a:cubicBezTo>
                    <a:cubicBezTo>
                      <a:pt x="30" y="3"/>
                      <a:pt x="31" y="3"/>
                      <a:pt x="31" y="3"/>
                    </a:cubicBezTo>
                    <a:cubicBezTo>
                      <a:pt x="42" y="4"/>
                      <a:pt x="49" y="7"/>
                      <a:pt x="53" y="13"/>
                    </a:cubicBezTo>
                    <a:cubicBezTo>
                      <a:pt x="57" y="18"/>
                      <a:pt x="59" y="24"/>
                      <a:pt x="59" y="31"/>
                    </a:cubicBezTo>
                    <a:cubicBezTo>
                      <a:pt x="59" y="39"/>
                      <a:pt x="56" y="47"/>
                      <a:pt x="53" y="51"/>
                    </a:cubicBezTo>
                    <a:close/>
                    <a:moveTo>
                      <a:pt x="25" y="46"/>
                    </a:moveTo>
                    <a:cubicBezTo>
                      <a:pt x="25" y="46"/>
                      <a:pt x="25" y="46"/>
                      <a:pt x="25" y="46"/>
                    </a:cubicBezTo>
                    <a:cubicBezTo>
                      <a:pt x="21" y="43"/>
                      <a:pt x="18" y="39"/>
                      <a:pt x="16" y="35"/>
                    </a:cubicBezTo>
                    <a:cubicBezTo>
                      <a:pt x="15" y="34"/>
                      <a:pt x="15" y="33"/>
                      <a:pt x="15" y="32"/>
                    </a:cubicBezTo>
                    <a:cubicBezTo>
                      <a:pt x="15" y="30"/>
                      <a:pt x="16" y="29"/>
                      <a:pt x="16" y="29"/>
                    </a:cubicBezTo>
                    <a:cubicBezTo>
                      <a:pt x="17" y="28"/>
                      <a:pt x="17" y="28"/>
                      <a:pt x="18" y="28"/>
                    </a:cubicBezTo>
                    <a:cubicBezTo>
                      <a:pt x="19" y="28"/>
                      <a:pt x="19" y="28"/>
                      <a:pt x="19" y="29"/>
                    </a:cubicBezTo>
                    <a:cubicBezTo>
                      <a:pt x="20" y="29"/>
                      <a:pt x="21" y="31"/>
                      <a:pt x="22" y="32"/>
                    </a:cubicBezTo>
                    <a:cubicBezTo>
                      <a:pt x="23" y="37"/>
                      <a:pt x="24" y="41"/>
                      <a:pt x="25" y="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4415172" y="819153"/>
                <a:ext cx="36443" cy="1834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2" y="25"/>
                  </a:cxn>
                  <a:cxn ang="0">
                    <a:pos x="3" y="26"/>
                  </a:cxn>
                  <a:cxn ang="0">
                    <a:pos x="5" y="25"/>
                  </a:cxn>
                  <a:cxn ang="0">
                    <a:pos x="3" y="6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5" h="27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"/>
                      <a:pt x="1" y="19"/>
                      <a:pt x="2" y="25"/>
                    </a:cubicBezTo>
                    <a:cubicBezTo>
                      <a:pt x="2" y="26"/>
                      <a:pt x="3" y="27"/>
                      <a:pt x="3" y="26"/>
                    </a:cubicBezTo>
                    <a:cubicBezTo>
                      <a:pt x="4" y="26"/>
                      <a:pt x="5" y="26"/>
                      <a:pt x="5" y="25"/>
                    </a:cubicBezTo>
                    <a:cubicBezTo>
                      <a:pt x="4" y="18"/>
                      <a:pt x="3" y="12"/>
                      <a:pt x="3" y="6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4658127" y="935886"/>
                <a:ext cx="130590" cy="91719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2" y="14"/>
                  </a:cxn>
                  <a:cxn ang="0">
                    <a:pos x="17" y="3"/>
                  </a:cxn>
                  <a:cxn ang="0">
                    <a:pos x="17" y="1"/>
                  </a:cxn>
                  <a:cxn ang="0">
                    <a:pos x="15" y="1"/>
                  </a:cxn>
                </a:cxnLst>
                <a:rect l="0" t="0" r="r" b="b"/>
                <a:pathLst>
                  <a:path w="18" h="14">
                    <a:moveTo>
                      <a:pt x="15" y="1"/>
                    </a:moveTo>
                    <a:cubicBezTo>
                      <a:pt x="10" y="4"/>
                      <a:pt x="5" y="8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7" y="10"/>
                      <a:pt x="12" y="7"/>
                      <a:pt x="17" y="3"/>
                    </a:cubicBezTo>
                    <a:cubicBezTo>
                      <a:pt x="18" y="3"/>
                      <a:pt x="18" y="2"/>
                      <a:pt x="17" y="1"/>
                    </a:cubicBezTo>
                    <a:cubicBezTo>
                      <a:pt x="17" y="0"/>
                      <a:pt x="16" y="0"/>
                      <a:pt x="15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4737086" y="1169349"/>
                <a:ext cx="139699" cy="47249"/>
              </a:xfrm>
              <a:custGeom>
                <a:avLst/>
                <a:gdLst/>
                <a:ahLst/>
                <a:cxnLst>
                  <a:cxn ang="0">
                    <a:pos x="18" y="1"/>
                  </a:cxn>
                  <a:cxn ang="0">
                    <a:pos x="16" y="0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18" y="3"/>
                  </a:cxn>
                  <a:cxn ang="0">
                    <a:pos x="18" y="1"/>
                  </a:cxn>
                </a:cxnLst>
                <a:rect l="0" t="0" r="r" b="b"/>
                <a:pathLst>
                  <a:path w="19" h="7">
                    <a:moveTo>
                      <a:pt x="18" y="1"/>
                    </a:moveTo>
                    <a:cubicBezTo>
                      <a:pt x="18" y="0"/>
                      <a:pt x="17" y="0"/>
                      <a:pt x="16" y="0"/>
                    </a:cubicBezTo>
                    <a:cubicBezTo>
                      <a:pt x="12" y="2"/>
                      <a:pt x="6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7" y="7"/>
                      <a:pt x="13" y="5"/>
                      <a:pt x="18" y="3"/>
                    </a:cubicBezTo>
                    <a:cubicBezTo>
                      <a:pt x="18" y="2"/>
                      <a:pt x="19" y="1"/>
                      <a:pt x="18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/>
              </a:p>
            </p:txBody>
          </p:sp>
          <p:sp>
            <p:nvSpPr>
              <p:cNvPr id="49" name="Freeform 15"/>
              <p:cNvSpPr/>
              <p:nvPr/>
            </p:nvSpPr>
            <p:spPr bwMode="auto">
              <a:xfrm>
                <a:off x="4715827" y="1358345"/>
                <a:ext cx="118442" cy="91719"/>
              </a:xfrm>
              <a:custGeom>
                <a:avLst/>
                <a:gdLst/>
                <a:ahLst/>
                <a:cxnLst>
                  <a:cxn ang="0">
                    <a:pos x="13" y="13"/>
                  </a:cxn>
                  <a:cxn ang="0">
                    <a:pos x="15" y="13"/>
                  </a:cxn>
                  <a:cxn ang="0">
                    <a:pos x="15" y="1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3" y="13"/>
                  </a:cxn>
                </a:cxnLst>
                <a:rect l="0" t="0" r="r" b="b"/>
                <a:pathLst>
                  <a:path w="16" h="14">
                    <a:moveTo>
                      <a:pt x="13" y="13"/>
                    </a:moveTo>
                    <a:cubicBezTo>
                      <a:pt x="14" y="14"/>
                      <a:pt x="15" y="14"/>
                      <a:pt x="15" y="13"/>
                    </a:cubicBezTo>
                    <a:cubicBezTo>
                      <a:pt x="16" y="12"/>
                      <a:pt x="16" y="11"/>
                      <a:pt x="15" y="11"/>
                    </a:cubicBezTo>
                    <a:cubicBezTo>
                      <a:pt x="11" y="7"/>
                      <a:pt x="7" y="4"/>
                      <a:pt x="3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5" y="6"/>
                      <a:pt x="9" y="10"/>
                      <a:pt x="13" y="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/>
              </a:p>
            </p:txBody>
          </p:sp>
          <p:sp>
            <p:nvSpPr>
              <p:cNvPr id="50" name="Freeform 16"/>
              <p:cNvSpPr/>
              <p:nvPr/>
            </p:nvSpPr>
            <p:spPr bwMode="auto">
              <a:xfrm>
                <a:off x="4120584" y="935885"/>
                <a:ext cx="109330" cy="100056"/>
              </a:xfrm>
              <a:custGeom>
                <a:avLst/>
                <a:gdLst/>
                <a:ahLst/>
                <a:cxnLst>
                  <a:cxn ang="0">
                    <a:pos x="14" y="15"/>
                  </a:cxn>
                  <a:cxn ang="0">
                    <a:pos x="15" y="13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2" y="14"/>
                  </a:cxn>
                  <a:cxn ang="0">
                    <a:pos x="14" y="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cubicBezTo>
                      <a:pt x="15" y="14"/>
                      <a:pt x="15" y="13"/>
                      <a:pt x="15" y="13"/>
                    </a:cubicBezTo>
                    <a:cubicBezTo>
                      <a:pt x="12" y="8"/>
                      <a:pt x="7" y="4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5" y="6"/>
                      <a:pt x="9" y="10"/>
                      <a:pt x="12" y="14"/>
                    </a:cubicBezTo>
                    <a:cubicBezTo>
                      <a:pt x="13" y="15"/>
                      <a:pt x="14" y="15"/>
                      <a:pt x="14" y="1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/>
              </a:p>
            </p:txBody>
          </p:sp>
          <p:sp>
            <p:nvSpPr>
              <p:cNvPr id="52" name="Freeform 17"/>
              <p:cNvSpPr/>
              <p:nvPr/>
            </p:nvSpPr>
            <p:spPr bwMode="auto">
              <a:xfrm>
                <a:off x="4038591" y="1174907"/>
                <a:ext cx="133626" cy="47249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7" y="3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2" y="3"/>
                  </a:cxn>
                  <a:cxn ang="0">
                    <a:pos x="16" y="6"/>
                  </a:cxn>
                  <a:cxn ang="0">
                    <a:pos x="18" y="5"/>
                  </a:cxn>
                </a:cxnLst>
                <a:rect l="0" t="0" r="r" b="b"/>
                <a:pathLst>
                  <a:path w="18" h="7">
                    <a:moveTo>
                      <a:pt x="18" y="5"/>
                    </a:moveTo>
                    <a:cubicBezTo>
                      <a:pt x="18" y="5"/>
                      <a:pt x="18" y="4"/>
                      <a:pt x="17" y="3"/>
                    </a:cubicBezTo>
                    <a:cubicBezTo>
                      <a:pt x="12" y="2"/>
                      <a:pt x="7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7" y="3"/>
                      <a:pt x="12" y="4"/>
                      <a:pt x="16" y="6"/>
                    </a:cubicBezTo>
                    <a:cubicBezTo>
                      <a:pt x="17" y="7"/>
                      <a:pt x="18" y="6"/>
                      <a:pt x="18" y="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/>
              </a:p>
            </p:txBody>
          </p:sp>
          <p:sp>
            <p:nvSpPr>
              <p:cNvPr id="53" name="Freeform 18"/>
              <p:cNvSpPr/>
              <p:nvPr/>
            </p:nvSpPr>
            <p:spPr bwMode="auto">
              <a:xfrm>
                <a:off x="4084155" y="1391692"/>
                <a:ext cx="115404" cy="100056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9" y="9"/>
                  </a:cxn>
                  <a:cxn ang="0">
                    <a:pos x="16" y="3"/>
                  </a:cxn>
                  <a:cxn ang="0">
                    <a:pos x="16" y="1"/>
                  </a:cxn>
                  <a:cxn ang="0">
                    <a:pos x="13" y="1"/>
                  </a:cxn>
                  <a:cxn ang="0">
                    <a:pos x="7" y="6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</a:cxnLst>
                <a:rect l="0" t="0" r="r" b="b"/>
                <a:pathLst>
                  <a:path w="16" h="15">
                    <a:moveTo>
                      <a:pt x="2" y="14"/>
                    </a:moveTo>
                    <a:cubicBezTo>
                      <a:pt x="5" y="11"/>
                      <a:pt x="7" y="10"/>
                      <a:pt x="9" y="9"/>
                    </a:cubicBezTo>
                    <a:cubicBezTo>
                      <a:pt x="11" y="7"/>
                      <a:pt x="13" y="5"/>
                      <a:pt x="16" y="3"/>
                    </a:cubicBezTo>
                    <a:cubicBezTo>
                      <a:pt x="16" y="2"/>
                      <a:pt x="16" y="1"/>
                      <a:pt x="16" y="1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3"/>
                      <a:pt x="9" y="5"/>
                      <a:pt x="7" y="6"/>
                    </a:cubicBezTo>
                    <a:cubicBezTo>
                      <a:pt x="5" y="8"/>
                      <a:pt x="3" y="9"/>
                      <a:pt x="0" y="12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1" y="15"/>
                      <a:pt x="2" y="15"/>
                      <a:pt x="2" y="1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/>
              </a:p>
            </p:txBody>
          </p:sp>
        </p:grpSp>
      </p:grpSp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6368528" y="3438849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593352" y="3619997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50"/>
              <a:ext cx="26987" cy="12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Oval 74"/>
          <p:cNvSpPr>
            <a:spLocks noChangeArrowheads="1"/>
          </p:cNvSpPr>
          <p:nvPr/>
        </p:nvSpPr>
        <p:spPr bwMode="auto">
          <a:xfrm>
            <a:off x="6359589" y="1990797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503422" y="2139663"/>
            <a:ext cx="479073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" name="Oval 66"/>
          <p:cNvSpPr>
            <a:spLocks noChangeArrowheads="1"/>
          </p:cNvSpPr>
          <p:nvPr/>
        </p:nvSpPr>
        <p:spPr bwMode="auto">
          <a:xfrm>
            <a:off x="6368528" y="4726142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571845" y="4886088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7152144" y="3838350"/>
              <a:ext cx="26987" cy="12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637121" y="1061791"/>
            <a:ext cx="46001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一、網站模式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07186" y="2208306"/>
            <a:ext cx="38486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首頁：音樂播放器介面（專輯封面、可切歌、顯示歌詞）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707187" y="3519231"/>
            <a:ext cx="3848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功能多樣化：網站可提供歌單、搜索（本地</a:t>
            </a:r>
            <a:r>
              <a:rPr lang="en-US" altLang="zh-CN" sz="1800" dirty="0"/>
              <a:t>/</a:t>
            </a:r>
            <a:r>
              <a:rPr lang="zh-CN" altLang="en-US" sz="1800" dirty="0"/>
              <a:t>網路）、導入本地音樂等功能</a:t>
            </a:r>
            <a:endParaRPr lang="zh-CN" altLang="en-US" sz="1800" dirty="0"/>
          </a:p>
        </p:txBody>
      </p:sp>
      <p:sp>
        <p:nvSpPr>
          <p:cNvPr id="97" name="文本框 96"/>
          <p:cNvSpPr txBox="1"/>
          <p:nvPr/>
        </p:nvSpPr>
        <p:spPr>
          <a:xfrm>
            <a:off x="7707187" y="4800529"/>
            <a:ext cx="38486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價格策略：免費的價格吸引顧客使用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824355"/>
            <a:ext cx="5383530" cy="4014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37121" y="291129"/>
            <a:ext cx="5022106" cy="628412"/>
            <a:chOff x="637121" y="291129"/>
            <a:chExt cx="5022106" cy="628412"/>
          </a:xfrm>
        </p:grpSpPr>
        <p:sp>
          <p:nvSpPr>
            <p:cNvPr id="54" name="文本框 53"/>
            <p:cNvSpPr txBox="1"/>
            <p:nvPr/>
          </p:nvSpPr>
          <p:spPr>
            <a:xfrm>
              <a:off x="668210" y="302224"/>
              <a:ext cx="4959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架構圖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7121" y="642542"/>
              <a:ext cx="5022106" cy="27699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 Architecture diagram</a:t>
              </a:r>
              <a:endParaRPr lang="zh-CN" altLang="en-US" sz="1200" dirty="0">
                <a:ln>
                  <a:solidFill>
                    <a:srgbClr val="00762F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424206" y="291129"/>
              <a:ext cx="576044" cy="628412"/>
              <a:chOff x="4038591" y="819153"/>
              <a:chExt cx="838194" cy="914404"/>
            </a:xfrm>
          </p:grpSpPr>
          <p:sp>
            <p:nvSpPr>
              <p:cNvPr id="45" name="Freeform 11"/>
              <p:cNvSpPr>
                <a:spLocks noEditPoints="1"/>
              </p:cNvSpPr>
              <p:nvPr/>
            </p:nvSpPr>
            <p:spPr bwMode="auto">
              <a:xfrm>
                <a:off x="4223844" y="1035942"/>
                <a:ext cx="455541" cy="69761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12" y="68"/>
                  </a:cxn>
                  <a:cxn ang="0">
                    <a:pos x="16" y="81"/>
                  </a:cxn>
                  <a:cxn ang="0">
                    <a:pos x="16" y="88"/>
                  </a:cxn>
                  <a:cxn ang="0">
                    <a:pos x="17" y="94"/>
                  </a:cxn>
                  <a:cxn ang="0">
                    <a:pos x="30" y="104"/>
                  </a:cxn>
                  <a:cxn ang="0">
                    <a:pos x="44" y="96"/>
                  </a:cxn>
                  <a:cxn ang="0">
                    <a:pos x="45" y="91"/>
                  </a:cxn>
                  <a:cxn ang="0">
                    <a:pos x="45" y="87"/>
                  </a:cxn>
                  <a:cxn ang="0">
                    <a:pos x="45" y="82"/>
                  </a:cxn>
                  <a:cxn ang="0">
                    <a:pos x="45" y="80"/>
                  </a:cxn>
                  <a:cxn ang="0">
                    <a:pos x="50" y="64"/>
                  </a:cxn>
                  <a:cxn ang="0">
                    <a:pos x="31" y="0"/>
                  </a:cxn>
                  <a:cxn ang="0">
                    <a:pos x="35" y="49"/>
                  </a:cxn>
                  <a:cxn ang="0">
                    <a:pos x="30" y="71"/>
                  </a:cxn>
                  <a:cxn ang="0">
                    <a:pos x="33" y="28"/>
                  </a:cxn>
                  <a:cxn ang="0">
                    <a:pos x="35" y="31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37" y="75"/>
                  </a:cxn>
                  <a:cxn ang="0">
                    <a:pos x="34" y="94"/>
                  </a:cxn>
                  <a:cxn ang="0">
                    <a:pos x="42" y="77"/>
                  </a:cxn>
                  <a:cxn ang="0">
                    <a:pos x="19" y="79"/>
                  </a:cxn>
                  <a:cxn ang="0">
                    <a:pos x="38" y="77"/>
                  </a:cxn>
                  <a:cxn ang="0">
                    <a:pos x="19" y="91"/>
                  </a:cxn>
                  <a:cxn ang="0">
                    <a:pos x="25" y="92"/>
                  </a:cxn>
                  <a:cxn ang="0">
                    <a:pos x="19" y="88"/>
                  </a:cxn>
                  <a:cxn ang="0">
                    <a:pos x="42" y="85"/>
                  </a:cxn>
                  <a:cxn ang="0">
                    <a:pos x="20" y="84"/>
                  </a:cxn>
                  <a:cxn ang="0">
                    <a:pos x="22" y="82"/>
                  </a:cxn>
                  <a:cxn ang="0">
                    <a:pos x="20" y="84"/>
                  </a:cxn>
                  <a:cxn ang="0">
                    <a:pos x="30" y="74"/>
                  </a:cxn>
                  <a:cxn ang="0">
                    <a:pos x="31" y="101"/>
                  </a:cxn>
                  <a:cxn ang="0">
                    <a:pos x="22" y="96"/>
                  </a:cxn>
                  <a:cxn ang="0">
                    <a:pos x="53" y="51"/>
                  </a:cxn>
                  <a:cxn ang="0">
                    <a:pos x="44" y="72"/>
                  </a:cxn>
                  <a:cxn ang="0">
                    <a:pos x="38" y="49"/>
                  </a:cxn>
                  <a:cxn ang="0">
                    <a:pos x="47" y="27"/>
                  </a:cxn>
                  <a:cxn ang="0">
                    <a:pos x="36" y="46"/>
                  </a:cxn>
                  <a:cxn ang="0">
                    <a:pos x="38" y="29"/>
                  </a:cxn>
                  <a:cxn ang="0">
                    <a:pos x="31" y="26"/>
                  </a:cxn>
                  <a:cxn ang="0">
                    <a:pos x="31" y="45"/>
                  </a:cxn>
                  <a:cxn ang="0">
                    <a:pos x="21" y="26"/>
                  </a:cxn>
                  <a:cxn ang="0">
                    <a:pos x="12" y="32"/>
                  </a:cxn>
                  <a:cxn ang="0">
                    <a:pos x="27" y="72"/>
                  </a:cxn>
                  <a:cxn ang="0">
                    <a:pos x="18" y="73"/>
                  </a:cxn>
                  <a:cxn ang="0">
                    <a:pos x="6" y="48"/>
                  </a:cxn>
                  <a:cxn ang="0">
                    <a:pos x="31" y="3"/>
                  </a:cxn>
                  <a:cxn ang="0">
                    <a:pos x="25" y="46"/>
                  </a:cxn>
                  <a:cxn ang="0">
                    <a:pos x="16" y="29"/>
                  </a:cxn>
                  <a:cxn ang="0">
                    <a:pos x="25" y="46"/>
                  </a:cxn>
                </a:cxnLst>
                <a:rect l="0" t="0" r="r" b="b"/>
                <a:pathLst>
                  <a:path w="62" h="104">
                    <a:moveTo>
                      <a:pt x="31" y="0"/>
                    </a:moveTo>
                    <a:cubicBezTo>
                      <a:pt x="31" y="0"/>
                      <a:pt x="30" y="0"/>
                      <a:pt x="30" y="0"/>
                    </a:cubicBezTo>
                    <a:cubicBezTo>
                      <a:pt x="21" y="0"/>
                      <a:pt x="13" y="5"/>
                      <a:pt x="8" y="11"/>
                    </a:cubicBezTo>
                    <a:cubicBezTo>
                      <a:pt x="3" y="17"/>
                      <a:pt x="0" y="25"/>
                      <a:pt x="0" y="34"/>
                    </a:cubicBezTo>
                    <a:cubicBezTo>
                      <a:pt x="0" y="39"/>
                      <a:pt x="1" y="44"/>
                      <a:pt x="4" y="49"/>
                    </a:cubicBezTo>
                    <a:cubicBezTo>
                      <a:pt x="5" y="52"/>
                      <a:pt x="7" y="55"/>
                      <a:pt x="8" y="57"/>
                    </a:cubicBezTo>
                    <a:cubicBezTo>
                      <a:pt x="10" y="60"/>
                      <a:pt x="11" y="62"/>
                      <a:pt x="12" y="65"/>
                    </a:cubicBezTo>
                    <a:cubicBezTo>
                      <a:pt x="12" y="65"/>
                      <a:pt x="12" y="67"/>
                      <a:pt x="12" y="68"/>
                    </a:cubicBezTo>
                    <a:cubicBezTo>
                      <a:pt x="12" y="71"/>
                      <a:pt x="14" y="73"/>
                      <a:pt x="15" y="75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6" y="80"/>
                      <a:pt x="16" y="81"/>
                      <a:pt x="16" y="81"/>
                    </a:cubicBezTo>
                    <a:cubicBezTo>
                      <a:pt x="16" y="82"/>
                      <a:pt x="16" y="83"/>
                      <a:pt x="16" y="83"/>
                    </a:cubicBezTo>
                    <a:cubicBezTo>
                      <a:pt x="16" y="84"/>
                      <a:pt x="16" y="84"/>
                      <a:pt x="16" y="85"/>
                    </a:cubicBezTo>
                    <a:cubicBezTo>
                      <a:pt x="16" y="85"/>
                      <a:pt x="17" y="85"/>
                      <a:pt x="17" y="86"/>
                    </a:cubicBezTo>
                    <a:cubicBezTo>
                      <a:pt x="16" y="86"/>
                      <a:pt x="16" y="87"/>
                      <a:pt x="16" y="88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6" y="89"/>
                      <a:pt x="16" y="89"/>
                      <a:pt x="17" y="90"/>
                    </a:cubicBezTo>
                    <a:cubicBezTo>
                      <a:pt x="16" y="90"/>
                      <a:pt x="16" y="91"/>
                      <a:pt x="16" y="92"/>
                    </a:cubicBezTo>
                    <a:cubicBezTo>
                      <a:pt x="16" y="92"/>
                      <a:pt x="16" y="93"/>
                      <a:pt x="17" y="94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8" y="98"/>
                      <a:pt x="20" y="100"/>
                      <a:pt x="22" y="101"/>
                    </a:cubicBezTo>
                    <a:cubicBezTo>
                      <a:pt x="25" y="103"/>
                      <a:pt x="27" y="104"/>
                      <a:pt x="30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4" y="104"/>
                      <a:pt x="37" y="104"/>
                      <a:pt x="39" y="102"/>
                    </a:cubicBezTo>
                    <a:cubicBezTo>
                      <a:pt x="40" y="101"/>
                      <a:pt x="42" y="100"/>
                      <a:pt x="43" y="98"/>
                    </a:cubicBezTo>
                    <a:cubicBezTo>
                      <a:pt x="43" y="98"/>
                      <a:pt x="44" y="97"/>
                      <a:pt x="44" y="96"/>
                    </a:cubicBezTo>
                    <a:cubicBezTo>
                      <a:pt x="45" y="95"/>
                      <a:pt x="45" y="95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3"/>
                      <a:pt x="45" y="93"/>
                      <a:pt x="45" y="92"/>
                    </a:cubicBezTo>
                    <a:cubicBezTo>
                      <a:pt x="45" y="92"/>
                      <a:pt x="45" y="92"/>
                      <a:pt x="45" y="91"/>
                    </a:cubicBezTo>
                    <a:cubicBezTo>
                      <a:pt x="46" y="91"/>
                      <a:pt x="46" y="90"/>
                      <a:pt x="46" y="90"/>
                    </a:cubicBezTo>
                    <a:cubicBezTo>
                      <a:pt x="46" y="89"/>
                      <a:pt x="46" y="89"/>
                      <a:pt x="45" y="89"/>
                    </a:cubicBezTo>
                    <a:cubicBezTo>
                      <a:pt x="45" y="89"/>
                      <a:pt x="46" y="88"/>
                      <a:pt x="46" y="88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7"/>
                      <a:pt x="44" y="86"/>
                      <a:pt x="44" y="86"/>
                    </a:cubicBezTo>
                    <a:cubicBezTo>
                      <a:pt x="45" y="86"/>
                      <a:pt x="45" y="86"/>
                      <a:pt x="46" y="85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3"/>
                      <a:pt x="45" y="83"/>
                      <a:pt x="45" y="82"/>
                    </a:cubicBezTo>
                    <a:cubicBezTo>
                      <a:pt x="45" y="82"/>
                      <a:pt x="45" y="82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79"/>
                      <a:pt x="45" y="78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7" y="75"/>
                      <a:pt x="48" y="72"/>
                      <a:pt x="49" y="70"/>
                    </a:cubicBezTo>
                    <a:cubicBezTo>
                      <a:pt x="49" y="68"/>
                      <a:pt x="50" y="66"/>
                      <a:pt x="50" y="64"/>
                    </a:cubicBezTo>
                    <a:cubicBezTo>
                      <a:pt x="52" y="60"/>
                      <a:pt x="52" y="57"/>
                      <a:pt x="56" y="52"/>
                    </a:cubicBezTo>
                    <a:cubicBezTo>
                      <a:pt x="59" y="48"/>
                      <a:pt x="62" y="40"/>
                      <a:pt x="62" y="31"/>
                    </a:cubicBezTo>
                    <a:cubicBezTo>
                      <a:pt x="62" y="24"/>
                      <a:pt x="60" y="16"/>
                      <a:pt x="55" y="11"/>
                    </a:cubicBezTo>
                    <a:cubicBezTo>
                      <a:pt x="50" y="5"/>
                      <a:pt x="43" y="1"/>
                      <a:pt x="31" y="0"/>
                    </a:cubicBezTo>
                    <a:close/>
                    <a:moveTo>
                      <a:pt x="29" y="50"/>
                    </a:moveTo>
                    <a:cubicBezTo>
                      <a:pt x="30" y="50"/>
                      <a:pt x="31" y="49"/>
                      <a:pt x="32" y="49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4" y="49"/>
                      <a:pt x="35" y="49"/>
                    </a:cubicBezTo>
                    <a:cubicBezTo>
                      <a:pt x="34" y="55"/>
                      <a:pt x="34" y="61"/>
                      <a:pt x="34" y="67"/>
                    </a:cubicBezTo>
                    <a:cubicBezTo>
                      <a:pt x="34" y="69"/>
                      <a:pt x="34" y="70"/>
                      <a:pt x="34" y="71"/>
                    </a:cubicBezTo>
                    <a:cubicBezTo>
                      <a:pt x="33" y="71"/>
                      <a:pt x="33" y="71"/>
                      <a:pt x="32" y="71"/>
                    </a:cubicBezTo>
                    <a:cubicBezTo>
                      <a:pt x="32" y="71"/>
                      <a:pt x="31" y="71"/>
                      <a:pt x="30" y="71"/>
                    </a:cubicBezTo>
                    <a:cubicBezTo>
                      <a:pt x="30" y="64"/>
                      <a:pt x="30" y="57"/>
                      <a:pt x="29" y="50"/>
                    </a:cubicBezTo>
                    <a:close/>
                    <a:moveTo>
                      <a:pt x="32" y="36"/>
                    </a:moveTo>
                    <a:cubicBezTo>
                      <a:pt x="32" y="33"/>
                      <a:pt x="33" y="31"/>
                      <a:pt x="33" y="29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27"/>
                      <a:pt x="35" y="27"/>
                      <a:pt x="35" y="28"/>
                    </a:cubicBezTo>
                    <a:cubicBezTo>
                      <a:pt x="35" y="28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4"/>
                      <a:pt x="34" y="37"/>
                      <a:pt x="33" y="40"/>
                    </a:cubicBezTo>
                    <a:cubicBezTo>
                      <a:pt x="32" y="39"/>
                      <a:pt x="32" y="37"/>
                      <a:pt x="32" y="36"/>
                    </a:cubicBezTo>
                    <a:close/>
                    <a:moveTo>
                      <a:pt x="44" y="29"/>
                    </a:move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4"/>
                      <a:pt x="43" y="39"/>
                      <a:pt x="41" y="42"/>
                    </a:cubicBezTo>
                    <a:cubicBezTo>
                      <a:pt x="41" y="43"/>
                      <a:pt x="40" y="44"/>
                      <a:pt x="39" y="45"/>
                    </a:cubicBezTo>
                    <a:cubicBezTo>
                      <a:pt x="40" y="40"/>
                      <a:pt x="41" y="36"/>
                      <a:pt x="43" y="31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4" y="30"/>
                      <a:pt x="44" y="29"/>
                      <a:pt x="44" y="29"/>
                    </a:cubicBezTo>
                    <a:close/>
                    <a:moveTo>
                      <a:pt x="37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37" y="75"/>
                      <a:pt x="37" y="75"/>
                      <a:pt x="37" y="75"/>
                    </a:cubicBezTo>
                    <a:close/>
                    <a:moveTo>
                      <a:pt x="42" y="92"/>
                    </a:moveTo>
                    <a:cubicBezTo>
                      <a:pt x="42" y="92"/>
                      <a:pt x="42" y="93"/>
                      <a:pt x="42" y="93"/>
                    </a:cubicBezTo>
                    <a:cubicBezTo>
                      <a:pt x="42" y="93"/>
                      <a:pt x="41" y="93"/>
                      <a:pt x="41" y="93"/>
                    </a:cubicBezTo>
                    <a:cubicBezTo>
                      <a:pt x="39" y="94"/>
                      <a:pt x="37" y="94"/>
                      <a:pt x="34" y="94"/>
                    </a:cubicBezTo>
                    <a:cubicBezTo>
                      <a:pt x="37" y="94"/>
                      <a:pt x="40" y="93"/>
                      <a:pt x="42" y="92"/>
                    </a:cubicBezTo>
                    <a:cubicBezTo>
                      <a:pt x="42" y="92"/>
                      <a:pt x="42" y="92"/>
                      <a:pt x="42" y="92"/>
                    </a:cubicBezTo>
                    <a:close/>
                    <a:moveTo>
                      <a:pt x="38" y="77"/>
                    </a:moveTo>
                    <a:cubicBezTo>
                      <a:pt x="39" y="77"/>
                      <a:pt x="41" y="77"/>
                      <a:pt x="42" y="77"/>
                    </a:cubicBezTo>
                    <a:cubicBezTo>
                      <a:pt x="42" y="77"/>
                      <a:pt x="42" y="78"/>
                      <a:pt x="42" y="78"/>
                    </a:cubicBezTo>
                    <a:cubicBezTo>
                      <a:pt x="36" y="78"/>
                      <a:pt x="30" y="79"/>
                      <a:pt x="24" y="79"/>
                    </a:cubicBezTo>
                    <a:cubicBezTo>
                      <a:pt x="23" y="79"/>
                      <a:pt x="23" y="79"/>
                      <a:pt x="22" y="79"/>
                    </a:cubicBezTo>
                    <a:cubicBezTo>
                      <a:pt x="21" y="79"/>
                      <a:pt x="20" y="79"/>
                      <a:pt x="19" y="79"/>
                    </a:cubicBezTo>
                    <a:cubicBezTo>
                      <a:pt x="19" y="78"/>
                      <a:pt x="19" y="78"/>
                      <a:pt x="19" y="78"/>
                    </a:cubicBezTo>
                    <a:cubicBezTo>
                      <a:pt x="19" y="78"/>
                      <a:pt x="19" y="77"/>
                      <a:pt x="19" y="77"/>
                    </a:cubicBezTo>
                    <a:cubicBezTo>
                      <a:pt x="23" y="77"/>
                      <a:pt x="27" y="78"/>
                      <a:pt x="31" y="78"/>
                    </a:cubicBezTo>
                    <a:cubicBezTo>
                      <a:pt x="34" y="78"/>
                      <a:pt x="36" y="78"/>
                      <a:pt x="38" y="77"/>
                    </a:cubicBezTo>
                    <a:close/>
                    <a:moveTo>
                      <a:pt x="25" y="92"/>
                    </a:moveTo>
                    <a:cubicBezTo>
                      <a:pt x="23" y="92"/>
                      <a:pt x="21" y="92"/>
                      <a:pt x="19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21" y="91"/>
                      <a:pt x="23" y="91"/>
                      <a:pt x="25" y="91"/>
                    </a:cubicBezTo>
                    <a:cubicBezTo>
                      <a:pt x="28" y="91"/>
                      <a:pt x="31" y="91"/>
                      <a:pt x="34" y="91"/>
                    </a:cubicBezTo>
                    <a:cubicBezTo>
                      <a:pt x="36" y="90"/>
                      <a:pt x="38" y="90"/>
                      <a:pt x="40" y="90"/>
                    </a:cubicBezTo>
                    <a:cubicBezTo>
                      <a:pt x="35" y="91"/>
                      <a:pt x="30" y="92"/>
                      <a:pt x="25" y="92"/>
                    </a:cubicBezTo>
                    <a:close/>
                    <a:moveTo>
                      <a:pt x="33" y="88"/>
                    </a:moveTo>
                    <a:cubicBezTo>
                      <a:pt x="30" y="88"/>
                      <a:pt x="27" y="88"/>
                      <a:pt x="25" y="88"/>
                    </a:cubicBezTo>
                    <a:cubicBezTo>
                      <a:pt x="23" y="88"/>
                      <a:pt x="21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7"/>
                      <a:pt x="20" y="87"/>
                      <a:pt x="20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27" y="87"/>
                      <a:pt x="35" y="86"/>
                      <a:pt x="42" y="85"/>
                    </a:cubicBezTo>
                    <a:cubicBezTo>
                      <a:pt x="42" y="85"/>
                      <a:pt x="41" y="86"/>
                      <a:pt x="41" y="86"/>
                    </a:cubicBezTo>
                    <a:cubicBezTo>
                      <a:pt x="41" y="86"/>
                      <a:pt x="41" y="86"/>
                      <a:pt x="41" y="87"/>
                    </a:cubicBezTo>
                    <a:cubicBezTo>
                      <a:pt x="39" y="87"/>
                      <a:pt x="36" y="87"/>
                      <a:pt x="33" y="88"/>
                    </a:cubicBezTo>
                    <a:close/>
                    <a:moveTo>
                      <a:pt x="20" y="84"/>
                    </a:moveTo>
                    <a:cubicBezTo>
                      <a:pt x="20" y="84"/>
                      <a:pt x="19" y="84"/>
                      <a:pt x="19" y="84"/>
                    </a:cubicBezTo>
                    <a:cubicBezTo>
                      <a:pt x="19" y="84"/>
                      <a:pt x="19" y="83"/>
                      <a:pt x="19" y="83"/>
                    </a:cubicBezTo>
                    <a:cubicBezTo>
                      <a:pt x="19" y="83"/>
                      <a:pt x="19" y="82"/>
                      <a:pt x="19" y="82"/>
                    </a:cubicBezTo>
                    <a:cubicBezTo>
                      <a:pt x="20" y="82"/>
                      <a:pt x="21" y="82"/>
                      <a:pt x="22" y="82"/>
                    </a:cubicBezTo>
                    <a:cubicBezTo>
                      <a:pt x="23" y="82"/>
                      <a:pt x="23" y="82"/>
                      <a:pt x="24" y="82"/>
                    </a:cubicBezTo>
                    <a:cubicBezTo>
                      <a:pt x="30" y="82"/>
                      <a:pt x="36" y="81"/>
                      <a:pt x="42" y="81"/>
                    </a:cubicBezTo>
                    <a:cubicBezTo>
                      <a:pt x="42" y="81"/>
                      <a:pt x="42" y="81"/>
                      <a:pt x="41" y="82"/>
                    </a:cubicBezTo>
                    <a:cubicBezTo>
                      <a:pt x="34" y="83"/>
                      <a:pt x="27" y="84"/>
                      <a:pt x="20" y="84"/>
                    </a:cubicBezTo>
                    <a:close/>
                    <a:moveTo>
                      <a:pt x="34" y="75"/>
                    </a:moveTo>
                    <a:cubicBezTo>
                      <a:pt x="33" y="75"/>
                      <a:pt x="32" y="75"/>
                      <a:pt x="31" y="75"/>
                    </a:cubicBezTo>
                    <a:cubicBezTo>
                      <a:pt x="31" y="75"/>
                      <a:pt x="31" y="75"/>
                      <a:pt x="30" y="75"/>
                    </a:cubicBezTo>
                    <a:cubicBezTo>
                      <a:pt x="30" y="75"/>
                      <a:pt x="30" y="74"/>
                      <a:pt x="30" y="74"/>
                    </a:cubicBezTo>
                    <a:cubicBezTo>
                      <a:pt x="31" y="74"/>
                      <a:pt x="32" y="74"/>
                      <a:pt x="32" y="74"/>
                    </a:cubicBezTo>
                    <a:cubicBezTo>
                      <a:pt x="33" y="74"/>
                      <a:pt x="33" y="74"/>
                      <a:pt x="34" y="75"/>
                    </a:cubicBezTo>
                    <a:close/>
                    <a:moveTo>
                      <a:pt x="37" y="100"/>
                    </a:moveTo>
                    <a:cubicBezTo>
                      <a:pt x="36" y="101"/>
                      <a:pt x="34" y="101"/>
                      <a:pt x="31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28" y="101"/>
                      <a:pt x="26" y="100"/>
                      <a:pt x="24" y="99"/>
                    </a:cubicBezTo>
                    <a:cubicBezTo>
                      <a:pt x="23" y="98"/>
                      <a:pt x="22" y="97"/>
                      <a:pt x="21" y="96"/>
                    </a:cubicBezTo>
                    <a:cubicBezTo>
                      <a:pt x="21" y="96"/>
                      <a:pt x="22" y="96"/>
                      <a:pt x="22" y="96"/>
                    </a:cubicBezTo>
                    <a:cubicBezTo>
                      <a:pt x="25" y="97"/>
                      <a:pt x="29" y="97"/>
                      <a:pt x="31" y="97"/>
                    </a:cubicBezTo>
                    <a:cubicBezTo>
                      <a:pt x="35" y="97"/>
                      <a:pt x="38" y="97"/>
                      <a:pt x="41" y="96"/>
                    </a:cubicBezTo>
                    <a:cubicBezTo>
                      <a:pt x="40" y="97"/>
                      <a:pt x="38" y="99"/>
                      <a:pt x="37" y="100"/>
                    </a:cubicBezTo>
                    <a:close/>
                    <a:moveTo>
                      <a:pt x="53" y="51"/>
                    </a:moveTo>
                    <a:cubicBezTo>
                      <a:pt x="49" y="56"/>
                      <a:pt x="49" y="59"/>
                      <a:pt x="47" y="63"/>
                    </a:cubicBezTo>
                    <a:cubicBezTo>
                      <a:pt x="47" y="65"/>
                      <a:pt x="47" y="67"/>
                      <a:pt x="46" y="69"/>
                    </a:cubicBezTo>
                    <a:cubicBezTo>
                      <a:pt x="46" y="70"/>
                      <a:pt x="45" y="71"/>
                      <a:pt x="44" y="73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1" y="72"/>
                      <a:pt x="39" y="72"/>
                      <a:pt x="37" y="72"/>
                    </a:cubicBezTo>
                    <a:cubicBezTo>
                      <a:pt x="37" y="70"/>
                      <a:pt x="37" y="69"/>
                      <a:pt x="37" y="67"/>
                    </a:cubicBezTo>
                    <a:cubicBezTo>
                      <a:pt x="37" y="61"/>
                      <a:pt x="37" y="55"/>
                      <a:pt x="38" y="49"/>
                    </a:cubicBezTo>
                    <a:cubicBezTo>
                      <a:pt x="39" y="49"/>
                      <a:pt x="39" y="48"/>
                      <a:pt x="39" y="48"/>
                    </a:cubicBezTo>
                    <a:cubicBezTo>
                      <a:pt x="41" y="47"/>
                      <a:pt x="43" y="45"/>
                      <a:pt x="44" y="44"/>
                    </a:cubicBezTo>
                    <a:cubicBezTo>
                      <a:pt x="46" y="40"/>
                      <a:pt x="47" y="35"/>
                      <a:pt x="47" y="30"/>
                    </a:cubicBezTo>
                    <a:cubicBezTo>
                      <a:pt x="47" y="29"/>
                      <a:pt x="47" y="28"/>
                      <a:pt x="47" y="27"/>
                    </a:cubicBezTo>
                    <a:cubicBezTo>
                      <a:pt x="46" y="27"/>
                      <a:pt x="45" y="26"/>
                      <a:pt x="44" y="26"/>
                    </a:cubicBezTo>
                    <a:cubicBezTo>
                      <a:pt x="43" y="26"/>
                      <a:pt x="43" y="27"/>
                      <a:pt x="42" y="27"/>
                    </a:cubicBezTo>
                    <a:cubicBezTo>
                      <a:pt x="41" y="28"/>
                      <a:pt x="40" y="29"/>
                      <a:pt x="40" y="30"/>
                    </a:cubicBezTo>
                    <a:cubicBezTo>
                      <a:pt x="38" y="35"/>
                      <a:pt x="37" y="41"/>
                      <a:pt x="36" y="46"/>
                    </a:cubicBezTo>
                    <a:cubicBezTo>
                      <a:pt x="35" y="46"/>
                      <a:pt x="35" y="46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1"/>
                      <a:pt x="37" y="36"/>
                      <a:pt x="38" y="31"/>
                    </a:cubicBezTo>
                    <a:cubicBezTo>
                      <a:pt x="38" y="30"/>
                      <a:pt x="38" y="30"/>
                      <a:pt x="38" y="29"/>
                    </a:cubicBezTo>
                    <a:cubicBezTo>
                      <a:pt x="38" y="28"/>
                      <a:pt x="38" y="27"/>
                      <a:pt x="38" y="27"/>
                    </a:cubicBezTo>
                    <a:cubicBezTo>
                      <a:pt x="37" y="25"/>
                      <a:pt x="36" y="24"/>
                      <a:pt x="34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5"/>
                      <a:pt x="31" y="26"/>
                      <a:pt x="31" y="26"/>
                    </a:cubicBezTo>
                    <a:cubicBezTo>
                      <a:pt x="30" y="27"/>
                      <a:pt x="30" y="27"/>
                      <a:pt x="30" y="28"/>
                    </a:cubicBezTo>
                    <a:cubicBezTo>
                      <a:pt x="30" y="31"/>
                      <a:pt x="29" y="33"/>
                      <a:pt x="29" y="36"/>
                    </a:cubicBezTo>
                    <a:cubicBezTo>
                      <a:pt x="29" y="38"/>
                      <a:pt x="30" y="41"/>
                      <a:pt x="30" y="44"/>
                    </a:cubicBezTo>
                    <a:cubicBezTo>
                      <a:pt x="30" y="44"/>
                      <a:pt x="30" y="45"/>
                      <a:pt x="31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29" y="47"/>
                      <a:pt x="29" y="47"/>
                      <a:pt x="28" y="48"/>
                    </a:cubicBezTo>
                    <a:cubicBezTo>
                      <a:pt x="27" y="42"/>
                      <a:pt x="26" y="37"/>
                      <a:pt x="24" y="31"/>
                    </a:cubicBezTo>
                    <a:cubicBezTo>
                      <a:pt x="24" y="30"/>
                      <a:pt x="23" y="27"/>
                      <a:pt x="21" y="26"/>
                    </a:cubicBezTo>
                    <a:cubicBezTo>
                      <a:pt x="20" y="25"/>
                      <a:pt x="19" y="25"/>
                      <a:pt x="18" y="25"/>
                    </a:cubicBezTo>
                    <a:cubicBezTo>
                      <a:pt x="17" y="25"/>
                      <a:pt x="16" y="26"/>
                      <a:pt x="15" y="26"/>
                    </a:cubicBezTo>
                    <a:cubicBezTo>
                      <a:pt x="13" y="28"/>
                      <a:pt x="12" y="30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3" y="35"/>
                      <a:pt x="13" y="36"/>
                    </a:cubicBezTo>
                    <a:cubicBezTo>
                      <a:pt x="16" y="41"/>
                      <a:pt x="19" y="45"/>
                      <a:pt x="23" y="48"/>
                    </a:cubicBezTo>
                    <a:cubicBezTo>
                      <a:pt x="23" y="49"/>
                      <a:pt x="24" y="50"/>
                      <a:pt x="26" y="50"/>
                    </a:cubicBezTo>
                    <a:cubicBezTo>
                      <a:pt x="27" y="57"/>
                      <a:pt x="27" y="64"/>
                      <a:pt x="27" y="72"/>
                    </a:cubicBezTo>
                    <a:cubicBezTo>
                      <a:pt x="24" y="72"/>
                      <a:pt x="21" y="73"/>
                      <a:pt x="19" y="7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3"/>
                    </a:cubicBezTo>
                    <a:cubicBezTo>
                      <a:pt x="16" y="71"/>
                      <a:pt x="15" y="70"/>
                      <a:pt x="15" y="68"/>
                    </a:cubicBezTo>
                    <a:cubicBezTo>
                      <a:pt x="15" y="67"/>
                      <a:pt x="15" y="65"/>
                      <a:pt x="15" y="64"/>
                    </a:cubicBezTo>
                    <a:cubicBezTo>
                      <a:pt x="14" y="61"/>
                      <a:pt x="12" y="58"/>
                      <a:pt x="11" y="56"/>
                    </a:cubicBezTo>
                    <a:cubicBezTo>
                      <a:pt x="9" y="53"/>
                      <a:pt x="8" y="50"/>
                      <a:pt x="6" y="48"/>
                    </a:cubicBezTo>
                    <a:cubicBezTo>
                      <a:pt x="4" y="43"/>
                      <a:pt x="3" y="38"/>
                      <a:pt x="3" y="34"/>
                    </a:cubicBezTo>
                    <a:cubicBezTo>
                      <a:pt x="3" y="26"/>
                      <a:pt x="6" y="18"/>
                      <a:pt x="10" y="13"/>
                    </a:cubicBezTo>
                    <a:cubicBezTo>
                      <a:pt x="15" y="7"/>
                      <a:pt x="22" y="3"/>
                      <a:pt x="30" y="3"/>
                    </a:cubicBezTo>
                    <a:cubicBezTo>
                      <a:pt x="30" y="3"/>
                      <a:pt x="31" y="3"/>
                      <a:pt x="31" y="3"/>
                    </a:cubicBezTo>
                    <a:cubicBezTo>
                      <a:pt x="42" y="4"/>
                      <a:pt x="49" y="7"/>
                      <a:pt x="53" y="13"/>
                    </a:cubicBezTo>
                    <a:cubicBezTo>
                      <a:pt x="57" y="18"/>
                      <a:pt x="59" y="24"/>
                      <a:pt x="59" y="31"/>
                    </a:cubicBezTo>
                    <a:cubicBezTo>
                      <a:pt x="59" y="39"/>
                      <a:pt x="56" y="47"/>
                      <a:pt x="53" y="51"/>
                    </a:cubicBezTo>
                    <a:close/>
                    <a:moveTo>
                      <a:pt x="25" y="46"/>
                    </a:moveTo>
                    <a:cubicBezTo>
                      <a:pt x="25" y="46"/>
                      <a:pt x="25" y="46"/>
                      <a:pt x="25" y="46"/>
                    </a:cubicBezTo>
                    <a:cubicBezTo>
                      <a:pt x="21" y="43"/>
                      <a:pt x="18" y="39"/>
                      <a:pt x="16" y="35"/>
                    </a:cubicBezTo>
                    <a:cubicBezTo>
                      <a:pt x="15" y="34"/>
                      <a:pt x="15" y="33"/>
                      <a:pt x="15" y="32"/>
                    </a:cubicBezTo>
                    <a:cubicBezTo>
                      <a:pt x="15" y="30"/>
                      <a:pt x="16" y="29"/>
                      <a:pt x="16" y="29"/>
                    </a:cubicBezTo>
                    <a:cubicBezTo>
                      <a:pt x="17" y="28"/>
                      <a:pt x="17" y="28"/>
                      <a:pt x="18" y="28"/>
                    </a:cubicBezTo>
                    <a:cubicBezTo>
                      <a:pt x="19" y="28"/>
                      <a:pt x="19" y="28"/>
                      <a:pt x="19" y="29"/>
                    </a:cubicBezTo>
                    <a:cubicBezTo>
                      <a:pt x="20" y="29"/>
                      <a:pt x="21" y="31"/>
                      <a:pt x="22" y="32"/>
                    </a:cubicBezTo>
                    <a:cubicBezTo>
                      <a:pt x="23" y="37"/>
                      <a:pt x="24" y="41"/>
                      <a:pt x="25" y="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4415172" y="819153"/>
                <a:ext cx="36443" cy="1834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2" y="25"/>
                  </a:cxn>
                  <a:cxn ang="0">
                    <a:pos x="3" y="26"/>
                  </a:cxn>
                  <a:cxn ang="0">
                    <a:pos x="5" y="25"/>
                  </a:cxn>
                  <a:cxn ang="0">
                    <a:pos x="3" y="6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5" h="27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"/>
                      <a:pt x="1" y="19"/>
                      <a:pt x="2" y="25"/>
                    </a:cubicBezTo>
                    <a:cubicBezTo>
                      <a:pt x="2" y="26"/>
                      <a:pt x="3" y="27"/>
                      <a:pt x="3" y="26"/>
                    </a:cubicBezTo>
                    <a:cubicBezTo>
                      <a:pt x="4" y="26"/>
                      <a:pt x="5" y="26"/>
                      <a:pt x="5" y="25"/>
                    </a:cubicBezTo>
                    <a:cubicBezTo>
                      <a:pt x="4" y="18"/>
                      <a:pt x="3" y="12"/>
                      <a:pt x="3" y="6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4658127" y="935886"/>
                <a:ext cx="130590" cy="91719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2" y="14"/>
                  </a:cxn>
                  <a:cxn ang="0">
                    <a:pos x="17" y="3"/>
                  </a:cxn>
                  <a:cxn ang="0">
                    <a:pos x="17" y="1"/>
                  </a:cxn>
                  <a:cxn ang="0">
                    <a:pos x="15" y="1"/>
                  </a:cxn>
                </a:cxnLst>
                <a:rect l="0" t="0" r="r" b="b"/>
                <a:pathLst>
                  <a:path w="18" h="14">
                    <a:moveTo>
                      <a:pt x="15" y="1"/>
                    </a:moveTo>
                    <a:cubicBezTo>
                      <a:pt x="10" y="4"/>
                      <a:pt x="5" y="8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7" y="10"/>
                      <a:pt x="12" y="7"/>
                      <a:pt x="17" y="3"/>
                    </a:cubicBezTo>
                    <a:cubicBezTo>
                      <a:pt x="18" y="3"/>
                      <a:pt x="18" y="2"/>
                      <a:pt x="17" y="1"/>
                    </a:cubicBezTo>
                    <a:cubicBezTo>
                      <a:pt x="17" y="0"/>
                      <a:pt x="16" y="0"/>
                      <a:pt x="15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4737086" y="1169349"/>
                <a:ext cx="139699" cy="47249"/>
              </a:xfrm>
              <a:custGeom>
                <a:avLst/>
                <a:gdLst/>
                <a:ahLst/>
                <a:cxnLst>
                  <a:cxn ang="0">
                    <a:pos x="18" y="1"/>
                  </a:cxn>
                  <a:cxn ang="0">
                    <a:pos x="16" y="0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18" y="3"/>
                  </a:cxn>
                  <a:cxn ang="0">
                    <a:pos x="18" y="1"/>
                  </a:cxn>
                </a:cxnLst>
                <a:rect l="0" t="0" r="r" b="b"/>
                <a:pathLst>
                  <a:path w="19" h="7">
                    <a:moveTo>
                      <a:pt x="18" y="1"/>
                    </a:moveTo>
                    <a:cubicBezTo>
                      <a:pt x="18" y="0"/>
                      <a:pt x="17" y="0"/>
                      <a:pt x="16" y="0"/>
                    </a:cubicBezTo>
                    <a:cubicBezTo>
                      <a:pt x="12" y="2"/>
                      <a:pt x="6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7" y="7"/>
                      <a:pt x="13" y="5"/>
                      <a:pt x="18" y="3"/>
                    </a:cubicBezTo>
                    <a:cubicBezTo>
                      <a:pt x="18" y="2"/>
                      <a:pt x="19" y="1"/>
                      <a:pt x="18" y="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15"/>
              <p:cNvSpPr/>
              <p:nvPr/>
            </p:nvSpPr>
            <p:spPr bwMode="auto">
              <a:xfrm>
                <a:off x="4715827" y="1358345"/>
                <a:ext cx="118442" cy="91719"/>
              </a:xfrm>
              <a:custGeom>
                <a:avLst/>
                <a:gdLst/>
                <a:ahLst/>
                <a:cxnLst>
                  <a:cxn ang="0">
                    <a:pos x="13" y="13"/>
                  </a:cxn>
                  <a:cxn ang="0">
                    <a:pos x="15" y="13"/>
                  </a:cxn>
                  <a:cxn ang="0">
                    <a:pos x="15" y="1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3" y="13"/>
                  </a:cxn>
                </a:cxnLst>
                <a:rect l="0" t="0" r="r" b="b"/>
                <a:pathLst>
                  <a:path w="16" h="14">
                    <a:moveTo>
                      <a:pt x="13" y="13"/>
                    </a:moveTo>
                    <a:cubicBezTo>
                      <a:pt x="14" y="14"/>
                      <a:pt x="15" y="14"/>
                      <a:pt x="15" y="13"/>
                    </a:cubicBezTo>
                    <a:cubicBezTo>
                      <a:pt x="16" y="12"/>
                      <a:pt x="16" y="11"/>
                      <a:pt x="15" y="11"/>
                    </a:cubicBezTo>
                    <a:cubicBezTo>
                      <a:pt x="11" y="7"/>
                      <a:pt x="7" y="4"/>
                      <a:pt x="3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5" y="6"/>
                      <a:pt x="9" y="10"/>
                      <a:pt x="13" y="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Freeform 16"/>
              <p:cNvSpPr/>
              <p:nvPr/>
            </p:nvSpPr>
            <p:spPr bwMode="auto">
              <a:xfrm>
                <a:off x="4120584" y="935885"/>
                <a:ext cx="109330" cy="100056"/>
              </a:xfrm>
              <a:custGeom>
                <a:avLst/>
                <a:gdLst/>
                <a:ahLst/>
                <a:cxnLst>
                  <a:cxn ang="0">
                    <a:pos x="14" y="15"/>
                  </a:cxn>
                  <a:cxn ang="0">
                    <a:pos x="15" y="13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2" y="14"/>
                  </a:cxn>
                  <a:cxn ang="0">
                    <a:pos x="14" y="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cubicBezTo>
                      <a:pt x="15" y="14"/>
                      <a:pt x="15" y="13"/>
                      <a:pt x="15" y="13"/>
                    </a:cubicBezTo>
                    <a:cubicBezTo>
                      <a:pt x="12" y="8"/>
                      <a:pt x="7" y="4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5" y="6"/>
                      <a:pt x="9" y="10"/>
                      <a:pt x="12" y="14"/>
                    </a:cubicBezTo>
                    <a:cubicBezTo>
                      <a:pt x="13" y="15"/>
                      <a:pt x="14" y="15"/>
                      <a:pt x="14" y="1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17"/>
              <p:cNvSpPr/>
              <p:nvPr/>
            </p:nvSpPr>
            <p:spPr bwMode="auto">
              <a:xfrm>
                <a:off x="4038591" y="1174907"/>
                <a:ext cx="133626" cy="47249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7" y="3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2" y="3"/>
                  </a:cxn>
                  <a:cxn ang="0">
                    <a:pos x="16" y="6"/>
                  </a:cxn>
                  <a:cxn ang="0">
                    <a:pos x="18" y="5"/>
                  </a:cxn>
                </a:cxnLst>
                <a:rect l="0" t="0" r="r" b="b"/>
                <a:pathLst>
                  <a:path w="18" h="7">
                    <a:moveTo>
                      <a:pt x="18" y="5"/>
                    </a:moveTo>
                    <a:cubicBezTo>
                      <a:pt x="18" y="5"/>
                      <a:pt x="18" y="4"/>
                      <a:pt x="17" y="3"/>
                    </a:cubicBezTo>
                    <a:cubicBezTo>
                      <a:pt x="12" y="2"/>
                      <a:pt x="7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7" y="3"/>
                      <a:pt x="12" y="4"/>
                      <a:pt x="16" y="6"/>
                    </a:cubicBezTo>
                    <a:cubicBezTo>
                      <a:pt x="17" y="7"/>
                      <a:pt x="18" y="6"/>
                      <a:pt x="18" y="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3" name="Freeform 18"/>
              <p:cNvSpPr/>
              <p:nvPr/>
            </p:nvSpPr>
            <p:spPr bwMode="auto">
              <a:xfrm>
                <a:off x="4084155" y="1391692"/>
                <a:ext cx="115404" cy="100056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9" y="9"/>
                  </a:cxn>
                  <a:cxn ang="0">
                    <a:pos x="16" y="3"/>
                  </a:cxn>
                  <a:cxn ang="0">
                    <a:pos x="16" y="1"/>
                  </a:cxn>
                  <a:cxn ang="0">
                    <a:pos x="13" y="1"/>
                  </a:cxn>
                  <a:cxn ang="0">
                    <a:pos x="7" y="6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</a:cxnLst>
                <a:rect l="0" t="0" r="r" b="b"/>
                <a:pathLst>
                  <a:path w="16" h="15">
                    <a:moveTo>
                      <a:pt x="2" y="14"/>
                    </a:moveTo>
                    <a:cubicBezTo>
                      <a:pt x="5" y="11"/>
                      <a:pt x="7" y="10"/>
                      <a:pt x="9" y="9"/>
                    </a:cubicBezTo>
                    <a:cubicBezTo>
                      <a:pt x="11" y="7"/>
                      <a:pt x="13" y="5"/>
                      <a:pt x="16" y="3"/>
                    </a:cubicBezTo>
                    <a:cubicBezTo>
                      <a:pt x="16" y="2"/>
                      <a:pt x="16" y="1"/>
                      <a:pt x="16" y="1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3"/>
                      <a:pt x="9" y="5"/>
                      <a:pt x="7" y="6"/>
                    </a:cubicBezTo>
                    <a:cubicBezTo>
                      <a:pt x="5" y="8"/>
                      <a:pt x="3" y="9"/>
                      <a:pt x="0" y="12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1" y="15"/>
                      <a:pt x="2" y="15"/>
                      <a:pt x="2" y="1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6368528" y="3438849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593352" y="3619997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61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7152144" y="3838350"/>
              <a:ext cx="26987" cy="12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Oval 74"/>
          <p:cNvSpPr>
            <a:spLocks noChangeArrowheads="1"/>
          </p:cNvSpPr>
          <p:nvPr/>
        </p:nvSpPr>
        <p:spPr bwMode="auto">
          <a:xfrm>
            <a:off x="6359589" y="1990797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503422" y="2139663"/>
            <a:ext cx="479073" cy="437975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7538001" y="2186912"/>
            <a:ext cx="38851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使用者可以自由地於本地、網路上查詢他們喜愛的音樂作品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538000" y="3574993"/>
            <a:ext cx="388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使用者查詢後、點擊圖示即可播放音樂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66"/>
          <p:cNvSpPr>
            <a:spLocks noChangeArrowheads="1"/>
          </p:cNvSpPr>
          <p:nvPr/>
        </p:nvSpPr>
        <p:spPr bwMode="auto">
          <a:xfrm>
            <a:off x="6368528" y="4726142"/>
            <a:ext cx="786078" cy="7849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571845" y="4886088"/>
            <a:ext cx="379957" cy="378819"/>
            <a:chOff x="6760032" y="3590699"/>
            <a:chExt cx="530225" cy="528638"/>
          </a:xfrm>
          <a:solidFill>
            <a:schemeClr val="bg1"/>
          </a:solidFill>
        </p:grpSpPr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7152144" y="3838350"/>
              <a:ext cx="26987" cy="12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7538001" y="4866453"/>
            <a:ext cx="38851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該播放機有暫停、重播、播放下一首等功能，自由顯示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隱藏歌詞並滚动歌词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7121" y="1061791"/>
            <a:ext cx="46001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二、網站功能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6395" y="1639570"/>
            <a:ext cx="4148455" cy="3402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3084195"/>
            <a:ext cx="3414395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02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選題的思路與方法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21642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課題研究的思路與方法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Oval 38"/>
          <p:cNvSpPr/>
          <p:nvPr/>
        </p:nvSpPr>
        <p:spPr>
          <a:xfrm>
            <a:off x="9658899" y="4346653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2B617"/>
              </a:solidFill>
            </a:endParaRPr>
          </a:p>
        </p:txBody>
      </p:sp>
      <p:sp>
        <p:nvSpPr>
          <p:cNvPr id="36" name="Oval 36"/>
          <p:cNvSpPr/>
          <p:nvPr/>
        </p:nvSpPr>
        <p:spPr>
          <a:xfrm>
            <a:off x="8270519" y="4367771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2B617"/>
              </a:solidFill>
            </a:endParaRPr>
          </a:p>
        </p:txBody>
      </p:sp>
      <p:sp>
        <p:nvSpPr>
          <p:cNvPr id="39" name="Oval 37"/>
          <p:cNvSpPr/>
          <p:nvPr/>
        </p:nvSpPr>
        <p:spPr>
          <a:xfrm>
            <a:off x="9405412" y="4367770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40" name="Diagram 8"/>
          <p:cNvGraphicFramePr/>
          <p:nvPr/>
        </p:nvGraphicFramePr>
        <p:xfrm>
          <a:off x="653343" y="2011765"/>
          <a:ext cx="5131738" cy="386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1" name="Right Brace 17"/>
          <p:cNvSpPr/>
          <p:nvPr/>
        </p:nvSpPr>
        <p:spPr>
          <a:xfrm>
            <a:off x="5411707" y="1962449"/>
            <a:ext cx="746749" cy="3961218"/>
          </a:xfrm>
          <a:prstGeom prst="rightBrace">
            <a:avLst>
              <a:gd name="adj1" fmla="val 115126"/>
              <a:gd name="adj2" fmla="val 4792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Oval 18"/>
          <p:cNvSpPr/>
          <p:nvPr/>
        </p:nvSpPr>
        <p:spPr>
          <a:xfrm>
            <a:off x="6864225" y="4367770"/>
            <a:ext cx="1220883" cy="12208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2B617"/>
              </a:solidFill>
            </a:endParaRPr>
          </a:p>
        </p:txBody>
      </p:sp>
      <p:pic>
        <p:nvPicPr>
          <p:cNvPr id="43" name="Picture 2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60" y="4659060"/>
            <a:ext cx="440704" cy="440704"/>
          </a:xfrm>
          <a:prstGeom prst="rect">
            <a:avLst/>
          </a:prstGeom>
        </p:spPr>
      </p:pic>
      <p:sp>
        <p:nvSpPr>
          <p:cNvPr id="51" name="Oval 19"/>
          <p:cNvSpPr/>
          <p:nvPr/>
        </p:nvSpPr>
        <p:spPr>
          <a:xfrm>
            <a:off x="7982172" y="4367770"/>
            <a:ext cx="339477" cy="3394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8" name="Picture 1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57" y="4751438"/>
            <a:ext cx="205657" cy="205657"/>
          </a:xfrm>
          <a:prstGeom prst="rect">
            <a:avLst/>
          </a:prstGeom>
        </p:spPr>
      </p:pic>
      <p:pic>
        <p:nvPicPr>
          <p:cNvPr id="59" name="Picture 2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74" y="2817324"/>
            <a:ext cx="257236" cy="257236"/>
          </a:xfrm>
          <a:prstGeom prst="rect">
            <a:avLst/>
          </a:prstGeom>
        </p:spPr>
      </p:pic>
      <p:pic>
        <p:nvPicPr>
          <p:cNvPr id="60" name="Picture 21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35" y="2505115"/>
            <a:ext cx="303541" cy="303541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118" y="4609571"/>
            <a:ext cx="539684" cy="539683"/>
          </a:xfrm>
          <a:prstGeom prst="rect">
            <a:avLst/>
          </a:prstGeom>
        </p:spPr>
      </p:pic>
      <p:pic>
        <p:nvPicPr>
          <p:cNvPr id="62" name="Picture 9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92" y="4605310"/>
            <a:ext cx="548207" cy="548207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6158456" y="1861158"/>
            <a:ext cx="557488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目的：整個網站分為前臺展示系統和後臺資訊管理系統，前臺展示系統主要是面向顧客提供播放音樂、下載音樂、音樂評論等功能，後臺資訊管理系統用於管理人員對音樂產品等數據的管理。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課題研究的思路與方法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1521" y="1981529"/>
            <a:ext cx="10414192" cy="4382790"/>
            <a:chOff x="1065980" y="1952852"/>
            <a:chExt cx="10141326" cy="4446117"/>
          </a:xfrm>
        </p:grpSpPr>
        <p:sp>
          <p:nvSpPr>
            <p:cNvPr id="30" name="Oval 2"/>
            <p:cNvSpPr/>
            <p:nvPr/>
          </p:nvSpPr>
          <p:spPr>
            <a:xfrm>
              <a:off x="1756997" y="1990802"/>
              <a:ext cx="1907012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" name="Picture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555" y="2395607"/>
              <a:ext cx="743198" cy="11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Oval 76"/>
            <p:cNvSpPr/>
            <p:nvPr/>
          </p:nvSpPr>
          <p:spPr>
            <a:xfrm>
              <a:off x="5178864" y="1952852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433" y="2468345"/>
              <a:ext cx="993037" cy="94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78"/>
            <p:cNvSpPr/>
            <p:nvPr/>
          </p:nvSpPr>
          <p:spPr>
            <a:xfrm>
              <a:off x="8550130" y="2009778"/>
              <a:ext cx="1910173" cy="19070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7585" y="2449370"/>
              <a:ext cx="1113214" cy="109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73"/>
            <p:cNvSpPr/>
            <p:nvPr/>
          </p:nvSpPr>
          <p:spPr bwMode="auto">
            <a:xfrm>
              <a:off x="7892322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Rectangle 32"/>
            <p:cNvSpPr/>
            <p:nvPr/>
          </p:nvSpPr>
          <p:spPr bwMode="auto">
            <a:xfrm>
              <a:off x="7867022" y="4144490"/>
              <a:ext cx="18975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Rectangle 70"/>
            <p:cNvSpPr/>
            <p:nvPr/>
          </p:nvSpPr>
          <p:spPr bwMode="auto">
            <a:xfrm>
              <a:off x="4489430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Rectangle 33"/>
            <p:cNvSpPr/>
            <p:nvPr/>
          </p:nvSpPr>
          <p:spPr bwMode="auto">
            <a:xfrm>
              <a:off x="4476780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64"/>
            <p:cNvSpPr/>
            <p:nvPr/>
          </p:nvSpPr>
          <p:spPr bwMode="auto">
            <a:xfrm>
              <a:off x="1086539" y="4144490"/>
              <a:ext cx="3225789" cy="3162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Rectangle 34"/>
            <p:cNvSpPr/>
            <p:nvPr/>
          </p:nvSpPr>
          <p:spPr bwMode="auto">
            <a:xfrm>
              <a:off x="1073889" y="4144490"/>
              <a:ext cx="202402" cy="3162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018457" y="4091412"/>
              <a:ext cx="1409394" cy="37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思路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429253" y="4091412"/>
              <a:ext cx="1409394" cy="37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65980" y="4745566"/>
              <a:ext cx="3246348" cy="1029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  <a:buClrTx/>
                <a:buSzTx/>
                <a:buFontTx/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通過自主地設計網站的方法，製作一個可以讓顧客滿意的音樂播放網站。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620648" y="4745372"/>
              <a:ext cx="3246348" cy="16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利用html、css、javascript、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介面等編程技術，使用網易雲音樂等公司的後臺資源，處理音樂播放器以及後臺資訊管理的程式。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960958" y="4821147"/>
              <a:ext cx="3246348" cy="134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使用互聯網迅速、方便、高效等特點，另外收取其他企業的廣告費用增加額外的收入。後臺資訊管理可利用用戶的偏好，以提供更多心動音樂。</a:t>
              </a:r>
              <a:endPara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924616" y="4117299"/>
              <a:ext cx="1319035" cy="37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意義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03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網頁特色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21642" y="413320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Web page features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演示</Application>
  <PresentationFormat>宽屏</PresentationFormat>
  <Paragraphs>123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华文仿宋</vt:lpstr>
      <vt:lpstr>Calibri</vt:lpstr>
      <vt:lpstr>方正粗宋简体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飘</cp:lastModifiedBy>
  <cp:revision>66</cp:revision>
  <dcterms:created xsi:type="dcterms:W3CDTF">2017-05-25T05:33:00Z</dcterms:created>
  <dcterms:modified xsi:type="dcterms:W3CDTF">2019-12-30T13:11:44Z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2052-11.1.0.8864</vt:lpwstr>
  </property>
</Properties>
</file>