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D0D49-1491-5B52-35A1-1D56F0F46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29CC6-4476-C774-5E45-3AB675414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853F4-9396-5A8F-3B5D-F999FFB1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3C5F-960C-442E-BD71-5EAD7E76DC3A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42F4F-3A7F-09EA-11FD-A10A018E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2C4BE-3E57-6D3A-9DFD-3E507005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96B7-F498-4510-BD7F-8CFF24FF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1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ADEB-2221-A758-5347-60E8A9CE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00B2D-F4CB-0553-90FE-494A5861E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441BE-880A-39C2-B08A-36434B690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3C5F-960C-442E-BD71-5EAD7E76DC3A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C5F4-5110-1CB7-F2CA-A57A4260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B6096-4981-3BAB-8890-BE6230603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96B7-F498-4510-BD7F-8CFF24FF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7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36D76-E2E1-098B-5E5C-8301F1D3D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CA0EC-C211-F3F7-B583-0E3FBBF13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44181-E155-8623-D966-BB7C5E21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3C5F-960C-442E-BD71-5EAD7E76DC3A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807C6-6BB7-680C-F27D-480E4FCF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FFA8C-078C-16B5-CE83-9C12F61F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96B7-F498-4510-BD7F-8CFF24FF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1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1DE2-BF20-E22B-DB13-B305D299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BC90D-2FCD-FA8A-B16F-3D72B6617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66DB3-B194-D101-D942-E7C5C35E3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3C5F-960C-442E-BD71-5EAD7E76DC3A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AEE7-1688-C66D-A07C-EA85C598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F54B3-26B3-ABDB-79C2-4D6C99D8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96B7-F498-4510-BD7F-8CFF24FF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98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0A89-4DD2-BD4D-E0AD-5CAA702E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341E8-A72B-5F6D-95D5-D63EB3F71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1A2D3-0E38-F9DD-A3E6-FAF2257F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3C5F-960C-442E-BD71-5EAD7E76DC3A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FC979-01A1-463A-59BF-A28FECB8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03EC4-FB30-4886-1B4C-8CDC7D93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96B7-F498-4510-BD7F-8CFF24FF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4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4388-CE60-9C3E-7FBA-830061B4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A976-6A79-A4DF-1666-0E8522CD4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EC6F2-46D8-84BF-C90A-DD50F3FE2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D85AD-A2D2-D17A-1A85-A10D9FDD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3C5F-960C-442E-BD71-5EAD7E76DC3A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7C679-73DB-D703-D6ED-0B5EC5E9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6A75F-D5E5-8626-AAEA-C48A9A15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96B7-F498-4510-BD7F-8CFF24FF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7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0E75-A523-64F4-07E0-F67207B8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597FE-EBBF-959E-201C-6970FFF34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F252E-8F9F-0FBC-092C-DA0CBE41E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9B676-76FC-7570-D64E-06B0674F7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77B3D-7006-AD03-CAFA-151AC0A2D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A6A720-7731-2A8F-6D2C-578A8F4F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3C5F-960C-442E-BD71-5EAD7E76DC3A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164B9-33B4-D68E-6207-2A4D663E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49F31-5DC4-A2E6-2DBC-D9447D84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96B7-F498-4510-BD7F-8CFF24FF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FFDA-D02B-824A-EDFE-82D3DB58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FC2347-D0BE-5B93-EBF6-BCCEEAD5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3C5F-960C-442E-BD71-5EAD7E76DC3A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C7CFE-8132-B471-A6F8-96A8A453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8CE6E-5361-AC18-5785-48F84ED9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96B7-F498-4510-BD7F-8CFF24FF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7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84598-E330-1721-9253-1875D51C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3C5F-960C-442E-BD71-5EAD7E76DC3A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3D9F5-428E-40A4-D62C-AA871A98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10CCC-569F-A2EC-2516-916A77D3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96B7-F498-4510-BD7F-8CFF24FF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8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355B-2217-DE7D-C5B3-604E3DB1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2EA05-0B21-86A8-AF69-88B269E8A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6F35A-D528-FE7E-888E-54DB74727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47204-F6F8-7C55-1EC3-3088A002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3C5F-960C-442E-BD71-5EAD7E76DC3A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53D7B-D715-4E43-2BD4-E46981D41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C978F-086F-A112-A44A-AE246C26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96B7-F498-4510-BD7F-8CFF24FF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5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7678-7748-4DB6-0D84-05FF2D7A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E93E8-FB74-71A2-1603-9B260D847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19306-97C4-1AFC-3E35-0530AD980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4AEC2-50C6-224B-7CBC-7F3B5813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3C5F-960C-442E-BD71-5EAD7E76DC3A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20775-E009-C23C-1DC0-1CD08D58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D6102-CBA3-D5EA-FBB2-62AB47BC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996B7-F498-4510-BD7F-8CFF24FF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0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BF779-9727-5723-7834-370BD17A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93306-CA39-9FC3-ED76-ED3409281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108C7-0969-7A79-EEBA-D014B4317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33C5F-960C-442E-BD71-5EAD7E76DC3A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E1DC2-25FA-1D18-82AD-E0834DB32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63AB1-F9DC-5D92-EE6A-9F67BD2F4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996B7-F498-4510-BD7F-8CFF24FF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4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B7A2A-56BA-3660-A38A-DCFF3F4C7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991E93-55C2-A1F6-3A22-BF2948E53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803" y="1609567"/>
            <a:ext cx="3463039" cy="18194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CEA71D-A9D4-ECA7-09AF-4CCAA37FB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30" y="1609567"/>
            <a:ext cx="3492386" cy="1819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4E7DFF-865E-54F7-2DD9-FD6C45ED6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329" y="1609567"/>
            <a:ext cx="3467808" cy="1819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702A13-1135-F00F-0FC9-ED1F6ABC93B3}"/>
              </a:ext>
            </a:extLst>
          </p:cNvPr>
          <p:cNvSpPr txBox="1"/>
          <p:nvPr/>
        </p:nvSpPr>
        <p:spPr>
          <a:xfrm>
            <a:off x="1932329" y="35139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4B3745-EBDF-374B-03DE-48E4588C6424}"/>
              </a:ext>
            </a:extLst>
          </p:cNvPr>
          <p:cNvSpPr txBox="1"/>
          <p:nvPr/>
        </p:nvSpPr>
        <p:spPr>
          <a:xfrm>
            <a:off x="5620409" y="35139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AA6335-E89F-54FC-E1E2-1B9F4043362E}"/>
              </a:ext>
            </a:extLst>
          </p:cNvPr>
          <p:cNvSpPr txBox="1"/>
          <p:nvPr/>
        </p:nvSpPr>
        <p:spPr>
          <a:xfrm>
            <a:off x="9144000" y="35139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613E7-F86A-D17F-F408-950F500E7864}"/>
              </a:ext>
            </a:extLst>
          </p:cNvPr>
          <p:cNvSpPr/>
          <p:nvPr/>
        </p:nvSpPr>
        <p:spPr>
          <a:xfrm>
            <a:off x="416560" y="1158240"/>
            <a:ext cx="11501120" cy="2875280"/>
          </a:xfrm>
          <a:prstGeom prst="round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6974D-825C-36AE-3E56-58D9581B2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F0E807-E2D4-6D8F-C00B-9C234B67A1E7}"/>
              </a:ext>
            </a:extLst>
          </p:cNvPr>
          <p:cNvSpPr txBox="1"/>
          <p:nvPr/>
        </p:nvSpPr>
        <p:spPr>
          <a:xfrm>
            <a:off x="7981206" y="163430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89898-3FE4-6E65-3C0E-F2BFF019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772" y="2079669"/>
            <a:ext cx="4401164" cy="2305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978079-7C92-FB1C-C540-F8011B271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064" y="2079669"/>
            <a:ext cx="4466658" cy="2305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7EC244-0E82-0775-5E7C-B4580B003214}"/>
              </a:ext>
            </a:extLst>
          </p:cNvPr>
          <p:cNvSpPr txBox="1"/>
          <p:nvPr/>
        </p:nvSpPr>
        <p:spPr>
          <a:xfrm>
            <a:off x="3048000" y="16343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E54C07-A9B7-D43D-69FC-E2710BFDDDA8}"/>
              </a:ext>
            </a:extLst>
          </p:cNvPr>
          <p:cNvSpPr/>
          <p:nvPr/>
        </p:nvSpPr>
        <p:spPr>
          <a:xfrm>
            <a:off x="967167" y="1413879"/>
            <a:ext cx="10566072" cy="3344934"/>
          </a:xfrm>
          <a:prstGeom prst="round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8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027359-AEA0-87D4-CAE9-251C0A4E2860}"/>
              </a:ext>
            </a:extLst>
          </p:cNvPr>
          <p:cNvSpPr/>
          <p:nvPr/>
        </p:nvSpPr>
        <p:spPr>
          <a:xfrm>
            <a:off x="328070" y="98323"/>
            <a:ext cx="10566072" cy="6469626"/>
          </a:xfrm>
          <a:prstGeom prst="round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FB599B-C8E5-91B4-F343-4C6627295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58" y="290051"/>
            <a:ext cx="4458322" cy="60206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93CDAC-A1E3-6ED1-36BD-4370211D5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58" y="290050"/>
            <a:ext cx="4243226" cy="60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2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Ninja Example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Bu, Zhenyu</dc:creator>
  <cp:lastModifiedBy>Bu, Zhenyu</cp:lastModifiedBy>
  <cp:revision>19</cp:revision>
  <dcterms:created xsi:type="dcterms:W3CDTF">2025-02-06T23:30:55Z</dcterms:created>
  <dcterms:modified xsi:type="dcterms:W3CDTF">2025-02-06T23:49:28Z</dcterms:modified>
</cp:coreProperties>
</file>