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ACE-692A-455F-12BB-0B065534A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7D86-D704-8791-C40B-68B69E6BE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556D-0AD5-5ED8-A6A3-7C543F67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F6E3-FC42-FACF-C737-6F815E9C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4B66-F19F-7F8E-F59B-7D285FB6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0DE9-F7B4-42BE-8252-C7B7E501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F0AFB-F744-0A06-4542-A57AFBB3B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16F1-6A58-6A8C-8932-22A340EC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8631-E6C6-1781-C93E-D0B2FD94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42A7-AE42-D0FC-B24F-8F50F42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D63A9-D802-74A6-5D4A-89C7C9EB2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1D71A-5553-0C08-1755-AA2CB1F0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A248-FBE8-8387-369F-43D26F4C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305F-4379-2888-4450-286BD889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6A40-429F-50F7-8AAE-16C6E71E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2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2FC8-67CA-5606-8D18-827FD3A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F3F7-15A5-7F4F-1266-A5CD01CA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A8DB-1FF8-4BCB-6ABE-DA521551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E6A8-E61C-60D0-01B1-6C02FFC8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484D-9642-AB99-BCCA-D0DB6B46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45DA-BE9B-E926-479A-5A51BF36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1D91-4A23-AD3A-0614-7202321E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9AF2-7C6A-F6DE-570C-0CF2174C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F774-8A66-E16F-EA73-BDF2C3E8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E450-8BA4-98C8-3C22-89E3595D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492B-6571-B73F-C09B-6B6E4DDC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7BAF-6678-F141-3794-07D9D597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E2AA6-BDAE-45D8-5F3D-34D5AD983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D5C3-D2B2-06C5-A476-B1579F85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A640-21F7-CE5E-E18C-4FE113E9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48FC2-6EFB-F94F-B4A5-A2DA58C6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D44B-85F8-8B2E-5E40-F4AE63BA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28462-4D89-0DE3-BE87-1CFEF0EB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53174-10AE-1F1B-A3E0-50007E0A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F0584-4C39-8633-24AC-00F650A3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09448-0DCF-05A4-ED38-BBEEC06A5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010D6-9B86-EDDC-AD5E-C933875D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8CBEF-BB9C-CC58-9170-F85F81C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90880-9938-FE42-3C3A-7DD64ACA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3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CF95-46F9-9489-DC91-30B99FAA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68A2B-3411-4AF7-5488-9933B416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EF59E-1F85-0F46-91A5-C8E88B3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CE0E-9B2B-29CC-91BD-63A595F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9C7AA-593A-1AF2-ED78-A41444D2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CEFB5-78B9-2561-941F-B8ED8444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00E7-7667-8F7D-445C-C7799A5C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C476-C295-FED6-7D13-A8ED41C5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55B2-F21C-42C1-5064-2CF90054A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E32B8-EA06-86DF-F068-F9AB7429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CBE18-ADF5-F79E-EE65-E00D8714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274-F3F7-1575-0B8A-C86F7F87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94679-B6D5-E820-F02E-34CC480C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E5D9-2454-F5B9-F4AE-A12FFA97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DF278-98F3-F044-FF09-BE907258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0473-9D2D-B40D-84E1-B126E32B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5CAE0-83C0-ED09-55FD-20550613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A736B-DBDE-486F-5881-1A94C76E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59CBF-CE81-27DA-151E-E0A54AFD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2A363-1726-ED3E-C8F7-373E555C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484E7-1FEC-C33F-5EBB-91CC63D2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F4F1-15AA-BBA4-BA83-DA6713A5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05B2D-2C54-4A3A-A5BB-4C9B1D68A8D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A8EE-03BD-676C-0CBC-4F3912BF1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485F-2D53-2332-85BB-FAF6CFBDA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A7B99-25BC-424B-99FE-31906196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8E46C3-9CAC-706C-0DC1-7BB8A26A793D}"/>
              </a:ext>
            </a:extLst>
          </p:cNvPr>
          <p:cNvGrpSpPr/>
          <p:nvPr/>
        </p:nvGrpSpPr>
        <p:grpSpPr>
          <a:xfrm>
            <a:off x="691125" y="1302825"/>
            <a:ext cx="10919829" cy="4596841"/>
            <a:chOff x="691125" y="1302825"/>
            <a:chExt cx="10919829" cy="4596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50CAFE-021B-84B4-6ABF-9814CD69630A}"/>
                </a:ext>
              </a:extLst>
            </p:cNvPr>
            <p:cNvGrpSpPr/>
            <p:nvPr/>
          </p:nvGrpSpPr>
          <p:grpSpPr>
            <a:xfrm>
              <a:off x="1885219" y="5530334"/>
              <a:ext cx="8794252" cy="369332"/>
              <a:chOff x="1885219" y="5530334"/>
              <a:chExt cx="8794252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0C22E1-CB43-5956-E5C3-1FF81B9B9412}"/>
                  </a:ext>
                </a:extLst>
              </p:cNvPr>
              <p:cNvSpPr txBox="1"/>
              <p:nvPr/>
            </p:nvSpPr>
            <p:spPr>
              <a:xfrm>
                <a:off x="1885219" y="5530334"/>
                <a:ext cx="278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Single run without average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966320-6B3A-33F8-F87C-6FB17C3483AC}"/>
                  </a:ext>
                </a:extLst>
              </p:cNvPr>
              <p:cNvSpPr txBox="1"/>
              <p:nvPr/>
            </p:nvSpPr>
            <p:spPr>
              <a:xfrm>
                <a:off x="7904159" y="5530334"/>
                <a:ext cx="2775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Multiple runs with average</a:t>
                </a:r>
                <a:endParaRPr lang="en-US"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25A500-B120-6AE9-9967-844F2C40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125" y="1302828"/>
              <a:ext cx="5174720" cy="386287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56990BF-98B9-9B00-5760-3C729B209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7275" y="1302825"/>
              <a:ext cx="5183679" cy="386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6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F5123A-9A05-5038-B90A-779423AB1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721A09-30F2-86C0-9762-360BF02AF1E9}"/>
              </a:ext>
            </a:extLst>
          </p:cNvPr>
          <p:cNvGrpSpPr/>
          <p:nvPr/>
        </p:nvGrpSpPr>
        <p:grpSpPr>
          <a:xfrm>
            <a:off x="643467" y="2151649"/>
            <a:ext cx="10491151" cy="3175980"/>
            <a:chOff x="643467" y="2151649"/>
            <a:chExt cx="10491151" cy="31759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4D3792-235E-2FE9-4CEA-99A5D0ADE32D}"/>
                </a:ext>
              </a:extLst>
            </p:cNvPr>
            <p:cNvGrpSpPr/>
            <p:nvPr/>
          </p:nvGrpSpPr>
          <p:grpSpPr>
            <a:xfrm>
              <a:off x="643467" y="2151649"/>
              <a:ext cx="10491151" cy="3175980"/>
              <a:chOff x="643467" y="2151649"/>
              <a:chExt cx="10491151" cy="31759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97AEE05-B919-9CCB-B1F4-97532D0BF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3467" y="2151649"/>
                <a:ext cx="5294716" cy="2554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B14D462-E7BD-245E-B7F3-986BCD3A0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1734" y="2151649"/>
                <a:ext cx="4912884" cy="25547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A88B50-C0FA-5E02-F30F-609C7B68C197}"/>
                  </a:ext>
                </a:extLst>
              </p:cNvPr>
              <p:cNvSpPr txBox="1"/>
              <p:nvPr/>
            </p:nvSpPr>
            <p:spPr>
              <a:xfrm>
                <a:off x="2322674" y="4958297"/>
                <a:ext cx="816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Q-learning                                                                                                       SARSA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FAB0214-B461-99E9-E6A1-0D1FDB8D3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94" y="4350846"/>
              <a:ext cx="0" cy="2668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7ECE81-4D82-C103-8A45-73AB0DB051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207" y="4346180"/>
              <a:ext cx="328653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5BEBB53-7249-CEDD-6CB6-949776698D38}"/>
                </a:ext>
              </a:extLst>
            </p:cNvPr>
            <p:cNvCxnSpPr>
              <a:cxnSpLocks/>
            </p:cNvCxnSpPr>
            <p:nvPr/>
          </p:nvCxnSpPr>
          <p:spPr>
            <a:xfrm>
              <a:off x="4485810" y="4383503"/>
              <a:ext cx="0" cy="2341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78E80B-C6E1-5D9F-9B31-7C9552F1B440}"/>
                </a:ext>
              </a:extLst>
            </p:cNvPr>
            <p:cNvCxnSpPr/>
            <p:nvPr/>
          </p:nvCxnSpPr>
          <p:spPr>
            <a:xfrm flipV="1">
              <a:off x="6552541" y="3776633"/>
              <a:ext cx="0" cy="7850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8C5981-74F7-6F76-7BC0-640D3EDF23E2}"/>
                </a:ext>
              </a:extLst>
            </p:cNvPr>
            <p:cNvCxnSpPr>
              <a:cxnSpLocks/>
            </p:cNvCxnSpPr>
            <p:nvPr/>
          </p:nvCxnSpPr>
          <p:spPr>
            <a:xfrm>
              <a:off x="6639685" y="3738135"/>
              <a:ext cx="328653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0043C8C-0B8E-18CF-D44B-048688E414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634" y="3817446"/>
              <a:ext cx="0" cy="665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59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04FFA-B1CB-8E4A-0C82-D73CC4DDB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24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23BD5-C144-F747-DA4B-F71390B83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86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Ninja Example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Bu, Zhenyu</dc:creator>
  <cp:lastModifiedBy>Bu, Zhenyu</cp:lastModifiedBy>
  <cp:revision>6</cp:revision>
  <dcterms:created xsi:type="dcterms:W3CDTF">2025-03-07T05:28:49Z</dcterms:created>
  <dcterms:modified xsi:type="dcterms:W3CDTF">2025-03-07T07:07:35Z</dcterms:modified>
</cp:coreProperties>
</file>