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F1EF-85EF-77CE-6DF3-705AD665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9A87-A731-B570-2A93-C8C367E7C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3C5B-7ED0-4EA9-16C0-73D67B2D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3E76-4716-C4B9-0763-9D423C8A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6E42-8FE6-4AE9-9DB0-DC95C6A2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3316-307D-FA3B-2028-9B66E722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9B5A-ACBC-3444-D0B8-992F7D770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FECE-1524-2C41-DEB3-F0EB9153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0BCE-8F15-3DBB-A586-1A454E2D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C5B5-844C-B641-A302-12419695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6EBBA-6BEF-F8F5-D731-4077DC2E5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B109D-5038-9358-ABD5-D9B12B82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AD61-574C-E46A-2744-BA66DECC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EAF85-A3C7-F810-8659-63AFA74C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D7AF-7911-AB2A-46D6-223420DB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BD26-DF69-37AB-69AC-A7719C20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176EF-BB04-7FF7-6FDA-0B8F10E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5C2A-5DED-1C1F-11C0-3413EB6E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9D4B7-4A82-2E7B-0214-316B481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35D7-018D-80A0-3C4B-1A2FEDCC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77B9-DC9B-46EB-2131-9A77B9580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DE025-5CA6-9E0E-90BC-EA4B610A5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817E1-9968-4320-0B0D-8ED312E8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7DBF-86D0-E71C-0C99-F1CBBA1A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49DB-DE4B-EC86-FE9F-21F7C196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7F58-C08E-5D79-C83D-77A9F552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E4EA6-E23E-B003-51ED-65E9BFE28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AEA6-E825-3205-7D2E-F790B2352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F2BB-0D98-A892-3B8D-10701784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7786-D9DC-C44D-DF6E-9C805227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7591-63FB-79F4-9FD2-E7277D81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8EE3-E3D6-FE9B-EED6-4950125C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095B-EBFD-093E-3B51-78ABC51B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0A304-E6ED-2D55-033E-0C05A7A1D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303D7-86C0-537B-85EE-39723FDE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A0C60-7B06-F06D-BF2B-C9A1343F5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098A4-DB0A-642C-9473-9C4FC5CC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F5118-ADE8-6ABA-76BA-CC54BF79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73DC7-0535-B794-5518-57696B6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017-1FE6-927D-6A9F-0920BD37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251A6-2936-A40A-7848-E19A790C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379D1-BB1C-6823-318C-562D707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2846E-24F4-3D1B-902F-D68609B4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8E159-86B0-2B49-4A3A-13EBFD32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97212-7771-060A-D3F1-084933F6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B9E2-7060-53F4-0289-C2B340D7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7DB6-607E-8935-D10F-A3D7F3AF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184C-3C88-E1C2-E17E-509E4C85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BF89-661D-30C2-364E-9AF5D16F2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0561B-D6A9-3BE2-78F4-5774449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70B0-216E-2966-54E6-C1AC1AF7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DC34E-6E50-204B-CCA9-2DEC59C5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54C4-D4B4-88E7-AB77-7492A711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52076-FE64-3774-1A9F-3C9E59DC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22B0-9A1C-03BC-49B1-56BD67E01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5D9B6-6E44-F27A-BEBC-E8BBD627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7E4A-BAF1-B0ED-5CAA-6C7ED89C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9253-DD6F-7C29-741C-76EAA502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11ADE-D0EE-39A8-B305-46AF3D07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03F5-6E15-FB9F-4EC4-09F1D86D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62BD8-BFEF-3FBE-D8A3-810CBB35F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80921-101D-4B2F-AAFC-E6D4DA0A64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3DF1-070E-99AF-F8E8-1E78FA37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77B6-824C-1207-6E42-C0923F385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07DD2-2614-4BA7-BF0F-BFF51A09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2D877B-8FF8-8909-1957-386AA65FCC08}"/>
              </a:ext>
            </a:extLst>
          </p:cNvPr>
          <p:cNvGrpSpPr/>
          <p:nvPr/>
        </p:nvGrpSpPr>
        <p:grpSpPr>
          <a:xfrm>
            <a:off x="643467" y="1312334"/>
            <a:ext cx="10905065" cy="4233331"/>
            <a:chOff x="643467" y="1312334"/>
            <a:chExt cx="10905065" cy="4233331"/>
          </a:xfrm>
        </p:grpSpPr>
        <p:pic>
          <p:nvPicPr>
            <p:cNvPr id="5" name="Picture 4" descr="A graph of a graph&#10;&#10;AI-generated content may be incorrect.">
              <a:extLst>
                <a:ext uri="{FF2B5EF4-FFF2-40B4-BE49-F238E27FC236}">
                  <a16:creationId xmlns:a16="http://schemas.microsoft.com/office/drawing/2014/main" id="{B0A45DC3-DD9E-7BB6-C90E-E38D345E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312334"/>
              <a:ext cx="5291666" cy="4233331"/>
            </a:xfrm>
            <a:prstGeom prst="rect">
              <a:avLst/>
            </a:prstGeom>
          </p:spPr>
        </p:pic>
        <p:pic>
          <p:nvPicPr>
            <p:cNvPr id="7" name="Picture 6" descr="A graph of a graph with numbers&#10;&#10;AI-generated content may be incorrect.">
              <a:extLst>
                <a:ext uri="{FF2B5EF4-FFF2-40B4-BE49-F238E27FC236}">
                  <a16:creationId xmlns:a16="http://schemas.microsoft.com/office/drawing/2014/main" id="{E52E45E4-6B08-AEC3-C13F-92CAE222C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865" y="1318948"/>
              <a:ext cx="5291667" cy="4220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6F5A-5495-2520-F945-D91DCF019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42513-CE9D-F85C-5BAF-44933C6B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737812"/>
            <a:ext cx="670653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Ninja Example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Bu, Zhenyu</dc:creator>
  <cp:lastModifiedBy>Bu, Zhenyu</cp:lastModifiedBy>
  <cp:revision>2</cp:revision>
  <dcterms:created xsi:type="dcterms:W3CDTF">2025-02-17T20:33:10Z</dcterms:created>
  <dcterms:modified xsi:type="dcterms:W3CDTF">2025-02-17T20:50:39Z</dcterms:modified>
</cp:coreProperties>
</file>