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834F1-E400-4740-A219-BEACE6CDB357}" v="5" dt="2025-03-23T20:20:0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3ED-CA3A-C1A8-CD04-263D4668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E6864-3DC2-72DA-8D79-2C8D1382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E600-BD08-6109-A2BA-8A9F6F3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0B78-E162-C452-30A4-23E26354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4A5F-F4DA-1869-00C8-CE3AA29D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FFB3-D905-A0D8-B854-0E889481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38DBF-AA96-89EE-4AC8-3B078679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7D3A-B46A-C511-B8A1-4142487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7EEC-9AD2-CFDB-7F5A-C2F29423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6298-06ED-ADDB-AEF2-743CC42D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02032-A3FE-40AC-3ECB-E0B05CBAD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189C-9BCB-892C-D768-F7C871EB1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98F0-212C-1BE4-A567-25CAF54F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22E-222C-9FC1-D82F-F6FC5488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C2E1-63BC-93B5-BE9F-88FE6D89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5C52-8399-5C32-24D9-74F87AB1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2F7B-86B4-CE86-4A64-71F68F67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1D59-E837-E358-5E0A-EB7E0F50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CA3A-9C3C-F3DD-E47C-615B8755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8E67-0EB2-443F-06F0-48E5BF01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5B98-4B45-CA81-D4E4-81BEBC74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2C36-C1B7-C247-2FFF-4D8F4D88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0CD8-7B2A-F82B-5CF4-2DF5487D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3097-C0BB-A411-1C83-4294D0A7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A148-A5B8-4A3C-F721-875ECDCC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265D-3AA4-1007-4C73-66C0FB5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FCC1-9C12-ADD7-F277-0C2C2C3D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99950-F1EE-9E17-4F9B-2BFD87046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9E0E-D5DE-7874-5FD9-A87BA53A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0CD9-6B51-C5AA-1C2F-B1A3C58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2721-B6D9-F698-6E20-95CAF340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5025-D937-B7BD-E777-16CCADB8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5884-9687-CF81-B42D-F1BE75CD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16EB4-B706-E5FB-65C9-69C0B8EB5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3D705-D381-49BE-7E70-5BD0CD0D6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0AE52-1B08-4573-B67D-EEF2234C5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1914C-59E1-85CF-FC11-5D4A1203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A359F-FD1B-974E-40A1-8D0EFC9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71B92-4848-D9D7-B073-F7618EDC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A4AE-876C-ABFA-3CF3-F64782E4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7A505-CDD2-AA3E-0E23-CC93D2B9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AD07B-9783-8162-FA4E-0FDAB5C1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86C40-3AD9-A97C-830D-8246A9CD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9524A-BED0-8D80-E890-576E2670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84217-A104-5C6A-F57E-3B5EF76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F5F55-E4C6-25B5-4825-D99E733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52AE-7A7A-9552-2225-9FD24B72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10E5-9BCA-AA45-DB2C-404257BF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C5C5-8A4D-A9DC-0AD2-15FA2644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4FDD-373C-AE16-BBE2-2F9D39D9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6741-D6E7-5E35-9785-FA307A73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5D9B-0DBE-E103-5AF0-5770990A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7D4-7B4F-7011-9F0C-232DD7C1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2DAA-8318-CC0B-848F-421D3A8EE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85B0-686F-E66A-0F1C-ADFE8039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5DC7-98BD-F7A8-0422-1C0498F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817A-EC6E-9A8D-2595-50B95501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A6A8-E825-2CBF-DDDB-1860B43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02CBC-B50D-527F-0D71-40B882C7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12F9-1C64-7B09-1944-F4AEC2F3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A694-A572-0392-47CF-A22038B50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C0E4D-0654-4C4A-9E96-3929E90BA44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9663-E673-1D82-A51D-2F5868FCA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41E7-D614-D05D-2CC8-605721FF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1D36C-7C38-044F-8F84-D2687812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2C0B9-8EA9-929D-507C-7B063129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1" y="404339"/>
            <a:ext cx="9899993" cy="62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0DF61-C52B-17A9-63CC-2BFCBA4D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22AA55-55F2-2E44-7408-A2A7518A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18020"/>
            <a:ext cx="5499100" cy="345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6DA97-99C3-C114-07BF-86800C14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8020"/>
            <a:ext cx="54991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2E797-F1D6-CA62-DF16-77C9FBFD822C}"/>
              </a:ext>
            </a:extLst>
          </p:cNvPr>
          <p:cNvSpPr txBox="1"/>
          <p:nvPr/>
        </p:nvSpPr>
        <p:spPr>
          <a:xfrm>
            <a:off x="2645308" y="507064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2e-5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D9DA-799D-2FF1-01B9-61A51B781944}"/>
              </a:ext>
            </a:extLst>
          </p:cNvPr>
          <p:cNvSpPr txBox="1"/>
          <p:nvPr/>
        </p:nvSpPr>
        <p:spPr>
          <a:xfrm>
            <a:off x="8382397" y="5070648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2e-4</a:t>
            </a:r>
          </a:p>
        </p:txBody>
      </p:sp>
    </p:spTree>
    <p:extLst>
      <p:ext uri="{BB962C8B-B14F-4D97-AF65-F5344CB8AC3E}">
        <p14:creationId xmlns:p14="http://schemas.microsoft.com/office/powerpoint/2010/main" val="40888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BA59-593A-49C1-B9AC-9B422FFBD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C7FDA-332D-0F0F-99F1-E3CCE2FB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4" y="330200"/>
            <a:ext cx="10084658" cy="63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45772-9A42-4A62-29D7-53ECD19E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7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b95a125-791c-4f0a-9f9e-99e363117506}" enabled="0" method="" siteId="{0b95a125-791c-4f0a-9f9e-99e3631175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Bu, Zhenyu</dc:creator>
  <cp:lastModifiedBy>Bu, Zhenyu</cp:lastModifiedBy>
  <cp:revision>1</cp:revision>
  <dcterms:created xsi:type="dcterms:W3CDTF">2025-03-23T20:15:05Z</dcterms:created>
  <dcterms:modified xsi:type="dcterms:W3CDTF">2025-03-23T20:20:22Z</dcterms:modified>
</cp:coreProperties>
</file>