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83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82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5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06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02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40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1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46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8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02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15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021C7-5FC0-416D-BED8-32D2F8F45ED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199F-6828-48EF-A0D1-CA3D54C4F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77" y="472251"/>
            <a:ext cx="9700805" cy="52189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4410" y="6062296"/>
            <a:ext cx="1863969" cy="509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6772275" y="2634697"/>
            <a:ext cx="748812" cy="32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213356" y="2273356"/>
            <a:ext cx="1200149" cy="315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/>
              <a:t>反光漂亮的顶部</a:t>
            </a:r>
            <a:endParaRPr lang="zh-TW" altLang="en-US" sz="900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7116641" y="2993734"/>
            <a:ext cx="404446" cy="799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16641" y="3820707"/>
            <a:ext cx="1200149" cy="315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/>
              <a:t>层次分明的极性</a:t>
            </a:r>
            <a:endParaRPr lang="zh-TW" altLang="en-US" sz="900" dirty="0"/>
          </a:p>
        </p:txBody>
      </p:sp>
      <p:sp>
        <p:nvSpPr>
          <p:cNvPr id="17" name="矩形 16"/>
          <p:cNvSpPr/>
          <p:nvPr/>
        </p:nvSpPr>
        <p:spPr>
          <a:xfrm>
            <a:off x="3815863" y="1187902"/>
            <a:ext cx="1278548" cy="857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整</a:t>
            </a:r>
            <a:r>
              <a:rPr lang="zh-CN" altLang="en-US" sz="1200" dirty="0" smtClean="0"/>
              <a:t>体感觉亮度适中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777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67099"/>
            <a:ext cx="9785838" cy="49998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58079" y="5789734"/>
            <a:ext cx="1863969" cy="509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过亮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6904159" y="2291797"/>
            <a:ext cx="748812" cy="32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18863" y="1921509"/>
            <a:ext cx="1200149" cy="315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/>
              <a:t>顶部反光严重</a:t>
            </a:r>
            <a:endParaRPr lang="zh-TW" altLang="en-US" sz="900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7248525" y="2650834"/>
            <a:ext cx="404446" cy="799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248525" y="3477807"/>
            <a:ext cx="1719629" cy="315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/>
              <a:t>极性与顶部反光混淆</a:t>
            </a:r>
            <a:endParaRPr lang="zh-TW" altLang="en-US" sz="900" dirty="0"/>
          </a:p>
        </p:txBody>
      </p:sp>
      <p:sp>
        <p:nvSpPr>
          <p:cNvPr id="10" name="矩形 9"/>
          <p:cNvSpPr/>
          <p:nvPr/>
        </p:nvSpPr>
        <p:spPr>
          <a:xfrm>
            <a:off x="3815863" y="1187902"/>
            <a:ext cx="1278548" cy="857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整</a:t>
            </a:r>
            <a:r>
              <a:rPr lang="zh-CN" altLang="en-US" sz="1200" dirty="0" smtClean="0"/>
              <a:t>体感觉亮度偏亮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613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61561"/>
            <a:ext cx="9900138" cy="55501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58079" y="5991957"/>
            <a:ext cx="1863969" cy="509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过暗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479805" y="2564358"/>
            <a:ext cx="748812" cy="32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94509" y="2194070"/>
            <a:ext cx="1200149" cy="315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/>
              <a:t>顶部反光</a:t>
            </a:r>
            <a:r>
              <a:rPr lang="zh-CN" altLang="en-US" sz="900" dirty="0"/>
              <a:t>一般</a:t>
            </a:r>
            <a:endParaRPr lang="zh-TW" altLang="en-US" sz="900" dirty="0"/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5824171" y="2923395"/>
            <a:ext cx="404446" cy="799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824171" y="3750368"/>
            <a:ext cx="1719629" cy="315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/>
              <a:t>极性和周围环境偏一体</a:t>
            </a:r>
            <a:endParaRPr lang="zh-TW" altLang="en-US" sz="900" dirty="0"/>
          </a:p>
        </p:txBody>
      </p:sp>
      <p:sp>
        <p:nvSpPr>
          <p:cNvPr id="15" name="矩形 14"/>
          <p:cNvSpPr/>
          <p:nvPr/>
        </p:nvSpPr>
        <p:spPr>
          <a:xfrm>
            <a:off x="8247186" y="1249448"/>
            <a:ext cx="1278548" cy="857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整</a:t>
            </a:r>
            <a:r>
              <a:rPr lang="zh-CN" altLang="en-US" sz="1200" dirty="0" smtClean="0"/>
              <a:t>体感觉亮度偏暗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957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等线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ZYU.LI 黎鎮宇</dc:creator>
  <cp:lastModifiedBy>ZYU.LI 黎鎮宇</cp:lastModifiedBy>
  <cp:revision>14</cp:revision>
  <dcterms:created xsi:type="dcterms:W3CDTF">2021-03-31T01:10:08Z</dcterms:created>
  <dcterms:modified xsi:type="dcterms:W3CDTF">2021-03-31T01:43:04Z</dcterms:modified>
</cp:coreProperties>
</file>