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>
        <p:scale>
          <a:sx n="295" d="100"/>
          <a:sy n="295" d="100"/>
        </p:scale>
        <p:origin x="-4160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603EA-F485-1A49-9ABE-AB859BEE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35412-DE8E-2141-935D-2F7816A6C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EE5B-1C6D-B242-8FDC-3625DE7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AD2EC-2BC8-1E4C-9B9C-B1AF214F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6006D-C00A-1040-85C9-AF1E219D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4F4F2-897A-B141-8F02-7025CA6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BCD49-59A7-E641-BBD3-A495C7DB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892C7-FEDE-B042-86EA-C1F15F6C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EBF7D-718B-A141-97B6-1B738EBC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65CD7-935F-AA4A-8F2B-04D4525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5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AB3C9-B5BD-0449-98D6-84CFD8CC3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07C3F-DC19-1D47-94AB-468F8498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6EC0-F175-424E-B14A-0FA53DD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05B0-88A6-0444-86F6-6E0BC01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CD9AD-A871-E848-96B3-66C7DB22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4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2BAB5-0142-0244-92FB-2A015F94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C09A2-D9C8-154A-B612-3305DB60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0E59F-887C-A849-9CC7-86C54942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633A7-AF63-D04B-8E0F-29D234CF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43B94-7378-F848-A010-DBD729D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9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1FC1-E471-3F48-813B-FA04E844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59915-8C46-3F43-8D27-1F6EFC74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09851-743F-B741-8967-AA7C0FD2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93796-B6AE-9A45-923E-766581C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B6E9C-B69F-BA44-960A-DEDF5F7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2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9BFC-15E5-9642-9F7F-822E0559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BBDBC-3D50-FD48-ACE3-F9A0D6E15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A2CB68-4859-DD43-B0EB-0C129466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16C1C-4794-6E4B-96EB-5FC310F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EF80E-C970-0B46-962D-7B0EA9B4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69D76-1D9A-1249-B914-6338676D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4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B9E4-3BA1-D446-BE70-0F1DD38E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4CCB-92BF-E942-A3FF-10276D73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BF785-DDED-CB4E-B1F7-1088A593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8C3C8-1F44-7347-804C-7DE660D44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F532B4-0E3B-1E47-8EC2-100C66124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5E5CE2-731B-5E4D-9BE9-8C4C9176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68093-B02F-F744-8CFF-8485A368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C5BA21-3E4D-6C4A-9055-2FEAA214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2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DC363-8811-F24B-BC92-9673AC2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B07BD-8BED-5545-9735-B3924E2A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74858-61BB-B948-A233-A64BDD8A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B7DE9-72A6-5A4B-A966-B764AAD7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F840D-0931-D841-9BA0-34DC5D29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050F8-623F-C24E-ABB9-6FAEBE38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AAD0F-F57C-E848-A0C8-B589CC9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3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FE31-BD69-0A4F-B555-29ED1F4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6234-64AD-514F-8047-33079065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F5626-A5DF-CD40-822A-6F6DCD494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D755E-6547-8744-B568-2583B587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AAA17-524C-FC47-9933-DB2473EB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84791-BFFD-E540-A325-4F05A5EB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9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57C2-D136-984D-A4C3-E05C7750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D0EEDE-9C33-9149-B5D8-DA8B80C7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057F4-8BDE-3A40-9480-A6154DE9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95E09-D14F-CF4B-BF0C-1EC2F8E0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4C5F5-5A95-404E-B12A-438E7CE7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CCF48-B74F-B945-B331-F7130D2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9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2DA72-C533-CA49-8655-45D5805C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50B38-A480-2A4C-AA25-5C2E05F4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1BE0-9EF2-0847-8C33-63D37400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A429-F25F-3847-B816-A7E3BE04E42A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CD61F-CFBA-2648-B60D-0EDDFBF92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75147-4BF1-674D-BE5C-01BC82D7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7F4D9-D29F-0749-9EAA-6CD9E77215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1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2240032-A9C4-204A-A372-3FF556230C53}"/>
              </a:ext>
            </a:extLst>
          </p:cNvPr>
          <p:cNvCxnSpPr/>
          <p:nvPr/>
        </p:nvCxnSpPr>
        <p:spPr>
          <a:xfrm>
            <a:off x="3216000" y="3429000"/>
            <a:ext cx="5760000" cy="0"/>
          </a:xfrm>
          <a:prstGeom prst="straightConnector1">
            <a:avLst/>
          </a:prstGeom>
          <a:ln w="15875"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F11FCDC-52F6-414E-A0FA-222980E3714D}"/>
              </a:ext>
            </a:extLst>
          </p:cNvPr>
          <p:cNvCxnSpPr>
            <a:cxnSpLocks/>
          </p:cNvCxnSpPr>
          <p:nvPr/>
        </p:nvCxnSpPr>
        <p:spPr>
          <a:xfrm flipV="1">
            <a:off x="6096000" y="1989000"/>
            <a:ext cx="0" cy="2880000"/>
          </a:xfrm>
          <a:prstGeom prst="straightConnector1">
            <a:avLst/>
          </a:prstGeom>
          <a:ln w="15875"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A6DBD5C-AA5D-B845-8E10-71EEA1B82CBB}"/>
              </a:ext>
            </a:extLst>
          </p:cNvPr>
          <p:cNvCxnSpPr/>
          <p:nvPr/>
        </p:nvCxnSpPr>
        <p:spPr>
          <a:xfrm>
            <a:off x="573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2C64E4D-9EB2-3C46-901D-78EE5D55FAE1}"/>
              </a:ext>
            </a:extLst>
          </p:cNvPr>
          <p:cNvCxnSpPr/>
          <p:nvPr/>
        </p:nvCxnSpPr>
        <p:spPr>
          <a:xfrm>
            <a:off x="645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42DA8C-2675-324D-B248-B4A376942F38}"/>
              </a:ext>
            </a:extLst>
          </p:cNvPr>
          <p:cNvCxnSpPr/>
          <p:nvPr/>
        </p:nvCxnSpPr>
        <p:spPr>
          <a:xfrm>
            <a:off x="681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CA55330-AAD7-F94E-9A2D-356789E3CA30}"/>
              </a:ext>
            </a:extLst>
          </p:cNvPr>
          <p:cNvCxnSpPr/>
          <p:nvPr/>
        </p:nvCxnSpPr>
        <p:spPr>
          <a:xfrm>
            <a:off x="717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BAB4765-784E-F040-B7DB-D8A16F728EFC}"/>
              </a:ext>
            </a:extLst>
          </p:cNvPr>
          <p:cNvCxnSpPr/>
          <p:nvPr/>
        </p:nvCxnSpPr>
        <p:spPr>
          <a:xfrm>
            <a:off x="753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340602D-6106-A44B-A100-FF6B75804D0C}"/>
              </a:ext>
            </a:extLst>
          </p:cNvPr>
          <p:cNvCxnSpPr/>
          <p:nvPr/>
        </p:nvCxnSpPr>
        <p:spPr>
          <a:xfrm>
            <a:off x="7896000" y="3391751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088717B-48DE-0A4C-9D3A-90DD9F05ACAD}"/>
              </a:ext>
            </a:extLst>
          </p:cNvPr>
          <p:cNvCxnSpPr/>
          <p:nvPr/>
        </p:nvCxnSpPr>
        <p:spPr>
          <a:xfrm>
            <a:off x="8256000" y="3391751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5F63FB9-4E98-C944-ACDF-C3BA91613CE1}"/>
              </a:ext>
            </a:extLst>
          </p:cNvPr>
          <p:cNvCxnSpPr/>
          <p:nvPr/>
        </p:nvCxnSpPr>
        <p:spPr>
          <a:xfrm>
            <a:off x="8616000" y="3394249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0226E0B-7073-B540-8E1A-92672A0A6CBE}"/>
              </a:ext>
            </a:extLst>
          </p:cNvPr>
          <p:cNvCxnSpPr/>
          <p:nvPr/>
        </p:nvCxnSpPr>
        <p:spPr>
          <a:xfrm>
            <a:off x="357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C678A55-9C70-B24C-98BB-AE2A16B53B4A}"/>
              </a:ext>
            </a:extLst>
          </p:cNvPr>
          <p:cNvCxnSpPr/>
          <p:nvPr/>
        </p:nvCxnSpPr>
        <p:spPr>
          <a:xfrm>
            <a:off x="393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A74A9D4-FB3B-C545-B6B5-F390A68E13D6}"/>
              </a:ext>
            </a:extLst>
          </p:cNvPr>
          <p:cNvCxnSpPr/>
          <p:nvPr/>
        </p:nvCxnSpPr>
        <p:spPr>
          <a:xfrm>
            <a:off x="4296000" y="3393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1FCEB7D-636C-2545-BD8C-3EA593AB6769}"/>
              </a:ext>
            </a:extLst>
          </p:cNvPr>
          <p:cNvCxnSpPr/>
          <p:nvPr/>
        </p:nvCxnSpPr>
        <p:spPr>
          <a:xfrm>
            <a:off x="4656000" y="3391751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F740E25-D685-F841-8CB0-AAEC58ACC7F2}"/>
              </a:ext>
            </a:extLst>
          </p:cNvPr>
          <p:cNvCxnSpPr/>
          <p:nvPr/>
        </p:nvCxnSpPr>
        <p:spPr>
          <a:xfrm>
            <a:off x="5016000" y="3391751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94E9E0D-05AC-CA47-90DF-ADB59AED568A}"/>
              </a:ext>
            </a:extLst>
          </p:cNvPr>
          <p:cNvCxnSpPr/>
          <p:nvPr/>
        </p:nvCxnSpPr>
        <p:spPr>
          <a:xfrm>
            <a:off x="5376000" y="3394249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F80699-98EE-C548-AA64-552C4DAC9F0F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06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FBED5D8-4930-264F-A77E-5B3EBE7B495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0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CAF5DB9-81EC-DC47-BE8D-623F9EF091D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4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5A60998-A6B2-D04D-AA9A-FF6C5D2C003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0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BEE0E62-353C-BF4C-ACEC-B94B7CAB99F6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14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C994476-1A5F-B84D-BF97-E3D7598C66B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789000"/>
            <a:ext cx="0" cy="7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9D35E49E-B268-D448-876F-9F3640E924FE}"/>
              </a:ext>
            </a:extLst>
          </p:cNvPr>
          <p:cNvCxnSpPr/>
          <p:nvPr/>
        </p:nvCxnSpPr>
        <p:spPr>
          <a:xfrm>
            <a:off x="6096000" y="2383751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0622FC6-198E-1944-820D-A5BB70ED873C}"/>
              </a:ext>
            </a:extLst>
          </p:cNvPr>
          <p:cNvCxnSpPr/>
          <p:nvPr/>
        </p:nvCxnSpPr>
        <p:spPr>
          <a:xfrm>
            <a:off x="6816000" y="4543751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4ADFF0C-A801-0D4D-AF76-129652B8C459}"/>
              </a:ext>
            </a:extLst>
          </p:cNvPr>
          <p:cNvCxnSpPr>
            <a:cxnSpLocks/>
          </p:cNvCxnSpPr>
          <p:nvPr/>
        </p:nvCxnSpPr>
        <p:spPr>
          <a:xfrm rot="16200000">
            <a:off x="5736000" y="3463751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AEC3D353-ADE7-BD4A-BFFD-8135270CD515}"/>
              </a:ext>
            </a:extLst>
          </p:cNvPr>
          <p:cNvCxnSpPr/>
          <p:nvPr/>
        </p:nvCxnSpPr>
        <p:spPr>
          <a:xfrm>
            <a:off x="7536000" y="2385000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C29F9F9-BF71-B249-A591-9B1BA01F65DA}"/>
              </a:ext>
            </a:extLst>
          </p:cNvPr>
          <p:cNvCxnSpPr/>
          <p:nvPr/>
        </p:nvCxnSpPr>
        <p:spPr>
          <a:xfrm>
            <a:off x="8256000" y="4545000"/>
            <a:ext cx="3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8B554D2-E3E0-E742-93F0-28FCA3D4ADB9}"/>
              </a:ext>
            </a:extLst>
          </p:cNvPr>
          <p:cNvCxnSpPr>
            <a:cxnSpLocks/>
          </p:cNvCxnSpPr>
          <p:nvPr/>
        </p:nvCxnSpPr>
        <p:spPr>
          <a:xfrm rot="16200000">
            <a:off x="7176000" y="3465000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C90DC0F3-A28A-754F-9731-BB0D97AAFD30}"/>
              </a:ext>
            </a:extLst>
          </p:cNvPr>
          <p:cNvCxnSpPr>
            <a:cxnSpLocks/>
          </p:cNvCxnSpPr>
          <p:nvPr/>
        </p:nvCxnSpPr>
        <p:spPr>
          <a:xfrm rot="16200000">
            <a:off x="6456000" y="3465000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FEF9A65-936D-8546-8452-3B3928D58B93}"/>
              </a:ext>
            </a:extLst>
          </p:cNvPr>
          <p:cNvCxnSpPr/>
          <p:nvPr/>
        </p:nvCxnSpPr>
        <p:spPr>
          <a:xfrm flipH="1" flipV="1">
            <a:off x="5376000" y="4544999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95E649E-842B-8C4B-82AF-0278F59ECEC4}"/>
              </a:ext>
            </a:extLst>
          </p:cNvPr>
          <p:cNvCxnSpPr/>
          <p:nvPr/>
        </p:nvCxnSpPr>
        <p:spPr>
          <a:xfrm flipH="1" flipV="1">
            <a:off x="4656000" y="2384999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87BA8B3-F377-F54F-B9EA-7BA2EE5AE2C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296000" y="3464999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57254F4-FC8B-984A-9B8B-198940A9A693}"/>
              </a:ext>
            </a:extLst>
          </p:cNvPr>
          <p:cNvCxnSpPr/>
          <p:nvPr/>
        </p:nvCxnSpPr>
        <p:spPr>
          <a:xfrm flipH="1" flipV="1">
            <a:off x="3936000" y="4543750"/>
            <a:ext cx="72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3EB739-6FBA-1C48-BFA1-E96C5D8BB23B}"/>
              </a:ext>
            </a:extLst>
          </p:cNvPr>
          <p:cNvCxnSpPr/>
          <p:nvPr/>
        </p:nvCxnSpPr>
        <p:spPr>
          <a:xfrm flipH="1" flipV="1">
            <a:off x="3576000" y="2383750"/>
            <a:ext cx="3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9043677-9369-D345-9BCE-A0F2564EA56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56000" y="3463750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8B7B542-A3DB-5D4F-83DC-200588F7DD0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576000" y="3463750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ECC79A2-024B-8448-906B-C12108230C64}"/>
              </a:ext>
            </a:extLst>
          </p:cNvPr>
          <p:cNvCxnSpPr>
            <a:cxnSpLocks/>
          </p:cNvCxnSpPr>
          <p:nvPr/>
        </p:nvCxnSpPr>
        <p:spPr>
          <a:xfrm rot="16200000">
            <a:off x="5016000" y="3463750"/>
            <a:ext cx="21600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F71B476-9361-AD43-940A-930166003577}"/>
                  </a:ext>
                </a:extLst>
              </p:cNvPr>
              <p:cNvSpPr txBox="1"/>
              <p:nvPr/>
            </p:nvSpPr>
            <p:spPr>
              <a:xfrm>
                <a:off x="8747256" y="3488501"/>
                <a:ext cx="385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F71B476-9361-AD43-940A-93016600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256" y="3488501"/>
                <a:ext cx="385490" cy="276999"/>
              </a:xfrm>
              <a:prstGeom prst="rect">
                <a:avLst/>
              </a:prstGeom>
              <a:blipFill>
                <a:blip r:embed="rId2"/>
                <a:stretch>
                  <a:fillRect l="-9677" r="-3226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1725B0C-D0B5-AC40-963F-2AFB64337ADE}"/>
                  </a:ext>
                </a:extLst>
              </p:cNvPr>
              <p:cNvSpPr txBox="1"/>
              <p:nvPr/>
            </p:nvSpPr>
            <p:spPr>
              <a:xfrm>
                <a:off x="6178022" y="1963531"/>
                <a:ext cx="491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1725B0C-D0B5-AC40-963F-2AFB6433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22" y="1963531"/>
                <a:ext cx="491096" cy="276999"/>
              </a:xfrm>
              <a:prstGeom prst="rect">
                <a:avLst/>
              </a:prstGeom>
              <a:blipFill>
                <a:blip r:embed="rId3"/>
                <a:stretch>
                  <a:fillRect l="-7500" r="-750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6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zhenyuwei99</dc:creator>
  <cp:lastModifiedBy>zhenyuwei99</cp:lastModifiedBy>
  <cp:revision>4</cp:revision>
  <dcterms:created xsi:type="dcterms:W3CDTF">2019-05-28T09:06:07Z</dcterms:created>
  <dcterms:modified xsi:type="dcterms:W3CDTF">2019-05-28T22:54:45Z</dcterms:modified>
</cp:coreProperties>
</file>