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4A47-BD5B-E847-8FB9-E91710758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24BE1-730F-3E43-8383-FF554EB42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92A8E-C909-9748-9F9C-F6AFDA65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021B-68EA-6046-B5C7-622E6268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28DB8-58F7-734D-82CC-5F73CD5E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86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BEAD-EDF6-F34A-A843-ED6B13CE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AEB08-E4B4-9F46-92D7-AEC84406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EE6A9-5C5B-7845-A118-FD03180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684C8-691C-6D40-BDAC-426C59A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1D67D-4055-7640-BE48-D7919251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4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928363-B3A9-D14E-A19E-AA7C8450D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DE080-C47B-3D4E-938A-13991E06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2869C-36FE-1D42-AB81-EE1275F9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92C91-2F05-8B4C-AD64-9FF7BEB5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BF506-1B62-074A-B525-4875E1C1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4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C5F47-88D6-2E4B-A5E1-683E0A03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CE4B4-A662-5843-B1A5-60F91EEC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3A93C-FCDE-6A49-8FC0-B55EBF6B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CA164-2145-F84A-BEA1-E5014F4C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04FD6-CF5A-5840-A7B9-839C152A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4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77BA-141A-E940-9F38-03CF486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A10CB-466F-8649-AAA2-1033DBA0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5C7A9-78F9-9D4C-A5BE-5C01FCFD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80C1C-B0C6-E44D-84C3-57BAA485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501E9-57D1-6E4C-ABEE-202EF04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3EB1-891F-8E4D-AE00-D136C428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A477A-B28C-834B-897E-A439CBDD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8167E-F8F5-014F-9250-3388E750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FBB03-17C0-7843-BB15-A287DCC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990D2-2F3A-C34D-8A44-506699C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3BE16-5CC6-FD41-83F7-F06BC664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06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A83C-58E3-5745-B11C-1D92553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429F6-39A0-6E49-B1D5-DC4265FA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A3A77-607A-3C47-A13B-010F82B4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49DA6-A766-E743-9EBF-E4E23038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A4C42-12B6-C041-A0A8-A75B9F0CD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1FB59-F049-E242-A0B4-9BE745F2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ED5EE-417F-894C-AA9D-6496D8EA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59F05-A875-3047-AC9E-1BEF069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0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FC0E-FC01-F341-861B-68EF701D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D9BF9-0198-FA4C-939F-E8EAC68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9E081-22CC-3943-A67C-2E89390E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DBC38-9723-524D-9265-2730BBBD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6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907CD-B530-D349-B738-E1F613AA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9410C2-8924-9149-A859-2917DC3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C78F7-2B16-404D-8A35-35C81DC1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25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2BD5-2B52-8E4B-B87E-7755DD27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43171-A173-BE47-8E98-A1E65A9C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E71DA-A795-F74B-A5B9-D58831C8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3C8FC-A3AF-BD4B-90A1-856E5562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421AF-B6C4-ED45-B418-5FAA212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05D87-C29D-F849-8ECB-586619E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4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310EB-F6DD-A547-ABF8-84B459B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EE30F-345C-E846-90A7-76BAA0B79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988FE-11BF-CF4E-9454-98CCB209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84D9D-2250-964B-9C9A-BAA568E2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8D68C-CFD0-884E-B85D-658D149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D88DE-633F-8645-89CA-D496C95B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2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C18621-B024-9244-89D6-46EC232A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999A5-90F3-4C4F-A9B0-E5E7790A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F22CF-4B1B-9A4E-A727-95C61D4A6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56AA-3BB9-B443-A3C2-58C0DA467FF2}" type="datetimeFigureOut">
              <a:rPr kumimoji="1" lang="zh-CN" altLang="en-US" smtClean="0"/>
              <a:t>2019/6/10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F04C-DF92-E647-B477-865B0456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81B84-943B-B340-BAFE-B80A23BA2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62C2-9CBB-2548-8EA1-A03DE9420D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28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3CE5-30D9-6441-86DD-7DD6052F9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2D968-374A-8447-904B-7BFC66225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1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zhenyuwei99</dc:creator>
  <cp:lastModifiedBy>zhenyuwei99</cp:lastModifiedBy>
  <cp:revision>1</cp:revision>
  <dcterms:created xsi:type="dcterms:W3CDTF">2019-06-10T14:22:22Z</dcterms:created>
  <dcterms:modified xsi:type="dcterms:W3CDTF">2019-06-10T14:22:43Z</dcterms:modified>
</cp:coreProperties>
</file>