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8977f00e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8977f00e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977f00e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977f00e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8977f00e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8977f00e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8977f00e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8977f00e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8977f00e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8977f00e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Bootcamp 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Insights into Covid-19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Phillip Ding, Sophia Park, Zhen Yu 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analysis into Covid-19 death rates in relation to the stock market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650" y="2158650"/>
            <a:ext cx="638269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1157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searches for Covid Vaccines in relation to industry indices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750" y="2084225"/>
            <a:ext cx="6613599" cy="30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110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Correction for possible confounding variables for previous correlation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25" y="2040225"/>
            <a:ext cx="6902949" cy="302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620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</a:t>
            </a:r>
            <a:r>
              <a:rPr lang="en"/>
              <a:t> Regression Analysis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750" y="1584050"/>
            <a:ext cx="4733506" cy="14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180112" y="1239475"/>
            <a:ext cx="49428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CVS close price vs. Death Increase vs. Positive Test Increase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1100" y="3456825"/>
            <a:ext cx="5052237" cy="1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231062" y="3101325"/>
            <a:ext cx="50523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Clorox close price vs. Death Increase vs. Positive Test Increase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Regression Analysis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550" y="2668400"/>
            <a:ext cx="5692498" cy="17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1725748" y="2292450"/>
            <a:ext cx="56925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Delta Airlines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close price vs. Death Increase vs. Positive Test Increase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