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601200" cx="12801600"/>
  <p:notesSz cx="6858000" cy="9144000"/>
  <p:embeddedFontLst>
    <p:embeddedFont>
      <p:font typeface="La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MrAfMCWbQPn7v9VvYu3i7FB9z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ato-boldItalic.fntdata"/><Relationship Id="rId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232626" y="-352265"/>
            <a:ext cx="6336348" cy="1152144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6625273" y="3040382"/>
            <a:ext cx="8192135" cy="288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757872" y="266701"/>
            <a:ext cx="8192135" cy="842772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11238" y="6169661"/>
            <a:ext cx="10881360" cy="1906905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  <a:defRPr b="1" sz="5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400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76250" lvl="0" marL="4572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5074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76250" lvl="0" marL="4572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40080" y="2149158"/>
            <a:ext cx="5656263" cy="895667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40080" y="3044825"/>
            <a:ext cx="5656263" cy="5531803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73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503036" y="2149158"/>
            <a:ext cx="5658485" cy="895667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503036" y="3044825"/>
            <a:ext cx="5658485" cy="5531803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73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40081" y="382270"/>
            <a:ext cx="4211638" cy="162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005070" y="382271"/>
            <a:ext cx="7156450" cy="819435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51435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1pPr>
            <a:lvl2pPr indent="-476250" lvl="1" marL="9144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–"/>
              <a:defRPr sz="3900"/>
            </a:lvl2pPr>
            <a:lvl3pPr indent="-444500" lvl="2" marL="1371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4064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indent="-4064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indent="-4064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40081" y="2009141"/>
            <a:ext cx="4211638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509203" y="6720840"/>
            <a:ext cx="7680960" cy="793433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2509203" y="857885"/>
            <a:ext cx="7680960" cy="576072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509203" y="7514273"/>
            <a:ext cx="7680960" cy="112680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51435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76250" lvl="1" marL="914400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–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50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researchgate.net/publication/292074166_Mastering_the_game_of_Go_with_deep_neural_networks_and_tree_search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0506" y="364907"/>
            <a:ext cx="12500589" cy="171379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0506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304792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472808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627094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135500" y="494200"/>
            <a:ext cx="6453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32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AI With Monte Carlo Tree Search</a:t>
            </a:r>
            <a:endParaRPr b="1" sz="32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18350" y="1307580"/>
            <a:ext cx="1887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Zhenze Zhao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715945" y="2582754"/>
            <a:ext cx="1917192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067892" y="2582754"/>
            <a:ext cx="1453796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7364529" y="2582754"/>
            <a:ext cx="1214050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0228845" y="2566661"/>
            <a:ext cx="1820498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0137873" y="6078170"/>
            <a:ext cx="19257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Bibliography</a:t>
            </a:r>
            <a:endParaRPr/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1084" y="825062"/>
            <a:ext cx="13487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05267" y="3215848"/>
            <a:ext cx="257795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is a Go board game. This game includes two different AI. The main AI is based on Monte Carlo Tree Search, and the AI with AlphaBeta Algorithm is for </a:t>
            </a: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</a:t>
            </a: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Monte Carlo Tree Search.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534667" y="3352996"/>
            <a:ext cx="25779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project uses Unity3D and C#. I compared the AI based on the Monte Carlo Tree and Upper Confidence Bound with the AI that uses AlphaBeta to learn possible advantages of my research AI.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Upper Confidence Bound</a:t>
            </a:r>
            <a:r>
              <a:rPr lang="en-I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689000" y="3279500"/>
            <a:ext cx="25779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In the game with 5 * 5 board size and 3 depth, the AlphaBeta Algorithm can get the answer faster. But when the board size and exploration depth </a:t>
            </a:r>
            <a:r>
              <a:rPr lang="en-IE"/>
              <a:t>increased,</a:t>
            </a:r>
            <a:r>
              <a:rPr lang="en-IE"/>
              <a:t> the AlphaBeta will take more time to find the answer().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The MCTS AI is a little bit slower in 5 * 5 board size. </a:t>
            </a:r>
            <a:r>
              <a:rPr lang="en-IE"/>
              <a:t>When the board size gets larger, the AI’s thinking time will increase, however，the MCTS AI will be faster than the AlphaBeta AI after the size increase.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9915411" y="3215848"/>
            <a:ext cx="257795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The Monte Carlo Tree Search can handle complex games or a game with a large number of possibilities. But The Monte Carlo Tree Search is just a random </a:t>
            </a:r>
            <a:r>
              <a:rPr lang="en-IE"/>
              <a:t>search</a:t>
            </a:r>
            <a:r>
              <a:rPr lang="en-IE"/>
              <a:t>, it needs the other algorithms to make the AI more efficient and precise.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9915400" y="6653227"/>
            <a:ext cx="26307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100" u="sng">
                <a:solidFill>
                  <a:schemeClr val="hlink"/>
                </a:solidFill>
                <a:hlinkClick r:id="rId4"/>
              </a:rPr>
              <a:t>Mastering the game of Go with Deep Neural Networks and Tree Search, Nature.</a:t>
            </a:r>
            <a:endParaRPr sz="11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475" y="6829025"/>
            <a:ext cx="5438400" cy="19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2017-03-30T15:43:19Z</dcterms:created>
  <dc:creator>Philip Bourke</dc:creator>
</cp:coreProperties>
</file>