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EzReBIOdMszOs4EOoNTwAE8vv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2632447e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2632447e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53e71a307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53e71a3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53e71a307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53e71a3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3e71a30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53e71a3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3e71a30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53e71a3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3e71a30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53e71a3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3e71a30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53e71a3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3e71a307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3e71a3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2632447e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2632447e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3e71a307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53e71a30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2632447e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2632447e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2632447ed_0_5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2632447ed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632447ed_0_403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g72632447ed_0_403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87" name="Google Shape;87;g72632447ed_0_40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72632447ed_0_40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72632447ed_0_40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72632447ed_0_40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g72632447ed_0_403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92" name="Google Shape;92;g72632447ed_0_403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3" name="Google Shape;93;g72632447ed_0_4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g72632447ed_0_41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96" name="Google Shape;96;g72632447ed_0_4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72632447ed_0_4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72632447ed_0_4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g72632447ed_0_4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g72632447ed_0_4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72632447ed_0_4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72632447ed_0_4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g72632447ed_0_4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72632447ed_0_4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g72632447ed_0_4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72632447ed_0_4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g72632447ed_0_4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72632447ed_0_4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72632447ed_0_4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72632447ed_0_4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72632447ed_0_4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72632447ed_0_4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72632447ed_0_4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g72632447ed_0_41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5" name="Google Shape;115;g72632447ed_0_4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72632447ed_0_43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118" name="Google Shape;118;g72632447ed_0_43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72632447ed_0_43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g72632447ed_0_43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1" name="Google Shape;121;g72632447ed_0_435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2" name="Google Shape;122;g72632447ed_0_4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g72632447ed_0_44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125" name="Google Shape;125;g72632447ed_0_44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72632447ed_0_44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g72632447ed_0_44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8" name="Google Shape;128;g72632447ed_0_442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9" name="Google Shape;129;g72632447ed_0_442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0" name="Google Shape;130;g72632447ed_0_4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72632447ed_0_450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133" name="Google Shape;133;g72632447ed_0_4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72632447ed_0_45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g72632447ed_0_45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6" name="Google Shape;136;g72632447ed_0_4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g72632447ed_0_45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139" name="Google Shape;139;g72632447ed_0_45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72632447ed_0_45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g72632447ed_0_456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2" name="Google Shape;142;g72632447ed_0_456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43" name="Google Shape;143;g72632447ed_0_4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g72632447ed_0_463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146" name="Google Shape;146;g72632447ed_0_46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72632447ed_0_46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72632447ed_0_46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g72632447ed_0_46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g72632447ed_0_46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72632447ed_0_46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72632447ed_0_46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g72632447ed_0_46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72632447ed_0_46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g72632447ed_0_46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72632447ed_0_46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72632447ed_0_46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72632447ed_0_46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72632447ed_0_46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72632447ed_0_46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72632447ed_0_46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72632447ed_0_46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72632447ed_0_46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g72632447ed_0_463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5" name="Google Shape;165;g72632447ed_0_4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g72632447ed_0_48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168" name="Google Shape;168;g72632447ed_0_48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g72632447ed_0_48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g72632447ed_0_485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1" name="Google Shape;171;g72632447ed_0_485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72" name="Google Shape;172;g72632447ed_0_485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3" name="Google Shape;173;g72632447ed_0_4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g72632447ed_0_493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76" name="Google Shape;176;g72632447ed_0_49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g72632447ed_0_49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g72632447ed_0_493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79" name="Google Shape;179;g72632447ed_0_4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72632447ed_0_499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82" name="Google Shape;182;g72632447ed_0_49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72632447ed_0_49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72632447ed_0_49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g72632447ed_0_49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g72632447ed_0_49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g72632447ed_0_49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72632447ed_0_49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g72632447ed_0_49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72632447ed_0_49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72632447ed_0_49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72632447ed_0_49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72632447ed_0_49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72632447ed_0_49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72632447ed_0_49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72632447ed_0_49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72632447ed_0_49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g72632447ed_0_49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72632447ed_0_49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g72632447ed_0_499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201" name="Google Shape;201;g72632447ed_0_499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2" name="Google Shape;202;g72632447ed_0_4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2632447ed_0_5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632447ed_0_39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" name="Google Shape;82;g72632447ed_0_39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3" name="Google Shape;83;g72632447ed_0_3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wQiZFXWbmyLT6Xu8AJwG1U2padl-7SyT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2632447ed_0_35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Project Presentation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The AI with Monte Carlo Tree Search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  <p:sp>
        <p:nvSpPr>
          <p:cNvPr id="210" name="Google Shape;210;g72632447ed_0_354"/>
          <p:cNvSpPr txBox="1"/>
          <p:nvPr>
            <p:ph idx="1" type="subTitle"/>
          </p:nvPr>
        </p:nvSpPr>
        <p:spPr>
          <a:xfrm>
            <a:off x="4953000" y="4644000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Zhenze Zhao-C00198551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3e71a307_0_4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69" name="Google Shape;269;g753e71a307_0_4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 the game with 5 * 5 board size and 3 depth, the AlphaBeta Algorithm can get the answer faster . But when the board size and exploration depth increased, the AlphaBeta will take more time to find the answer.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MCTS AI is a little bit slower in 5 * 5 board size. When the board size gets larger, the AI’s thinking time will increase, however，the MCTS AI will be faster than the AlphaBeta AI after the size increase.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53e71a307_0_5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75" name="Google Shape;275;g753e71a307_0_5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AlphaBeta algorithm is a good choice for “limited possibilities”, because this algorithm needs all possibilities data.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The Monte Carlo Tree Search is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the network algorithms help the AI to skip the unnecessary or low value possibilities, thus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reducing simulation/thinking time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Monte Carlo Tree Search is just a random search, it needs the other algorithms to help the AI make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decision or find the best selection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53e71a307_0_1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81" name="Google Shape;281;g753e71a307_0_10"/>
          <p:cNvSpPr txBox="1"/>
          <p:nvPr>
            <p:ph type="title"/>
          </p:nvPr>
        </p:nvSpPr>
        <p:spPr>
          <a:xfrm>
            <a:off x="1730000" y="3082525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3e71a307_0_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16" name="Google Shape;216;g753e71a307_0_5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 want to have a AI that will able to complete a GO game precisely and efficiently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Go game is developed using Unity 3D, and the AI is </a:t>
            </a:r>
            <a:r>
              <a:rPr lang="en-US" sz="2000"/>
              <a:t>coded</a:t>
            </a:r>
            <a:r>
              <a:rPr lang="en-US" sz="2000"/>
              <a:t> by using C#.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Monte Carlo Tree Search algorithm is a good choice for a game with a </a:t>
            </a:r>
            <a:r>
              <a:rPr lang="en-US" sz="2000"/>
              <a:t>large</a:t>
            </a:r>
            <a:r>
              <a:rPr lang="en-US" sz="2000"/>
              <a:t> number of </a:t>
            </a:r>
            <a:r>
              <a:rPr lang="en-US" sz="2000"/>
              <a:t>possibilities.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the end, I compare the Monte Carlo Tree Search AI with AlphaBeta(Minimax) AI to learn the differences between  2 AI.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3e71a307_0_2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Go game</a:t>
            </a:r>
            <a:endParaRPr/>
          </a:p>
        </p:txBody>
      </p:sp>
      <p:sp>
        <p:nvSpPr>
          <p:cNvPr id="222" name="Google Shape;222;g753e71a307_0_2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2D grid of tiles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The </a:t>
            </a:r>
            <a:r>
              <a:rPr lang="en-US"/>
              <a:t>official board is 19 *19, but the one used here is smaller like 5*5, 7*7 and 9*9.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Each player needs to take turns to acquire/take as many tiles from the board as that can by placing game pieces.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The player can take off opponent’s pieces by surrounding his/her pieces with their </a:t>
            </a:r>
            <a:r>
              <a:rPr lang="en-US"/>
              <a:t>own</a:t>
            </a:r>
            <a:r>
              <a:rPr lang="en-US"/>
              <a:t> pieces.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53e71a307_0_2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AI for Go game</a:t>
            </a:r>
            <a:endParaRPr/>
          </a:p>
        </p:txBody>
      </p:sp>
      <p:sp>
        <p:nvSpPr>
          <p:cNvPr id="228" name="Google Shape;228;g753e71a307_0_20"/>
          <p:cNvSpPr txBox="1"/>
          <p:nvPr>
            <p:ph idx="1" type="body"/>
          </p:nvPr>
        </p:nvSpPr>
        <p:spPr>
          <a:xfrm>
            <a:off x="1730000" y="2090068"/>
            <a:ext cx="9385200" cy="5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The steps for AI:</a:t>
            </a:r>
            <a:endParaRPr/>
          </a:p>
        </p:txBody>
      </p:sp>
      <p:pic>
        <p:nvPicPr>
          <p:cNvPr id="229" name="Google Shape;229;g753e71a30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475" y="2954043"/>
            <a:ext cx="76200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3e71a307_0_4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Network and Value Network</a:t>
            </a:r>
            <a:endParaRPr/>
          </a:p>
        </p:txBody>
      </p:sp>
      <p:sp>
        <p:nvSpPr>
          <p:cNvPr id="235" name="Google Shape;235;g753e71a307_0_40"/>
          <p:cNvSpPr txBox="1"/>
          <p:nvPr>
            <p:ph idx="1" type="body"/>
          </p:nvPr>
        </p:nvSpPr>
        <p:spPr>
          <a:xfrm>
            <a:off x="1730000" y="2090075"/>
            <a:ext cx="43359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The network help AI to make a decision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The Policy Network shows the win- rate for every point on the board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The Value Network shows the win rate of the current state.</a:t>
            </a:r>
            <a:endParaRPr/>
          </a:p>
        </p:txBody>
      </p:sp>
      <p:pic>
        <p:nvPicPr>
          <p:cNvPr id="236" name="Google Shape;236;g753e71a307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625" y="1743900"/>
            <a:ext cx="5821299" cy="479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2632447ed_0_37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Monte Carlo Tree Search(MCTS)</a:t>
            </a:r>
            <a:endParaRPr/>
          </a:p>
        </p:txBody>
      </p:sp>
      <p:sp>
        <p:nvSpPr>
          <p:cNvPr id="242" name="Google Shape;242;g72632447ed_0_375"/>
          <p:cNvSpPr txBox="1"/>
          <p:nvPr>
            <p:ph idx="1" type="body"/>
          </p:nvPr>
        </p:nvSpPr>
        <p:spPr>
          <a:xfrm>
            <a:off x="1730000" y="1574433"/>
            <a:ext cx="4365900" cy="241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MCTS is based on the 4 steps blow:</a:t>
            </a:r>
            <a:endParaRPr/>
          </a:p>
          <a:p>
            <a:pPr indent="-412750" lvl="0" marL="609600" rtl="0" algn="l">
              <a:spcBef>
                <a:spcPts val="2100"/>
              </a:spcBef>
              <a:spcAft>
                <a:spcPts val="0"/>
              </a:spcAft>
              <a:buSzPts val="1700"/>
              <a:buAutoNum type="arabicPeriod"/>
            </a:pPr>
            <a:r>
              <a:rPr lang="en-US"/>
              <a:t>Selection</a:t>
            </a:r>
            <a:endParaRPr/>
          </a:p>
          <a:p>
            <a:pPr indent="-412750" lvl="0" marL="6096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/>
              <a:t>Expansion</a:t>
            </a:r>
            <a:endParaRPr/>
          </a:p>
          <a:p>
            <a:pPr indent="-412750" lvl="0" marL="6096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/>
              <a:t>Simulation</a:t>
            </a:r>
            <a:endParaRPr/>
          </a:p>
          <a:p>
            <a:pPr indent="-412750" lvl="0" marL="6096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/>
              <a:t>Backpropagation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72632447ed_0_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992" y="3658300"/>
            <a:ext cx="6167566" cy="2620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53e71a307_0_3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Monte Carlo Tree Search(MCTS)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753e71a307_0_33"/>
          <p:cNvSpPr txBox="1"/>
          <p:nvPr>
            <p:ph idx="1" type="body"/>
          </p:nvPr>
        </p:nvSpPr>
        <p:spPr>
          <a:xfrm>
            <a:off x="1102150" y="2090075"/>
            <a:ext cx="6180900" cy="3850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these 4 steps can be summarized as 2 policies.</a:t>
            </a:r>
            <a:endParaRPr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Tree Policy: Select or create a leaf node from search tree.(step 1.)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Default Policy: Simulate the game to the end by starting from an unknown node.(step 2,3,4. )</a:t>
            </a:r>
            <a:endParaRPr/>
          </a:p>
        </p:txBody>
      </p:sp>
      <p:pic>
        <p:nvPicPr>
          <p:cNvPr id="250" name="Google Shape;250;g753e71a307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375" y="2090077"/>
            <a:ext cx="4659625" cy="33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2632447ed_0_36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Confidence Bound(UCB)</a:t>
            </a:r>
            <a:endParaRPr/>
          </a:p>
        </p:txBody>
      </p:sp>
      <p:sp>
        <p:nvSpPr>
          <p:cNvPr id="256" name="Google Shape;256;g72632447ed_0_369"/>
          <p:cNvSpPr txBox="1"/>
          <p:nvPr>
            <p:ph idx="1" type="body"/>
          </p:nvPr>
        </p:nvSpPr>
        <p:spPr>
          <a:xfrm>
            <a:off x="1730000" y="1539467"/>
            <a:ext cx="9385200" cy="460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UCB algorithm is looking for the best node between exploitation and exploration.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Exploitation: Makes sure the past decisions  have the most advantageous paths/results.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Exploration: Looks for more advantageous paths/results  from future decision.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Xj is the average score for current node, nj is the number of times visited current node, n is the overall number of all simulation.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g72632447ed_0_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125" y="3542775"/>
            <a:ext cx="35528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2632447ed_0_52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Video </a:t>
            </a:r>
            <a:endParaRPr/>
          </a:p>
        </p:txBody>
      </p:sp>
      <p:sp>
        <p:nvSpPr>
          <p:cNvPr id="263" name="Google Shape;263;g72632447ed_0_52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Two different AI in </a:t>
            </a:r>
            <a:r>
              <a:rPr lang="en-US"/>
              <a:t>the</a:t>
            </a:r>
            <a:r>
              <a:rPr lang="en-US"/>
              <a:t> same game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https://drive.google.com/file/d/1wQiZFXWbmyLT6Xu8AJwG1U2padl-7SyT/view?usp=sharing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2019-12-07T19:51:37Z</dcterms:created>
  <dc:creator>zhenze zhao</dc:creator>
</cp:coreProperties>
</file>