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3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/>
    <p:restoredTop sz="94746"/>
  </p:normalViewPr>
  <p:slideViewPr>
    <p:cSldViewPr snapToGrid="0" snapToObjects="1">
      <p:cViewPr varScale="1">
        <p:scale>
          <a:sx n="90" d="100"/>
          <a:sy n="90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9857C-11A9-864E-9A17-57C8E004E5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F6E09-C7B1-4D49-ABA7-37AAF47458B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vue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F6E09-C7B1-4D49-ABA7-37AAF47458B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Vue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分享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Vuejs</a:t>
            </a:r>
            <a:r>
              <a:rPr kumimoji="1" lang="zh-CN" altLang="en-US" dirty="0" smtClean="0"/>
              <a:t>语法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-router</a:t>
            </a:r>
            <a:r>
              <a:rPr kumimoji="1" lang="zh-CN" altLang="en-US" dirty="0" smtClean="0"/>
              <a:t>路由</a:t>
            </a:r>
            <a:endParaRPr kumimoji="1" lang="zh-CN" altLang="en-US" dirty="0" smtClean="0"/>
          </a:p>
          <a:p>
            <a:r>
              <a:rPr kumimoji="1" lang="en-US" altLang="zh-CN" dirty="0" err="1" smtClean="0">
                <a:sym typeface="+mn-ea"/>
              </a:rPr>
              <a:t>Vue</a:t>
            </a:r>
            <a:r>
              <a:rPr kumimoji="1" lang="en-US" altLang="zh-CN" dirty="0" smtClean="0">
                <a:sym typeface="+mn-ea"/>
              </a:rPr>
              <a:t>-cli</a:t>
            </a:r>
            <a:r>
              <a:rPr kumimoji="1" lang="zh-CN" altLang="en-US" dirty="0" smtClean="0">
                <a:sym typeface="+mn-ea"/>
              </a:rPr>
              <a:t>脚手架工具的使用</a:t>
            </a:r>
            <a:endParaRPr kumimoji="1" lang="zh-CN" altLang="en-US" dirty="0" smtClean="0">
              <a:sym typeface="+mn-ea"/>
            </a:endParaRPr>
          </a:p>
          <a:p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高仿 饿了么</a:t>
            </a:r>
            <a:r>
              <a:rPr kumimoji="1" lang="en-US" altLang="zh-CN" dirty="0" smtClean="0"/>
              <a:t>’ </a:t>
            </a:r>
            <a:r>
              <a:rPr kumimoji="1" lang="zh-CN" altLang="en-US" dirty="0" smtClean="0"/>
              <a:t>项目的简单讲解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中组件库分享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计算属性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</a:rPr>
              <a:t>将模板中的数据逻辑抽离出来，放在计算属性中</a:t>
            </a:r>
            <a:endParaRPr lang="zh-CN" altLang="en-US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  <a:buNone/>
            </a:pPr>
            <a:endParaRPr lang="zh-CN" altLang="en-US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</a:rPr>
              <a:t>计算属性是依赖数据进行缓存的，只有数据发生变化，才会重新求值</a:t>
            </a:r>
            <a:endParaRPr lang="zh-CN" altLang="en-US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  <a:buNone/>
            </a:pPr>
            <a:endParaRPr lang="en-US" altLang="zh-CN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组件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31235"/>
            <a:ext cx="8915400" cy="4479987"/>
          </a:xfrm>
        </p:spPr>
        <p:txBody>
          <a:bodyPr>
            <a:normAutofit lnSpcReduction="10000"/>
          </a:bodyPr>
          <a:lstStyle/>
          <a:p>
            <a:pPr marL="0" lvl="1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把视图按照功能，切分若干基本单元</a:t>
            </a:r>
            <a:endParaRPr lang="zh-CN" altLang="en-US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>
              <a:buClr>
                <a:srgbClr val="F50A64"/>
              </a:buClr>
              <a:buNone/>
            </a:pPr>
            <a:endParaRPr lang="zh-CN" altLang="en-US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前端组件化</a:t>
            </a:r>
            <a:endParaRPr lang="zh-CN" altLang="en-US" sz="24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>
              <a:buClr>
                <a:srgbClr val="F50A64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核心思路就是将一个巨大复杂的东西拆分成粒度合理的小东西</a:t>
            </a:r>
            <a:endParaRPr lang="zh-CN" altLang="en-US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>
              <a:buClr>
                <a:srgbClr val="F50A64"/>
              </a:buClr>
              <a:buNone/>
            </a:pPr>
            <a:endParaRPr lang="zh-CN" altLang="en-US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组件的组成</a:t>
            </a:r>
            <a:endParaRPr lang="zh-CN" altLang="en-US" sz="2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00050" lvl="2" indent="0">
              <a:lnSpc>
                <a:spcPct val="9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样式结构</a:t>
            </a:r>
            <a:endParaRPr lang="en-US" altLang="zh-CN" sz="18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00050" lvl="2" indent="0">
              <a:lnSpc>
                <a:spcPct val="9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行为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逻辑</a:t>
            </a:r>
            <a:endParaRPr lang="zh-CN" altLang="en-US" sz="18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00050" lvl="2" indent="0">
              <a:lnSpc>
                <a:spcPct val="9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数据</a:t>
            </a:r>
            <a:endParaRPr lang="en-US" altLang="zh-CN" sz="18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00050" lvl="2" indent="0">
              <a:lnSpc>
                <a:spcPct val="9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00050" lvl="2" indent="0">
              <a:lnSpc>
                <a:spcPct val="9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组件的编写</a:t>
            </a:r>
            <a:br>
              <a:rPr lang="en-US" altLang="zh-CN" sz="1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</a:br>
            <a:endParaRPr lang="en-US" altLang="zh-CN" sz="18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00050" lvl="2" indent="0">
              <a:lnSpc>
                <a:spcPct val="9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单向数据流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>
              <a:lnSpc>
                <a:spcPct val="9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数据从父组件流向（传递）给子组件，只能单向绑定。</a:t>
            </a:r>
            <a:endParaRPr lang="zh-CN" altLang="en-US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>
              <a:lnSpc>
                <a:spcPct val="9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在子组件内部不应该修改父组件传递过来的数据。</a:t>
            </a:r>
            <a:endParaRPr lang="zh-CN" altLang="en-US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>
              <a:lnSpc>
                <a:spcPct val="9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使用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prop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传递数据</a:t>
            </a:r>
            <a:endParaRPr lang="zh-CN" altLang="en-US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组件实例的作用域是孤立的。</a:t>
            </a:r>
            <a:endParaRPr lang="en-US" altLang="zh-CN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vue</a:t>
            </a:r>
            <a:r>
              <a:rPr lang="en-US" altLang="zh-CN" b="1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-cli</a:t>
            </a:r>
            <a:r>
              <a:rPr lang="zh-CN" altLang="en-US" b="1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脚手架的使用</a:t>
            </a:r>
            <a:endParaRPr lang="zh-CN" altLang="en-US" b="1" dirty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en-US" altLang="zh-CN" sz="1800" dirty="0" err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vue</a:t>
            </a:r>
            <a:r>
              <a:rPr lang="zh-CN" altLang="en-US" sz="18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提供的脚手架工具</a:t>
            </a:r>
            <a:endParaRPr lang="zh-CN" altLang="en-US" sz="18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1" indent="-342900">
              <a:lnSpc>
                <a:spcPct val="90000"/>
              </a:lnSpc>
              <a:buClr>
                <a:srgbClr val="7F7F7F"/>
              </a:buClr>
              <a:buNone/>
            </a:pPr>
            <a:endParaRPr lang="zh-CN" altLang="en-US" sz="18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1" indent="-342900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什么是脚手架</a:t>
            </a:r>
            <a:endParaRPr lang="zh-CN" altLang="en-US" sz="18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1" indent="-342900">
              <a:lnSpc>
                <a:spcPct val="90000"/>
              </a:lnSpc>
              <a:buClr>
                <a:srgbClr val="7F7F7F"/>
              </a:buClr>
              <a:buNone/>
            </a:pPr>
            <a:endParaRPr lang="zh-CN" altLang="en-US" sz="18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1" indent="-342900">
              <a:lnSpc>
                <a:spcPct val="90000"/>
              </a:lnSpc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编写基础代码</a:t>
            </a:r>
            <a:endParaRPr lang="zh-CN" altLang="en-US" sz="18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vue</a:t>
            </a:r>
            <a:r>
              <a:rPr lang="en-US" altLang="zh-CN" b="1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-router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90261"/>
            <a:ext cx="8915400" cy="5267739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配置组件和路由映射</a:t>
            </a:r>
            <a:endParaRPr lang="en-US" altLang="zh-CN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17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{</a:t>
            </a:r>
            <a:endParaRPr lang="en-US" altLang="zh-CN" sz="17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17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path: </a:t>
            </a:r>
            <a:r>
              <a:rPr lang="zh-CN" altLang="en-US" sz="17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路径</a:t>
            </a:r>
            <a:endParaRPr lang="zh-CN" altLang="en-US" sz="17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17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name: </a:t>
            </a:r>
            <a:r>
              <a:rPr lang="zh-CN" altLang="en-US" sz="17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路由名</a:t>
            </a:r>
            <a:endParaRPr lang="zh-CN" altLang="en-US" sz="17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17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component: </a:t>
            </a:r>
            <a:r>
              <a:rPr lang="zh-CN" altLang="en-US" sz="17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对应组件</a:t>
            </a:r>
            <a:endParaRPr lang="zh-CN" altLang="en-US" sz="17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17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children:</a:t>
            </a:r>
            <a:r>
              <a:rPr lang="zh-CN" altLang="en-US" sz="17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子路由</a:t>
            </a:r>
            <a:endParaRPr lang="zh-CN" altLang="en-US" sz="17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17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}</a:t>
            </a:r>
            <a:endParaRPr lang="en-US" altLang="zh-CN" sz="17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342900" lvl="1" indent="-342900"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导航和渲染</a:t>
            </a:r>
            <a:endParaRPr lang="zh-CN" altLang="en-US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17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</a:t>
            </a:r>
            <a:r>
              <a:rPr lang="zh-CN" altLang="en-US" sz="17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router-link</a:t>
            </a:r>
            <a:r>
              <a:rPr lang="en-US" altLang="zh-CN" sz="17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&gt;  导航</a:t>
            </a:r>
            <a:r>
              <a:rPr lang="zh-CN" altLang="en-US" sz="17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链接，默认生成</a:t>
            </a:r>
            <a:r>
              <a:rPr lang="en-US" altLang="zh-CN" sz="17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en-US" altLang="zh-CN" sz="17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endParaRPr lang="en-US" altLang="zh-CN" sz="17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17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&lt;router-view&gt; 渲染路径匹配到的视图组件</a:t>
            </a:r>
            <a:endParaRPr lang="en-US" altLang="zh-CN" sz="17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vue  </a:t>
            </a:r>
            <a:r>
              <a:rPr lang="zh-CN" altLang="en-US">
                <a:solidFill>
                  <a:srgbClr val="FF0000"/>
                </a:solidFill>
              </a:rPr>
              <a:t>封装的组件库分享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8895" y="1326515"/>
            <a:ext cx="8915400" cy="5447030"/>
          </a:xfrm>
        </p:spPr>
        <p:txBody>
          <a:bodyPr>
            <a:normAutofit fontScale="80000"/>
          </a:bodyPr>
          <a:p>
            <a:r>
              <a:rPr lang="zh-CN" altLang="en-US"/>
              <a:t>Mint UI：基于 Vue.js 的移动端组件库，Mint UI 包含丰富的 CSS 和 JS 组件，能够满足日常的移动端开发需要。（由饿了么前端团队推出的 Mint UI 是一个基于 Vue.js 的移动端组件库）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GitHub：https://github.com/ElemeFE/mint-ui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项目主页：http://mint-ui.github.io/#!/zh-cn</a:t>
            </a:r>
            <a:endParaRPr lang="zh-CN" altLang="en-US"/>
          </a:p>
          <a:p>
            <a:pPr marL="0" indent="0" fontAlgn="auto">
              <a:buNone/>
            </a:pPr>
            <a:r>
              <a:rPr lang="zh-CN" altLang="en-US"/>
              <a:t>vux：Vux（读音 [v'ju:z]，同views）是基于WeUI和Vue(2.x)开发的移动端UI组件库，主要服务于微信页面。</a:t>
            </a:r>
            <a:endParaRPr lang="zh-CN" altLang="en-US"/>
          </a:p>
          <a:p>
            <a:pPr marL="0" indent="0" fontAlgn="auto">
              <a:buNone/>
            </a:pPr>
            <a:r>
              <a:rPr lang="zh-CN" altLang="en-US"/>
              <a:t>       官网：https://vux.li/#/</a:t>
            </a:r>
            <a:endParaRPr lang="zh-CN" altLang="en-US"/>
          </a:p>
          <a:p>
            <a:pPr fontAlgn="auto"/>
            <a:r>
              <a:rPr lang="zh-CN" altLang="en-US"/>
              <a:t>vonic：一个基于 vue.js 和 ionic 样式的 UI 框架，用于快速构建移动端单页应用。</a:t>
            </a:r>
            <a:endParaRPr lang="zh-CN" altLang="en-US"/>
          </a:p>
          <a:p>
            <a:pPr marL="0" indent="0" fontAlgn="auto">
              <a:buNone/>
            </a:pPr>
            <a:r>
              <a:rPr lang="zh-CN" altLang="en-US"/>
              <a:t>       官网：https://www.awesomes.cn/repo/wangdahoo/vonic</a:t>
            </a:r>
            <a:endParaRPr lang="zh-CN" altLang="en-US"/>
          </a:p>
          <a:p>
            <a:pPr marL="0" indent="0" fontAlgn="auto">
              <a:buNone/>
            </a:pPr>
            <a:endParaRPr lang="en-US" altLang="zh-CN"/>
          </a:p>
          <a:p>
            <a:pPr marL="0" indent="0" fontAlgn="auto">
              <a:buNone/>
            </a:pPr>
            <a:r>
              <a:rPr lang="en-US" altLang="zh-CN" sz="1800">
                <a:sym typeface="+mn-ea"/>
              </a:rPr>
              <a:t>element ui: Element UI 是一套采用 Vue 2.0 作为基础框架实现的组件库，它面向企业级的后台应用()</a:t>
            </a:r>
            <a:endParaRPr lang="en-US" altLang="zh-CN" sz="1800"/>
          </a:p>
          <a:p>
            <a:pPr marL="457200" lvl="1" indent="0" fontAlgn="auto">
              <a:buNone/>
            </a:pPr>
            <a:r>
              <a:rPr lang="en-US" altLang="zh-CN" sz="1800">
                <a:sym typeface="+mn-ea"/>
              </a:rPr>
              <a:t>  仓库地址： https://github.com/ElemeFE/element</a:t>
            </a:r>
            <a:endParaRPr lang="en-US" altLang="zh-CN" sz="1800"/>
          </a:p>
          <a:p>
            <a:pPr marL="457200" lvl="1" indent="0" fontAlgn="auto">
              <a:buNone/>
            </a:pPr>
            <a:r>
              <a:rPr lang="en-US" altLang="zh-CN" sz="1800">
                <a:sym typeface="+mn-ea"/>
              </a:rPr>
              <a:t>   文档地址： http://element.eleme.io/#/</a:t>
            </a:r>
            <a:endParaRPr lang="en-US" altLang="zh-CN" sz="1800"/>
          </a:p>
          <a:p>
            <a:pPr marL="0" indent="0" fontAlgn="auto">
              <a:buNone/>
            </a:pPr>
            <a:r>
              <a:rPr lang="en-US" altLang="zh-CN" sz="1800">
                <a:sym typeface="+mn-ea"/>
              </a:rPr>
              <a:t>iView:iView 主要服务于 PC 界面的中后台业务，是一套高质量的开源 UI 组件库.</a:t>
            </a:r>
            <a:endParaRPr lang="en-US" altLang="zh-CN" sz="1800"/>
          </a:p>
          <a:p>
            <a:pPr marL="457200" lvl="1" indent="0" fontAlgn="auto">
              <a:buNone/>
            </a:pPr>
            <a:r>
              <a:rPr lang="en-US" altLang="zh-CN" sz="1800">
                <a:sym typeface="+mn-ea"/>
              </a:rPr>
              <a:t> github</a:t>
            </a:r>
            <a:r>
              <a:rPr lang="zh-CN" altLang="en-US" sz="1800">
                <a:sym typeface="+mn-ea"/>
              </a:rPr>
              <a:t>地址：</a:t>
            </a:r>
            <a:r>
              <a:rPr lang="en-US" altLang="zh-CN" sz="1800">
                <a:sym typeface="+mn-ea"/>
              </a:rPr>
              <a:t>https://github.com/iview/iview</a:t>
            </a:r>
            <a:endParaRPr lang="en-US" altLang="zh-CN" sz="1800"/>
          </a:p>
          <a:p>
            <a:pPr marL="457200" lvl="1" indent="0" fontAlgn="auto">
              <a:buNone/>
            </a:pPr>
            <a:r>
              <a:rPr lang="en-US" altLang="zh-CN" sz="1800">
                <a:sym typeface="+mn-ea"/>
              </a:rPr>
              <a:t>官网是：https://www.iviewui.com/</a:t>
            </a:r>
            <a:endParaRPr lang="en-US" altLang="zh-CN" sz="1800"/>
          </a:p>
          <a:p>
            <a:pPr marL="0" indent="0" fontAlgn="auto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Vue</a:t>
            </a:r>
            <a:r>
              <a:rPr lang="zh-CN" altLang="en-US" b="1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zh-CN" altLang="en-US" sz="2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响应式的数据绑定</a:t>
            </a:r>
            <a:endParaRPr lang="zh-CN" altLang="en-US" sz="2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可组合的视图组件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zh-CN" altLang="en-US" sz="3600" b="1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响应式的数据</a:t>
            </a:r>
            <a:r>
              <a:rPr lang="zh-CN" altLang="en-US" sz="36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绑定</a:t>
            </a:r>
            <a:br>
              <a:rPr lang="en-US" altLang="zh-CN" sz="36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</a:br>
            <a:br>
              <a:rPr lang="en-US" altLang="zh-CN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</a:br>
            <a:r>
              <a:rPr lang="zh-CN" altLang="en-US" sz="1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一旦修改了数据，立马更新视图</a:t>
            </a:r>
            <a:br>
              <a:rPr lang="zh-CN" altLang="en-US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数据</a:t>
            </a:r>
            <a:r>
              <a:rPr lang="zh-CN" altLang="en-US" sz="2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驱动思想</a:t>
            </a:r>
            <a:endParaRPr lang="zh-CN" altLang="en-US" sz="2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>
              <a:buClr>
                <a:srgbClr val="7F7F7F"/>
              </a:buClr>
              <a:buNone/>
            </a:pPr>
            <a:r>
              <a:rPr lang="en-US" altLang="zh-CN" sz="2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数据到视图的映射</a:t>
            </a:r>
            <a:endParaRPr lang="zh-CN" altLang="en-US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>
              <a:buClr>
                <a:srgbClr val="7F7F7F"/>
              </a:buClr>
              <a:buNone/>
            </a:pPr>
            <a:r>
              <a:rPr lang="en-US" altLang="zh-CN" sz="1800" b="1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操作数据改变视图</a:t>
            </a:r>
            <a:endParaRPr lang="zh-CN" altLang="en-US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>
              <a:buClr>
                <a:srgbClr val="7F7F7F"/>
              </a:buClr>
              <a:buNone/>
            </a:pPr>
            <a:r>
              <a:rPr lang="en-US" altLang="zh-CN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简化对</a:t>
            </a:r>
            <a:r>
              <a:rPr lang="en-US" altLang="zh-CN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DOM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的操作</a:t>
            </a:r>
            <a:r>
              <a:rPr lang="en-US" altLang="zh-CN" sz="18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endParaRPr lang="en-US" altLang="zh-CN" sz="18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>
              <a:buClr>
                <a:srgbClr val="7F7F7F"/>
              </a:buClr>
              <a:buNone/>
            </a:pPr>
            <a:endParaRPr kumimoji="1" lang="en-US" altLang="zh-CN" dirty="0" smtClean="0"/>
          </a:p>
          <a:p>
            <a:pPr marL="0" lvl="1" indent="0"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追踪依赖变化</a:t>
            </a:r>
            <a:endParaRPr lang="zh-CN" altLang="en-US" sz="2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Object.defineProperty</a:t>
            </a:r>
            <a:endParaRPr lang="zh-CN" altLang="en-US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watcher 实例对象</a:t>
            </a:r>
            <a:endParaRPr lang="en-US" altLang="zh-CN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kumimoji="1" lang="zh-CN" altLang="en-US" dirty="0"/>
          </a:p>
        </p:txBody>
      </p:sp>
      <p:pic>
        <p:nvPicPr>
          <p:cNvPr id="4" name="图片 3" descr="dat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2" y="2536764"/>
            <a:ext cx="349567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dat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43" y="1905000"/>
            <a:ext cx="5208104" cy="416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7827" y="0"/>
            <a:ext cx="9516786" cy="1311965"/>
          </a:xfrm>
        </p:spPr>
        <p:txBody>
          <a:bodyPr/>
          <a:lstStyle/>
          <a:p>
            <a:r>
              <a:rPr lang="zh-CN" altLang="en-US" b="1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可组合的视图组件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6486" y="1311965"/>
            <a:ext cx="9501810" cy="5546035"/>
          </a:xfrm>
        </p:spPr>
        <p:txBody>
          <a:bodyPr/>
          <a:lstStyle/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把视图按照功能，切分若干基本单元</a:t>
            </a:r>
            <a:endParaRPr lang="zh-CN" altLang="en-US" sz="2000" dirty="0" smtClean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组件可以一级一级组合成整个应用，形成了倒置的组件树</a:t>
            </a:r>
            <a:endParaRPr lang="zh-CN" altLang="en-US" sz="2000" dirty="0" smtClean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endParaRPr lang="zh-CN" altLang="en-US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 smtClean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</a:rPr>
              <a:t>使用组件的好处：可维护、可重用、可测试</a:t>
            </a:r>
            <a:endParaRPr lang="zh-CN" altLang="en-US" sz="2000" b="1" dirty="0" smtClean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endParaRPr lang="zh-CN" altLang="en-US" sz="20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  <p:pic>
        <p:nvPicPr>
          <p:cNvPr id="7" name="图片 2" descr="zujia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486" y="4084982"/>
            <a:ext cx="6773449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Vue</a:t>
            </a:r>
            <a:r>
              <a:rPr lang="zh-CN" altLang="en-US" b="1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264554"/>
            <a:ext cx="8915400" cy="5434419"/>
          </a:xfrm>
        </p:spPr>
        <p:txBody>
          <a:bodyPr>
            <a:normAutofit/>
          </a:bodyPr>
          <a:lstStyle/>
          <a:p>
            <a:pPr marL="0" lvl="1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每个 </a:t>
            </a:r>
            <a:r>
              <a:rPr lang="en-US" altLang="zh-CN" sz="2000" dirty="0" err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Vue.js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应用都是通过构造函数 </a:t>
            </a:r>
            <a:r>
              <a:rPr lang="en-US" altLang="zh-CN" sz="2000" dirty="0" err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Vue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创建一个 </a:t>
            </a:r>
            <a:r>
              <a:rPr lang="en-US" altLang="zh-CN" sz="2000" dirty="0" err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Vue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的根实例启动的</a:t>
            </a:r>
            <a:endParaRPr lang="en-US" altLang="zh-CN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new </a:t>
            </a:r>
            <a:r>
              <a:rPr lang="en-US" altLang="zh-CN" sz="2000" dirty="0" err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Vue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({</a:t>
            </a:r>
            <a:endParaRPr lang="en-US" altLang="zh-CN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// 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选项</a:t>
            </a:r>
            <a:endParaRPr lang="zh-CN" altLang="en-US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})</a:t>
            </a:r>
            <a:endParaRPr lang="zh-CN" altLang="en-US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endParaRPr lang="zh-CN" altLang="en-US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选项参数：</a:t>
            </a:r>
            <a:endParaRPr lang="zh-CN" altLang="en-US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el</a:t>
            </a:r>
            <a:endParaRPr lang="en-US" altLang="zh-CN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data</a:t>
            </a:r>
            <a:endParaRPr lang="en-US" altLang="zh-CN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methods</a:t>
            </a:r>
            <a:endParaRPr lang="en-US" altLang="zh-CN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computed</a:t>
            </a:r>
            <a:endParaRPr lang="en-US" altLang="zh-CN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watch</a:t>
            </a:r>
            <a:endParaRPr lang="en-US" altLang="zh-CN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template</a:t>
            </a:r>
            <a:endParaRPr lang="en-US" altLang="zh-CN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157163"/>
            <a:ext cx="4125913" cy="2286000"/>
          </a:xfrm>
        </p:spPr>
        <p:txBody>
          <a:bodyPr>
            <a:normAutofit fontScale="90000"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altLang="en-US" sz="4000" b="1" dirty="0" err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Vue</a:t>
            </a:r>
            <a:r>
              <a:rPr lang="zh-CN" altLang="en-US" sz="4000" b="1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实例生命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周期</a:t>
            </a:r>
            <a:br>
              <a:rPr lang="en-US" altLang="zh-CN" sz="36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</a:br>
            <a:br>
              <a:rPr lang="en-US" altLang="zh-CN" sz="36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</a:br>
            <a:r>
              <a:rPr lang="en-US" altLang="zh-CN" sz="2000" dirty="0" err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</a:rPr>
              <a:t>实例从创建到销毁的过程，就是生命周期</a:t>
            </a:r>
            <a:br>
              <a:rPr lang="zh-CN" altLang="en-US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en-US" altLang="zh-CN" b="1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half" idx="2"/>
          </p:nvPr>
        </p:nvSpPr>
        <p:spPr>
          <a:xfrm>
            <a:off x="2589212" y="2443163"/>
            <a:ext cx="3771831" cy="3937758"/>
          </a:xfrm>
        </p:spPr>
        <p:txBody>
          <a:bodyPr>
            <a:normAutofit fontScale="92500"/>
          </a:bodyPr>
          <a:lstStyle/>
          <a:p>
            <a:pPr marL="0" lvl="1"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</a:rPr>
              <a:t>钩子函数：</a:t>
            </a:r>
            <a:endParaRPr lang="zh-CN" altLang="en-US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  <a:buNone/>
            </a:pPr>
            <a:r>
              <a:rPr lang="en-US" altLang="zh-CN" sz="20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800" dirty="0" err="1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beforeCreate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  :  数据绑定前</a:t>
            </a:r>
            <a:endParaRPr lang="en-US" altLang="zh-CN" sz="18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	          created :  数据绑定后</a:t>
            </a:r>
            <a:endParaRPr lang="en-US" altLang="zh-CN" sz="18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800" dirty="0" err="1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beforeMount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  :  挂载之前</a:t>
            </a:r>
            <a:endParaRPr lang="en-US" altLang="zh-CN" sz="18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	       mounted  :  挂载之后</a:t>
            </a:r>
            <a:endParaRPr lang="en-US" altLang="zh-CN" sz="18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r>
              <a:rPr lang="en-US" altLang="zh-CN" sz="1800" dirty="0" err="1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beforeUpdate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  :  更新之前</a:t>
            </a:r>
            <a:endParaRPr lang="en-US" altLang="zh-CN" sz="18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updated  :  更新之后</a:t>
            </a:r>
            <a:endParaRPr lang="en-US" altLang="zh-CN" sz="18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r>
              <a:rPr lang="en-US" altLang="zh-CN" sz="1800" dirty="0" err="1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beforeDestroy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 :  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销毁之前</a:t>
            </a:r>
            <a:endParaRPr lang="zh-CN" altLang="en-US" sz="18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buClr>
                <a:srgbClr val="F50A64"/>
              </a:buClr>
              <a:buNone/>
            </a:pPr>
            <a:r>
              <a:rPr lang="zh-CN" altLang="en-US" sz="1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destroyed  </a:t>
            </a:r>
            <a:r>
              <a:rPr lang="en-US" altLang="zh-CN" sz="1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销毁之后</a:t>
            </a:r>
            <a:endParaRPr lang="zh-CN" altLang="en-US" sz="18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  <p:pic>
        <p:nvPicPr>
          <p:cNvPr id="8" name="内容占位符 7" descr="lifecycle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471" y="258416"/>
            <a:ext cx="3975651" cy="61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2925" y="198784"/>
            <a:ext cx="8911687" cy="755373"/>
          </a:xfrm>
        </p:spPr>
        <p:txBody>
          <a:bodyPr/>
          <a:lstStyle/>
          <a:p>
            <a:r>
              <a:rPr lang="en-US" altLang="en-US" b="1" dirty="0" err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Vue</a:t>
            </a:r>
            <a:r>
              <a:rPr lang="zh-CN" altLang="en-US" b="1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指令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89212" y="954158"/>
            <a:ext cx="9602788" cy="5685182"/>
          </a:xfrm>
        </p:spPr>
        <p:txBody>
          <a:bodyPr>
            <a:normAutofit/>
          </a:bodyPr>
          <a:lstStyle/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指令是行间内特殊的属性，以</a:t>
            </a:r>
            <a:r>
              <a:rPr lang="en-US" altLang="zh-CN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v-</a:t>
            </a:r>
            <a:r>
              <a:rPr lang="zh-CN" altLang="en-US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开头，</a:t>
            </a:r>
            <a:endParaRPr lang="zh-CN" altLang="en-US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指令的职责就是当其表达式的值改变时相应地将某些行为应用到DOM 上</a:t>
            </a:r>
            <a:endParaRPr lang="zh-CN" altLang="en-US" sz="20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endParaRPr lang="zh-CN" altLang="en-US" sz="2000" b="1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v-bind     动态的绑定数据。简写为 :          </a:t>
            </a:r>
            <a:endParaRPr lang="zh-CN" altLang="en-US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v-on        绑定事件监听器。简写为 @</a:t>
            </a:r>
            <a:endParaRPr lang="en-US" altLang="zh-CN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v-for        循环数据             </a:t>
            </a:r>
            <a:endParaRPr lang="zh-CN" altLang="en-US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v-model  在表单控件元素上创建双向数据绑定</a:t>
            </a:r>
            <a:endParaRPr lang="zh-CN" altLang="en-US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v-if    v-else-if   v-else     条件判断指令</a:t>
            </a:r>
            <a:endParaRPr lang="zh-CN" altLang="en-US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v-cloak  隐藏未编译的 Mustache语法，css中设置[v-cloak] { display: none } </a:t>
            </a:r>
            <a:endParaRPr lang="zh-CN" altLang="en-US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条件和列表渲染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70383"/>
            <a:ext cx="8915400" cy="5009321"/>
          </a:xfrm>
        </p:spPr>
        <p:txBody>
          <a:bodyPr>
            <a:normAutofit/>
          </a:bodyPr>
          <a:lstStyle/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条件渲染</a:t>
            </a:r>
            <a:endParaRPr lang="en-US" altLang="zh-CN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	v-if</a:t>
            </a:r>
            <a:endParaRPr lang="en-US" altLang="zh-CN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	v-else-if</a:t>
            </a:r>
            <a:endParaRPr lang="en-US" altLang="zh-CN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	v-else</a:t>
            </a:r>
            <a:endParaRPr lang="en-US" altLang="zh-CN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endParaRPr lang="en-US" altLang="zh-CN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列表渲染</a:t>
            </a:r>
            <a:endParaRPr lang="zh-CN" altLang="en-US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	v-for =  "</a:t>
            </a:r>
            <a:r>
              <a:rPr lang="en-US" altLang="zh-CN" sz="2000" dirty="0" err="1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key,value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 in array"</a:t>
            </a:r>
            <a:endParaRPr lang="en-US" altLang="zh-CN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       v-for =  "</a:t>
            </a:r>
            <a:r>
              <a:rPr lang="en-US" altLang="zh-CN" sz="2000" dirty="0" err="1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key,value,index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 in object"</a:t>
            </a:r>
            <a:endParaRPr lang="en-US" altLang="zh-CN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endParaRPr lang="en-US" altLang="zh-CN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	key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值的使用</a:t>
            </a:r>
            <a:endParaRPr lang="zh-CN" altLang="en-US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159026"/>
            <a:ext cx="8911687" cy="914400"/>
          </a:xfrm>
        </p:spPr>
        <p:txBody>
          <a:bodyPr/>
          <a:lstStyle/>
          <a:p>
            <a:r>
              <a:rPr lang="zh-CN" altLang="en-US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事件处理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1" y="1073426"/>
            <a:ext cx="9198597" cy="4837796"/>
          </a:xfrm>
        </p:spPr>
        <p:txBody>
          <a:bodyPr/>
          <a:lstStyle/>
          <a:p>
            <a:pPr marL="342900" lvl="1" indent="-342900"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</a:rPr>
              <a:t>事件绑定</a:t>
            </a:r>
            <a:endParaRPr lang="zh-CN" altLang="en-US" sz="2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v-on: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事件名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="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事件处理函数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"</a:t>
            </a:r>
            <a:endParaRPr lang="en-US" altLang="zh-CN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342900" lvl="1" indent="-342900">
              <a:buClr>
                <a:srgbClr val="7F7F7F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342900" lvl="1" indent="-342900">
              <a:buClr>
                <a:srgbClr val="7F7F7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事件修饰符</a:t>
            </a:r>
            <a:endParaRPr lang="zh-CN" altLang="en-US" sz="24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342900" lvl="1" indent="-342900">
              <a:buClr>
                <a:srgbClr val="7F7F7F"/>
              </a:buClr>
              <a:buNone/>
            </a:pPr>
            <a:r>
              <a:rPr lang="en-US" altLang="zh-CN" sz="24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methods 只有纯粹的数据逻辑，而不是去处理 DOM 事件细节</a:t>
            </a:r>
            <a:endParaRPr lang="en-US" altLang="zh-CN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342900" lvl="1" indent="-34290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endParaRPr lang="en-US" altLang="zh-CN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342900" lvl="1" indent="-34290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例如：要阻止冒泡：v-on:click.stop = "doThis"</a:t>
            </a:r>
            <a:endParaRPr lang="zh-CN" altLang="en-US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342900" lvl="1" indent="-34290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	          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指定按键：v-on:</a:t>
            </a:r>
            <a:r>
              <a:rPr lang="en-US" altLang="zh-CN" sz="2000" dirty="0" err="1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keyup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13 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"doThis"</a:t>
            </a:r>
            <a:endParaRPr lang="en-US" altLang="zh-CN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0</TotalTime>
  <Words>2189</Words>
  <Application>WPS 演示</Application>
  <PresentationFormat>宽屏</PresentationFormat>
  <Paragraphs>177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Wingdings 3</vt:lpstr>
      <vt:lpstr>Arial</vt:lpstr>
      <vt:lpstr>微软雅黑</vt:lpstr>
      <vt:lpstr>Century Gothic</vt:lpstr>
      <vt:lpstr>幼圆</vt:lpstr>
      <vt:lpstr>等线</vt:lpstr>
      <vt:lpstr>丝状</vt:lpstr>
      <vt:lpstr>Vue分享</vt:lpstr>
      <vt:lpstr>Vue的特点</vt:lpstr>
      <vt:lpstr>响应式的数据绑定  一旦修改了数据，立马更新视图 </vt:lpstr>
      <vt:lpstr>可组合的视图组件</vt:lpstr>
      <vt:lpstr>Vue实例</vt:lpstr>
      <vt:lpstr>Vue实例生命周期  Vue实例从创建到销毁的过程，就是生命周期  </vt:lpstr>
      <vt:lpstr>Vue指令</vt:lpstr>
      <vt:lpstr>条件和列表渲染</vt:lpstr>
      <vt:lpstr>事件处理</vt:lpstr>
      <vt:lpstr>计算属性</vt:lpstr>
      <vt:lpstr>组件</vt:lpstr>
      <vt:lpstr>单向数据流</vt:lpstr>
      <vt:lpstr>vue-cli脚手架</vt:lpstr>
      <vt:lpstr>vue-router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Vue分享</dc:title>
  <dc:creator>yong wang</dc:creator>
  <cp:lastModifiedBy>wangyong</cp:lastModifiedBy>
  <cp:revision>23</cp:revision>
  <dcterms:created xsi:type="dcterms:W3CDTF">2017-04-25T03:36:00Z</dcterms:created>
  <dcterms:modified xsi:type="dcterms:W3CDTF">2017-04-26T15:11:03Z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