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8"/>
    <p:restoredTop sz="94731"/>
  </p:normalViewPr>
  <p:slideViewPr>
    <p:cSldViewPr snapToGrid="0" snapToObjects="1">
      <p:cViewPr varScale="1">
        <p:scale>
          <a:sx n="133" d="100"/>
          <a:sy n="133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5490C-3EDD-1247-84B3-2D6D477ABB67}" type="datetimeFigureOut">
              <a:rPr kumimoji="1" lang="zh-CN" altLang="en-US" smtClean="0"/>
              <a:t>17/4/26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34035-5156-3C4A-88CA-FC648CAA5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92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34035-5156-3C4A-88CA-FC648CAA504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9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34035-5156-3C4A-88CA-FC648CAA504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99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HTML5+CSS3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 smtClean="0"/>
              <a:t>像素比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Viewport</a:t>
            </a:r>
          </a:p>
          <a:p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移动端布局（</a:t>
            </a:r>
            <a:r>
              <a:rPr kumimoji="1" lang="en-US" altLang="zh-CN" sz="2400" dirty="0" smtClean="0"/>
              <a:t>flex</a:t>
            </a:r>
            <a:r>
              <a:rPr kumimoji="1" lang="zh-CN" altLang="en-US" sz="2400" dirty="0" smtClean="0"/>
              <a:t>布局</a:t>
            </a:r>
            <a:r>
              <a:rPr kumimoji="1" lang="en-US" altLang="zh-CN" sz="2400" dirty="0" smtClean="0"/>
              <a:t>/rem</a:t>
            </a:r>
            <a:r>
              <a:rPr kumimoji="1" lang="zh-CN" altLang="en-US" sz="2400" dirty="0" smtClean="0"/>
              <a:t>用法）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 前端</a:t>
            </a:r>
            <a:r>
              <a:rPr kumimoji="1" lang="zh-CN" altLang="en-US" sz="2400" dirty="0"/>
              <a:t>框架的对比及应用场景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1451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移动端开发和</a:t>
            </a:r>
            <a:r>
              <a:rPr kumimoji="1" lang="en-US" altLang="zh-CN" dirty="0" smtClean="0">
                <a:solidFill>
                  <a:srgbClr val="FF0000"/>
                </a:solidFill>
              </a:rPr>
              <a:t>pc</a:t>
            </a:r>
            <a:r>
              <a:rPr kumimoji="1" lang="zh-CN" altLang="en-US" dirty="0" smtClean="0">
                <a:solidFill>
                  <a:srgbClr val="FF0000"/>
                </a:solidFill>
              </a:rPr>
              <a:t>端区别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91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743201" y="623888"/>
            <a:ext cx="9448800" cy="1057428"/>
          </a:xfrm>
        </p:spPr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像素比（</a:t>
            </a:r>
            <a:r>
              <a:rPr lang="en-US" altLang="zh-CN" b="1" dirty="0" err="1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devicePixelRatio</a:t>
            </a:r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743200" y="1519085"/>
            <a:ext cx="9040761" cy="4925960"/>
          </a:xfrm>
        </p:spPr>
        <p:txBody>
          <a:bodyPr>
            <a:normAutofit/>
          </a:bodyPr>
          <a:lstStyle/>
          <a:p>
            <a:pPr marL="342900" lvl="1" indent="-342900"/>
            <a:r>
              <a:rPr kumimoji="1" lang="zh-CN" altLang="en-US" sz="2400" dirty="0"/>
              <a:t>获取像</a:t>
            </a:r>
            <a:r>
              <a:rPr kumimoji="1" lang="zh-CN" altLang="en-US" sz="2400" dirty="0" smtClean="0"/>
              <a:t>素比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dpr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400050" lvl="2" indent="0">
              <a:buNone/>
            </a:pPr>
            <a:r>
              <a:rPr kumimoji="1" lang="en-US" altLang="zh-CN" sz="2200" dirty="0" err="1" smtClean="0"/>
              <a:t>window.devicePixelRatio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设备上物理像素和设备独立像素</a:t>
            </a:r>
            <a:endParaRPr lang="en-US" altLang="zh-CN" sz="2200" dirty="0"/>
          </a:p>
          <a:p>
            <a:pPr marL="0" lvl="1" indent="0">
              <a:buNone/>
            </a:pPr>
            <a:r>
              <a:rPr lang="zh-CN" altLang="en-US" sz="2400" dirty="0"/>
              <a:t>    表示就是：</a:t>
            </a:r>
            <a:r>
              <a:rPr lang="en-US" altLang="zh-CN" sz="2400" dirty="0" err="1"/>
              <a:t>window.devicePixelRatio</a:t>
            </a:r>
            <a:r>
              <a:rPr lang="en-US" altLang="zh-CN" sz="2400" dirty="0"/>
              <a:t> = </a:t>
            </a:r>
            <a:r>
              <a:rPr lang="zh-CN" altLang="en-US" sz="2400" dirty="0"/>
              <a:t>物理像素 </a:t>
            </a:r>
            <a:r>
              <a:rPr lang="en-US" altLang="zh-CN" sz="2400" dirty="0"/>
              <a:t>/ dips</a:t>
            </a:r>
            <a:r>
              <a:rPr kumimoji="1" lang="zh-CN" altLang="en-US" sz="2400" dirty="0" smtClean="0"/>
              <a:t>）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点， </a:t>
            </a:r>
            <a:r>
              <a:rPr kumimoji="1" lang="en-US" altLang="zh-CN" sz="2400" dirty="0" smtClean="0"/>
              <a:t>points  ( </a:t>
            </a:r>
            <a:r>
              <a:rPr kumimoji="1" lang="zh-CN" altLang="en-US" sz="2400" dirty="0" smtClean="0"/>
              <a:t>抽象单位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也可以理解为像素点的密度，像素点点密集是由</a:t>
            </a:r>
            <a:r>
              <a:rPr kumimoji="1" lang="en-US" altLang="zh-CN" sz="2400" dirty="0" err="1" smtClean="0"/>
              <a:t>dpr</a:t>
            </a:r>
            <a:r>
              <a:rPr kumimoji="1" lang="zh-CN" altLang="en-US" sz="2400" dirty="0" smtClean="0"/>
              <a:t>决定的</a:t>
            </a:r>
            <a:r>
              <a:rPr kumimoji="1" lang="en-US" altLang="zh-CN" sz="2400" dirty="0" smtClean="0"/>
              <a:t>)</a:t>
            </a:r>
          </a:p>
          <a:p>
            <a:pPr marL="342900" lvl="1" indent="-342900"/>
            <a:r>
              <a:rPr kumimoji="1" lang="zh-CN" altLang="en-US" sz="2400" dirty="0"/>
              <a:t>像素渲染： 栅格渲染</a:t>
            </a:r>
            <a:endParaRPr kumimoji="1" lang="en-US" altLang="zh-CN" sz="2400" dirty="0"/>
          </a:p>
          <a:p>
            <a:pPr marL="342900" lvl="1" indent="-342900">
              <a:lnSpc>
                <a:spcPct val="80000"/>
              </a:lnSpc>
            </a:pPr>
            <a:r>
              <a:rPr kumimoji="1" lang="zh-CN" altLang="en-US" sz="2400" dirty="0"/>
              <a:t>参考：</a:t>
            </a:r>
            <a:r>
              <a:rPr kumimoji="1" lang="en-US" altLang="zh-CN" sz="2400" dirty="0"/>
              <a:t> </a:t>
            </a:r>
          </a:p>
          <a:p>
            <a:pPr lvl="1">
              <a:lnSpc>
                <a:spcPct val="80000"/>
              </a:lnSpc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http://</a:t>
            </a:r>
            <a:r>
              <a:rPr lang="en-US" altLang="zh-CN" sz="1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www.paintcodeapp.com</a:t>
            </a:r>
            <a:r>
              <a:rPr lang="en-US" altLang="zh-CN" sz="1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/news/ultimate-guide-to-</a:t>
            </a:r>
            <a:r>
              <a:rPr lang="en-US" altLang="zh-CN" sz="1800" dirty="0" err="1">
                <a:solidFill>
                  <a:srgbClr val="595959"/>
                </a:solidFill>
                <a:latin typeface="微软雅黑" charset="-122"/>
                <a:ea typeface="微软雅黑" charset="-122"/>
              </a:rPr>
              <a:t>iphone</a:t>
            </a:r>
            <a:r>
              <a:rPr lang="en-US" altLang="zh-CN" sz="1800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-resolutions</a:t>
            </a:r>
            <a:endParaRPr lang="zh-CN" altLang="en-US" sz="2800" dirty="0">
              <a:solidFill>
                <a:srgbClr val="292929"/>
              </a:solidFill>
              <a:latin typeface="微软雅黑" charset="-122"/>
              <a:ea typeface="微软雅黑" charset="-122"/>
            </a:endParaRPr>
          </a:p>
          <a:p>
            <a:pPr marL="342900" lvl="1" indent="-342900"/>
            <a:endParaRPr kumimoji="1" lang="en-US" altLang="zh-CN" sz="18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672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viewport</a:t>
            </a:r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（视口）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altLang="zh-CN" sz="2400" dirty="0" smtClean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width </a:t>
            </a:r>
            <a:r>
              <a:rPr lang="zh-CN" altLang="en-US" sz="2400" dirty="0" smtClean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设备宽度 </a:t>
            </a:r>
            <a:r>
              <a:rPr lang="en-US" altLang="zh-CN" sz="2400" dirty="0" smtClean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[</a:t>
            </a:r>
            <a:r>
              <a:rPr lang="en-US" altLang="zh-CN" sz="2400" dirty="0" err="1" smtClean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pixel_value</a:t>
            </a:r>
            <a:r>
              <a:rPr lang="en-US" altLang="zh-CN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| device-width]</a:t>
            </a:r>
            <a:endParaRPr lang="zh-CN" altLang="en-US" sz="2400" dirty="0">
              <a:solidFill>
                <a:srgbClr val="292929"/>
              </a:solidFill>
              <a:latin typeface="微软雅黑" charset="-122"/>
              <a:ea typeface="微软雅黑" charset="-122"/>
            </a:endParaRPr>
          </a:p>
          <a:p>
            <a:r>
              <a:rPr lang="en-US" altLang="zh-CN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user-scalable </a:t>
            </a:r>
            <a:r>
              <a:rPr lang="zh-CN" altLang="en-US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是否允许缩放 （</a:t>
            </a:r>
            <a:r>
              <a:rPr lang="en-US" altLang="zh-CN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no||yes</a:t>
            </a:r>
            <a:r>
              <a:rPr lang="zh-CN" altLang="en-US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）</a:t>
            </a:r>
            <a:r>
              <a:rPr lang="en-US" altLang="zh-CN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 ios10</a:t>
            </a:r>
            <a:r>
              <a:rPr lang="zh-CN" altLang="en-US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无效</a:t>
            </a:r>
            <a:endParaRPr lang="en-US" altLang="zh-CN" sz="2400" dirty="0">
              <a:solidFill>
                <a:srgbClr val="292929"/>
              </a:solidFill>
              <a:latin typeface="微软雅黑" charset="-122"/>
              <a:ea typeface="微软雅黑" charset="-122"/>
            </a:endParaRPr>
          </a:p>
          <a:p>
            <a:pPr marL="342900" lvl="1" indent="-342900"/>
            <a:r>
              <a:rPr lang="en-US" altLang="zh-CN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initial-scale </a:t>
            </a:r>
            <a:r>
              <a:rPr lang="zh-CN" altLang="en-US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初始比例</a:t>
            </a:r>
            <a:endParaRPr lang="en-US" altLang="zh-CN" sz="2400" dirty="0">
              <a:solidFill>
                <a:srgbClr val="292929"/>
              </a:solidFill>
              <a:latin typeface="微软雅黑" charset="-122"/>
              <a:ea typeface="微软雅黑" charset="-122"/>
            </a:endParaRPr>
          </a:p>
          <a:p>
            <a:pPr marL="342900" lvl="1" indent="-342900"/>
            <a:r>
              <a:rPr lang="en-US" altLang="zh-CN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minimum-scale </a:t>
            </a:r>
            <a:r>
              <a:rPr lang="zh-CN" altLang="en-US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允许缩放的最小比例</a:t>
            </a:r>
            <a:endParaRPr lang="en-US" altLang="zh-CN" sz="2400" dirty="0">
              <a:solidFill>
                <a:srgbClr val="292929"/>
              </a:solidFill>
              <a:latin typeface="微软雅黑" charset="-122"/>
              <a:ea typeface="微软雅黑" charset="-122"/>
            </a:endParaRPr>
          </a:p>
          <a:p>
            <a:pPr marL="342900" lvl="1" indent="-342900"/>
            <a:r>
              <a:rPr lang="en-US" altLang="zh-CN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maximum-scale </a:t>
            </a:r>
            <a:r>
              <a:rPr lang="zh-CN" altLang="en-US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允许缩放的最大比例 </a:t>
            </a:r>
            <a:r>
              <a:rPr lang="en-US" altLang="zh-CN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IOS10</a:t>
            </a:r>
            <a:r>
              <a:rPr lang="zh-CN" altLang="en-US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无效</a:t>
            </a:r>
            <a:endParaRPr lang="en-US" altLang="zh-CN" sz="2400" dirty="0">
              <a:solidFill>
                <a:srgbClr val="292929"/>
              </a:solidFill>
              <a:latin typeface="微软雅黑" charset="-122"/>
              <a:ea typeface="微软雅黑" charset="-122"/>
            </a:endParaRPr>
          </a:p>
          <a:p>
            <a:pPr marL="342900" lvl="1" indent="-342900"/>
            <a:r>
              <a:rPr lang="zh-CN" altLang="en-US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动态控制比例	</a:t>
            </a:r>
            <a:r>
              <a:rPr lang="en-US" altLang="zh-CN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1/</a:t>
            </a:r>
            <a:r>
              <a:rPr lang="zh-CN" altLang="en-US" sz="2400" dirty="0">
                <a:solidFill>
                  <a:srgbClr val="292929"/>
                </a:solidFill>
                <a:latin typeface="微软雅黑" charset="-122"/>
                <a:ea typeface="微软雅黑" charset="-122"/>
              </a:rPr>
              <a:t>像素比</a:t>
            </a:r>
          </a:p>
          <a:p>
            <a:endParaRPr kumimoji="1"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rem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用法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rem</a:t>
            </a:r>
            <a:r>
              <a:rPr lang="zh-CN" altLang="en-US" dirty="0"/>
              <a:t>是只相对于根元素</a:t>
            </a:r>
            <a:r>
              <a:rPr lang="en-US" altLang="zh-CN" dirty="0" err="1"/>
              <a:t>htm</a:t>
            </a:r>
            <a:r>
              <a:rPr lang="zh-CN" altLang="en-US" dirty="0"/>
              <a:t>的</a:t>
            </a:r>
            <a:r>
              <a:rPr lang="en-US" altLang="zh-CN" dirty="0"/>
              <a:t>font-size</a:t>
            </a:r>
            <a:r>
              <a:rPr lang="zh-CN" altLang="en-US" dirty="0"/>
              <a:t>，即只需要设置根元素的</a:t>
            </a:r>
            <a:r>
              <a:rPr lang="en-US" altLang="zh-CN" dirty="0"/>
              <a:t>font-size</a:t>
            </a:r>
            <a:r>
              <a:rPr lang="zh-CN" altLang="en-US" dirty="0"/>
              <a:t>，其它元素使用</a:t>
            </a:r>
            <a:r>
              <a:rPr lang="en-US" altLang="zh-CN" dirty="0"/>
              <a:t>rem</a:t>
            </a:r>
            <a:r>
              <a:rPr lang="zh-CN" altLang="en-US" dirty="0"/>
              <a:t>单位设置成相应的百分比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01009"/>
            <a:ext cx="8423345" cy="33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flex</a:t>
            </a:r>
            <a:r>
              <a:rPr kumimoji="1" lang="zh-CN" altLang="en-US" dirty="0" smtClean="0">
                <a:solidFill>
                  <a:srgbClr val="FF0000"/>
                </a:solidFill>
              </a:rPr>
              <a:t>布局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Flex</a:t>
            </a:r>
            <a:r>
              <a:rPr lang="zh-CN" altLang="en-US" dirty="0"/>
              <a:t>是</a:t>
            </a:r>
            <a:r>
              <a:rPr lang="en-US" altLang="zh-CN" dirty="0"/>
              <a:t>Flexible Box</a:t>
            </a:r>
            <a:r>
              <a:rPr lang="zh-CN" altLang="en-US" dirty="0"/>
              <a:t>的缩写，意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弹性布局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</a:t>
            </a:r>
            <a:r>
              <a:rPr lang="zh-CN" altLang="en-US" dirty="0"/>
              <a:t>用来为盒状模型提供最大的灵活性</a:t>
            </a:r>
            <a:r>
              <a:rPr lang="zh-CN" altLang="en-US" dirty="0" smtClean="0"/>
              <a:t>。一般多用于移动的布局。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目前支持的浏览器：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网址：</a:t>
            </a:r>
            <a:r>
              <a:rPr kumimoji="1" lang="en-US" altLang="zh-CN" dirty="0"/>
              <a:t> http://</a:t>
            </a:r>
            <a:r>
              <a:rPr kumimoji="1" lang="en-US" altLang="zh-CN" dirty="0" err="1"/>
              <a:t>www.ruanyifeng.com</a:t>
            </a:r>
            <a:r>
              <a:rPr kumimoji="1" lang="en-US" altLang="zh-CN" dirty="0"/>
              <a:t>/blog/2015/07/</a:t>
            </a:r>
            <a:r>
              <a:rPr kumimoji="1" lang="en-US" altLang="zh-CN" dirty="0" err="1"/>
              <a:t>flex-grammar.html?utm_source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tuicool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99" y="3085486"/>
            <a:ext cx="5608040" cy="18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0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138545"/>
            <a:ext cx="8911687" cy="117763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2016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最受欢迎的前端框架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033670"/>
            <a:ext cx="10078278" cy="5466521"/>
          </a:xfrm>
        </p:spPr>
      </p:pic>
    </p:spTree>
    <p:extLst>
      <p:ext uri="{BB962C8B-B14F-4D97-AF65-F5344CB8AC3E}">
        <p14:creationId xmlns:p14="http://schemas.microsoft.com/office/powerpoint/2010/main" val="159785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1" y="285750"/>
            <a:ext cx="9599612" cy="1238250"/>
          </a:xfrm>
        </p:spPr>
        <p:txBody>
          <a:bodyPr/>
          <a:lstStyle/>
          <a:p>
            <a:r>
              <a:rPr kumimoji="1" lang="zh-CN" altLang="en-US" dirty="0" smtClean="0">
                <a:ln w="0"/>
                <a:solidFill>
                  <a:srgbClr val="FF0000"/>
                </a:solidFill>
              </a:rPr>
              <a:t>为什么选择</a:t>
            </a:r>
            <a:r>
              <a:rPr kumimoji="1" lang="en-US" altLang="zh-CN" dirty="0" err="1" smtClean="0">
                <a:ln w="0"/>
                <a:solidFill>
                  <a:srgbClr val="FF0000"/>
                </a:solidFill>
              </a:rPr>
              <a:t>vue</a:t>
            </a:r>
            <a:r>
              <a:rPr kumimoji="1" lang="en-US" altLang="zh-CN" dirty="0">
                <a:ln w="0"/>
                <a:solidFill>
                  <a:srgbClr val="FF0000"/>
                </a:solidFill>
              </a:rPr>
              <a:t>?</a:t>
            </a:r>
            <a:endParaRPr kumimoji="1" lang="zh-CN" altLang="en-US" dirty="0">
              <a:ln w="0"/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5607" y="1181100"/>
            <a:ext cx="10058399" cy="58293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/>
              <a:t>Vue</a:t>
            </a:r>
            <a:r>
              <a:rPr lang="zh-CN" altLang="en-US" b="1" dirty="0"/>
              <a:t>兼具 </a:t>
            </a:r>
            <a:r>
              <a:rPr lang="en-US" altLang="zh-CN" b="1" dirty="0"/>
              <a:t>Angular </a:t>
            </a:r>
            <a:r>
              <a:rPr lang="zh-CN" altLang="en-US" b="1" dirty="0" smtClean="0"/>
              <a:t>的指令和 </a:t>
            </a:r>
            <a:r>
              <a:rPr lang="en-US" altLang="zh-CN" b="1" dirty="0" smtClean="0"/>
              <a:t>React</a:t>
            </a:r>
            <a:r>
              <a:rPr lang="zh-CN" altLang="en-US" b="1" dirty="0" smtClean="0"/>
              <a:t>组件化</a:t>
            </a:r>
            <a:r>
              <a:rPr lang="en-US" altLang="zh-CN" b="1" dirty="0" smtClean="0"/>
              <a:t> </a:t>
            </a:r>
            <a:r>
              <a:rPr lang="zh-CN" altLang="en-US" b="1" dirty="0"/>
              <a:t>的优点，并剔除它们的缺点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err="1" smtClean="0"/>
              <a:t>Vue.js</a:t>
            </a:r>
            <a:r>
              <a:rPr lang="zh-CN" altLang="en-US" dirty="0"/>
              <a:t>使用基于依赖追踪的观察并且使用异步队列更新。所有的数据都是独立触发的</a:t>
            </a:r>
            <a:r>
              <a:rPr lang="zh-CN" altLang="en-US" dirty="0" smtClean="0"/>
              <a:t>。而</a:t>
            </a:r>
            <a:r>
              <a:rPr lang="en-US" altLang="zh-CN" dirty="0" smtClean="0"/>
              <a:t>AngularJS</a:t>
            </a:r>
            <a:r>
              <a:rPr lang="zh-CN" altLang="en-US" dirty="0"/>
              <a:t>依赖对数据做脏检查，所以</a:t>
            </a:r>
            <a:r>
              <a:rPr lang="en-US" altLang="zh-CN" dirty="0"/>
              <a:t>Watcher</a:t>
            </a:r>
            <a:r>
              <a:rPr lang="zh-CN" altLang="en-US" dirty="0"/>
              <a:t>越</a:t>
            </a:r>
            <a:r>
              <a:rPr lang="zh-CN" altLang="en-US" dirty="0" smtClean="0"/>
              <a:t>多性能越差。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</a:t>
            </a:r>
            <a:r>
              <a:rPr lang="en-US" altLang="zh-CN" dirty="0"/>
              <a:t>DOM </a:t>
            </a:r>
            <a:r>
              <a:rPr lang="zh-CN" altLang="en-US" dirty="0"/>
              <a:t>更新完全交给 </a:t>
            </a:r>
            <a:r>
              <a:rPr lang="en-US" altLang="zh-CN" dirty="0"/>
              <a:t>Virtual DOM </a:t>
            </a:r>
            <a:r>
              <a:rPr lang="zh-CN" altLang="en-US" dirty="0"/>
              <a:t>管理，当想要自己控制 </a:t>
            </a:r>
            <a:r>
              <a:rPr lang="en-US" altLang="zh-CN" dirty="0"/>
              <a:t>DOM </a:t>
            </a:r>
            <a:r>
              <a:rPr lang="zh-CN" altLang="en-US" dirty="0"/>
              <a:t>时就有点棘手</a:t>
            </a:r>
            <a:r>
              <a:rPr lang="zh-CN" altLang="en-US" dirty="0" smtClean="0"/>
              <a:t>了，而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这方面就比灵活。并且 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的开发趋势将所有的东西都放在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这样做就脱离了标准的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开发经验，并且很难和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社区配合。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的 单文件组件 在把 </a:t>
            </a:r>
            <a:r>
              <a:rPr lang="en-US" altLang="zh-CN" dirty="0"/>
              <a:t>CSS </a:t>
            </a:r>
            <a:r>
              <a:rPr lang="zh-CN" altLang="en-US" dirty="0"/>
              <a:t>封装到组件模块的同时仍然允许你使用你喜欢的预处理器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</a:rPr>
              <a:t>预处理器器：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/>
              <a:t>CSS </a:t>
            </a:r>
            <a:r>
              <a:rPr lang="zh-CN" altLang="en-US" dirty="0"/>
              <a:t>预处理器用一种专门的编程语言，进行 </a:t>
            </a:r>
            <a:r>
              <a:rPr lang="en-US" altLang="zh-CN" dirty="0"/>
              <a:t>Web </a:t>
            </a:r>
            <a:r>
              <a:rPr lang="zh-CN" altLang="en-US" dirty="0"/>
              <a:t>页面样式设计，然后再编译成正常的 </a:t>
            </a:r>
            <a:r>
              <a:rPr lang="en-US" altLang="zh-CN" dirty="0"/>
              <a:t>CSS </a:t>
            </a:r>
            <a:r>
              <a:rPr lang="zh-CN" altLang="en-US" dirty="0"/>
              <a:t>文件，以供项目使用。</a:t>
            </a:r>
            <a:r>
              <a:rPr lang="en-US" altLang="zh-CN" dirty="0"/>
              <a:t>CSS </a:t>
            </a:r>
            <a:r>
              <a:rPr lang="zh-CN" altLang="en-US" dirty="0"/>
              <a:t>预处理器为 </a:t>
            </a:r>
            <a:r>
              <a:rPr lang="en-US" altLang="zh-CN" dirty="0"/>
              <a:t>CSS </a:t>
            </a:r>
            <a:r>
              <a:rPr lang="zh-CN" altLang="en-US" dirty="0"/>
              <a:t>增加一些编程的特性，无需考虑浏览器的兼容性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脏检查机制：</a:t>
            </a:r>
            <a:r>
              <a:rPr lang="zh-CN" altLang="en-US" dirty="0"/>
              <a:t> </a:t>
            </a:r>
            <a:r>
              <a:rPr lang="en-US" altLang="zh-CN" dirty="0"/>
              <a:t>Angular </a:t>
            </a:r>
            <a:r>
              <a:rPr lang="zh-CN" altLang="en-US" dirty="0"/>
              <a:t>每一个绑定到</a:t>
            </a:r>
            <a:r>
              <a:rPr lang="en-US" altLang="zh-CN" dirty="0"/>
              <a:t>UI</a:t>
            </a:r>
            <a:r>
              <a:rPr lang="zh-CN" altLang="en-US" dirty="0"/>
              <a:t>的数据，就会有一个 </a:t>
            </a:r>
            <a:r>
              <a:rPr lang="en-US" altLang="zh-CN" dirty="0"/>
              <a:t>$watch 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.angular</a:t>
            </a:r>
            <a:r>
              <a:rPr lang="zh-CN" altLang="en-US" dirty="0" smtClean="0"/>
              <a:t>内部通过</a:t>
            </a:r>
            <a:r>
              <a:rPr lang="en-US" altLang="zh-CN" dirty="0" smtClean="0"/>
              <a:t>$digest()</a:t>
            </a:r>
            <a:r>
              <a:rPr lang="zh-CN" altLang="en-US" dirty="0" smtClean="0"/>
              <a:t>不停的遍历页面所有的</a:t>
            </a:r>
            <a:r>
              <a:rPr lang="en-US" altLang="zh-CN" dirty="0" smtClean="0"/>
              <a:t>$watch</a:t>
            </a:r>
            <a:r>
              <a:rPr lang="zh-CN" altLang="en-US" dirty="0" smtClean="0"/>
              <a:t>对象和之前的值进行对比，如果发现有变化，对应做更改。</a:t>
            </a:r>
            <a:r>
              <a:rPr lang="en-US" altLang="zh-CN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91230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514</TotalTime>
  <Words>487</Words>
  <Application>Microsoft Macintosh PowerPoint</Application>
  <PresentationFormat>宽屏</PresentationFormat>
  <Paragraphs>42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Century Gothic</vt:lpstr>
      <vt:lpstr>DengXian</vt:lpstr>
      <vt:lpstr>Wingdings 3</vt:lpstr>
      <vt:lpstr>微软雅黑</vt:lpstr>
      <vt:lpstr>幼圆</vt:lpstr>
      <vt:lpstr>Arial</vt:lpstr>
      <vt:lpstr>丝状</vt:lpstr>
      <vt:lpstr>HTML5+CSS3</vt:lpstr>
      <vt:lpstr>移动端开发和pc端区别</vt:lpstr>
      <vt:lpstr>像素比（devicePixelRatio）</vt:lpstr>
      <vt:lpstr>viewport（视口）</vt:lpstr>
      <vt:lpstr> rem用法</vt:lpstr>
      <vt:lpstr> flex布局</vt:lpstr>
      <vt:lpstr>2016最受欢迎的前端框架</vt:lpstr>
      <vt:lpstr>为什么选择vue?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</dc:title>
  <dc:creator>yong wang</dc:creator>
  <cp:lastModifiedBy>yong wang</cp:lastModifiedBy>
  <cp:revision>44</cp:revision>
  <dcterms:created xsi:type="dcterms:W3CDTF">2017-04-25T03:10:36Z</dcterms:created>
  <dcterms:modified xsi:type="dcterms:W3CDTF">2017-04-26T06:44:21Z</dcterms:modified>
</cp:coreProperties>
</file>