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4E9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607A4-1C53-2117-EFB8-C69373F25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736AED-6C8C-AB9C-49C3-44CFA39BD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7F214C-6034-95C3-C630-9799CF848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E00B-5EE4-4AEA-B912-A1917CC8DAE1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F6979B-4A69-0254-A942-E6B220B3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3C7A9-ABF4-E325-B088-3FE20961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2E5-DBE4-453E-859A-A557EC163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41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F9724-98AC-61C2-3E56-3600D0CA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27B68F-5A70-CA30-8451-910156F14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BFF2B-817C-B793-659F-B7971A18C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E00B-5EE4-4AEA-B912-A1917CC8DAE1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8E67BB-5191-4063-BDE9-CBDFCCDDD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6F75EF-2F07-DB2F-64BA-9D3B9106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2E5-DBE4-453E-859A-A557EC163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90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AABDA5-C3EE-BE62-FB59-927558BD0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B43353-DF9D-D2E4-D16A-75C0FCF18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0897C-F322-2FF9-C11E-419E9360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E00B-5EE4-4AEA-B912-A1917CC8DAE1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D79951-303C-A4E9-80D1-44FD0357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43946-451D-EA59-8989-93B13935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2E5-DBE4-453E-859A-A557EC163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04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4FC71-5CAF-CB83-153B-0198DBCD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9002C4-F659-6CDD-DB43-B251FAC2D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7CBE6D-A824-0603-1E7E-FC72A8C3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E00B-5EE4-4AEA-B912-A1917CC8DAE1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95B0D3-DE4E-3B91-5B0C-2B7B76A1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A49BA8-0B47-8677-9B2A-46B9CA07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2E5-DBE4-453E-859A-A557EC163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85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E9F42-5230-3633-0072-791DABD18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D0ECA9-45EA-B0A6-A331-3F4175DAA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2CDCC-7A40-380C-A5E6-8B98852B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E00B-5EE4-4AEA-B912-A1917CC8DAE1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C4D25E-25CB-860D-C9EA-F13DBB1F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B1FF85-BA7A-D081-0217-73555AC2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2E5-DBE4-453E-859A-A557EC163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92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94367-8BAB-FA85-F0CF-9EBBD458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41522-BE7A-DD3E-59A0-BC3DCCC9E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1C1BC1-5693-73E6-315A-5E19CE9C0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D3C862-6B0F-D8AB-CB96-F046E3F1F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E00B-5EE4-4AEA-B912-A1917CC8DAE1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522FA7-C3CE-F935-7F48-5FF880BFE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3760B1-867E-7A82-66B3-77BE63F9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2E5-DBE4-453E-859A-A557EC163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05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E087B-90F4-790B-D77D-6BC141EDC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974C45-6813-6DBA-4577-7532BE817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CB4278-3020-5A24-2F2C-D9654F58F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9BB719-0B57-5C0E-CF50-8E9377002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4E74C8-F612-8B0B-288B-90E6E78EE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1BF56D-F6CC-93AB-7780-C60D718C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E00B-5EE4-4AEA-B912-A1917CC8DAE1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841221-3FF0-8BAF-BEA3-1388CBFC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2558E1-8149-39B3-6B0A-1A341A91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2E5-DBE4-453E-859A-A557EC163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07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01D86-98F9-B98E-1435-6923B0D6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7CC2F5-8C49-681B-C4A9-DE84CC6F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E00B-5EE4-4AEA-B912-A1917CC8DAE1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823D6D-0992-05F1-0CEB-A7A8C186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91B274-DF07-49C7-7D53-314802ED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2E5-DBE4-453E-859A-A557EC163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40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7EC10E-1408-657E-D06E-5A961CB7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E00B-5EE4-4AEA-B912-A1917CC8DAE1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2A4422-5262-AABE-1A73-F01E5E35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F0C282-3101-8F5B-898F-CEE747BA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2E5-DBE4-453E-859A-A557EC163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2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B2F7D-23A2-BA87-128F-8B4F0DC7C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05BE6-6CEA-92CA-1A0A-D79708670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B14D24-B51F-8F11-9129-E539CDD7C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702964-8FDD-5014-53D3-0DA89A48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E00B-5EE4-4AEA-B912-A1917CC8DAE1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5A3186-62F5-E5A7-401C-10199E7E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04A220-FCAF-948C-BC37-4F78CD8E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2E5-DBE4-453E-859A-A557EC163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9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95501-68D7-9B56-80F2-999407C8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4676F8-B516-6925-11AC-C4E405E65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DCC31-DB45-F5D0-7E36-53ADF05DD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3D5424-A753-C5C2-3444-64986297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4E00B-5EE4-4AEA-B912-A1917CC8DAE1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9AF8FC-BFFC-B5F2-F773-BE2B6F6D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842101-898E-2F5A-EB96-F4E9997A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2E5-DBE4-453E-859A-A557EC163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21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C48B2E-4518-84CF-2652-8C98B866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0679F2-ECD3-F0D1-3370-7F75AD858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393C8-EEDB-D318-65D6-CCECC3E2B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4E00B-5EE4-4AEA-B912-A1917CC8DAE1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48021-E61A-1053-1CDD-FF1D69E83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E3D0E-4CCA-A86B-D2E8-6FDD01A39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AC2E5-DBE4-453E-859A-A557EC1632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8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组合 1026">
            <a:extLst>
              <a:ext uri="{FF2B5EF4-FFF2-40B4-BE49-F238E27FC236}">
                <a16:creationId xmlns:a16="http://schemas.microsoft.com/office/drawing/2014/main" id="{56E43AC6-5851-453B-E509-6DB264B95F87}"/>
              </a:ext>
            </a:extLst>
          </p:cNvPr>
          <p:cNvGrpSpPr/>
          <p:nvPr/>
        </p:nvGrpSpPr>
        <p:grpSpPr>
          <a:xfrm>
            <a:off x="804238" y="1977150"/>
            <a:ext cx="10014982" cy="2718726"/>
            <a:chOff x="804238" y="1977150"/>
            <a:chExt cx="10014982" cy="2718726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C1BDFA34-6C02-E035-B244-26F0CA6D64A6}"/>
                </a:ext>
              </a:extLst>
            </p:cNvPr>
            <p:cNvGrpSpPr/>
            <p:nvPr/>
          </p:nvGrpSpPr>
          <p:grpSpPr>
            <a:xfrm>
              <a:off x="7278125" y="1977150"/>
              <a:ext cx="3541095" cy="2718726"/>
              <a:chOff x="6858246" y="1967254"/>
              <a:chExt cx="3541095" cy="2718726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B67F3296-339A-C83E-8E8C-4457752F13FB}"/>
                  </a:ext>
                </a:extLst>
              </p:cNvPr>
              <p:cNvGrpSpPr/>
              <p:nvPr/>
            </p:nvGrpSpPr>
            <p:grpSpPr>
              <a:xfrm>
                <a:off x="6858246" y="1967254"/>
                <a:ext cx="3486481" cy="2717897"/>
                <a:chOff x="7407564" y="1930310"/>
                <a:chExt cx="3684815" cy="2872509"/>
              </a:xfrm>
            </p:grpSpPr>
            <p:pic>
              <p:nvPicPr>
                <p:cNvPr id="20" name="图片 19" descr="图示&#10;&#10;描述已自动生成">
                  <a:extLst>
                    <a:ext uri="{FF2B5EF4-FFF2-40B4-BE49-F238E27FC236}">
                      <a16:creationId xmlns:a16="http://schemas.microsoft.com/office/drawing/2014/main" id="{396DBD44-E242-B667-01E6-C8B968CB94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232" t="16483" r="42573" b="20678"/>
                <a:stretch/>
              </p:blipFill>
              <p:spPr>
                <a:xfrm>
                  <a:off x="7407564" y="1930310"/>
                  <a:ext cx="3684815" cy="2872509"/>
                </a:xfrm>
                <a:prstGeom prst="rect">
                  <a:avLst/>
                </a:prstGeom>
              </p:spPr>
            </p:pic>
            <p:cxnSp>
              <p:nvCxnSpPr>
                <p:cNvPr id="15" name="直接箭头连接符 14">
                  <a:extLst>
                    <a:ext uri="{FF2B5EF4-FFF2-40B4-BE49-F238E27FC236}">
                      <a16:creationId xmlns:a16="http://schemas.microsoft.com/office/drawing/2014/main" id="{42274D1A-26A3-BEF7-0376-7C5530A18C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70472" y="3429000"/>
                  <a:ext cx="517236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B3A8153-6449-53E1-5837-502ADD85110E}"/>
                  </a:ext>
                </a:extLst>
              </p:cNvPr>
              <p:cNvSpPr txBox="1"/>
              <p:nvPr/>
            </p:nvSpPr>
            <p:spPr>
              <a:xfrm>
                <a:off x="9003843" y="2625992"/>
                <a:ext cx="72505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 kern="1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简谐力</a:t>
                </a:r>
                <a:endParaRPr lang="zh-CN" altLang="en-US" sz="1400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373D8A90-85D3-348D-9230-48AA1A99B638}"/>
                  </a:ext>
                </a:extLst>
              </p:cNvPr>
              <p:cNvCxnSpPr>
                <a:cxnSpLocks/>
                <a:endCxn id="16" idx="2"/>
              </p:cNvCxnSpPr>
              <p:nvPr/>
            </p:nvCxnSpPr>
            <p:spPr>
              <a:xfrm flipV="1">
                <a:off x="9176329" y="2933769"/>
                <a:ext cx="190042" cy="450679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A0535CF-E3A4-05CB-35B8-21954F068FA0}"/>
                  </a:ext>
                </a:extLst>
              </p:cNvPr>
              <p:cNvSpPr txBox="1"/>
              <p:nvPr/>
            </p:nvSpPr>
            <p:spPr>
              <a:xfrm>
                <a:off x="9176329" y="3987934"/>
                <a:ext cx="94672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 kern="1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耦合约束</a:t>
                </a:r>
                <a:endParaRPr lang="zh-CN" altLang="en-US" sz="1400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BD72EFCD-8D93-388D-63A3-FD70A0F4D178}"/>
                  </a:ext>
                </a:extLst>
              </p:cNvPr>
              <p:cNvCxnSpPr>
                <a:cxnSpLocks/>
                <a:endCxn id="32" idx="0"/>
              </p:cNvCxnSpPr>
              <p:nvPr/>
            </p:nvCxnSpPr>
            <p:spPr>
              <a:xfrm>
                <a:off x="8995974" y="3550702"/>
                <a:ext cx="653719" cy="43723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E127703-1834-131B-C462-9AA9FF733E33}"/>
                  </a:ext>
                </a:extLst>
              </p:cNvPr>
              <p:cNvSpPr txBox="1"/>
              <p:nvPr/>
            </p:nvSpPr>
            <p:spPr>
              <a:xfrm>
                <a:off x="8542023" y="4378203"/>
                <a:ext cx="94672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 kern="1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耦合端面</a:t>
                </a:r>
                <a:endParaRPr lang="zh-CN" altLang="en-US" sz="1400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3E8351E7-6937-A827-0616-4489C9379453}"/>
                  </a:ext>
                </a:extLst>
              </p:cNvPr>
              <p:cNvCxnSpPr>
                <a:cxnSpLocks/>
                <a:endCxn id="40" idx="0"/>
              </p:cNvCxnSpPr>
              <p:nvPr/>
            </p:nvCxnSpPr>
            <p:spPr>
              <a:xfrm>
                <a:off x="8361668" y="3940971"/>
                <a:ext cx="653719" cy="43723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440B5FC-2F82-62F3-26CA-D01C0EBE2890}"/>
                  </a:ext>
                </a:extLst>
              </p:cNvPr>
              <p:cNvSpPr txBox="1"/>
              <p:nvPr/>
            </p:nvSpPr>
            <p:spPr>
              <a:xfrm>
                <a:off x="9674285" y="2562289"/>
                <a:ext cx="72505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 kern="10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施力点</a:t>
                </a:r>
                <a:endParaRPr lang="zh-CN" altLang="en-US" sz="1400" dirty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DE4A2974-17C0-97BD-B47A-2EA4F8A17E0F}"/>
                  </a:ext>
                </a:extLst>
              </p:cNvPr>
              <p:cNvCxnSpPr>
                <a:cxnSpLocks/>
                <a:endCxn id="43" idx="2"/>
              </p:cNvCxnSpPr>
              <p:nvPr/>
            </p:nvCxnSpPr>
            <p:spPr>
              <a:xfrm flipV="1">
                <a:off x="9581517" y="2870066"/>
                <a:ext cx="455296" cy="420774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25170B14-F5D3-B42B-1824-509A6CFC1A80}"/>
                </a:ext>
              </a:extLst>
            </p:cNvPr>
            <p:cNvGrpSpPr/>
            <p:nvPr/>
          </p:nvGrpSpPr>
          <p:grpSpPr>
            <a:xfrm>
              <a:off x="804238" y="2584918"/>
              <a:ext cx="6419273" cy="1431636"/>
              <a:chOff x="448772" y="2620695"/>
              <a:chExt cx="6419273" cy="1431636"/>
            </a:xfrm>
          </p:grpSpPr>
          <p:pic>
            <p:nvPicPr>
              <p:cNvPr id="9" name="图片 8" descr="图片包含 图示&#10;&#10;描述已自动生成">
                <a:extLst>
                  <a:ext uri="{FF2B5EF4-FFF2-40B4-BE49-F238E27FC236}">
                    <a16:creationId xmlns:a16="http://schemas.microsoft.com/office/drawing/2014/main" id="{EFBA8E1B-09D4-2A93-8D03-0E783F052B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551" t="26505" r="3175" b="30829"/>
              <a:stretch/>
            </p:blipFill>
            <p:spPr>
              <a:xfrm>
                <a:off x="448772" y="2620695"/>
                <a:ext cx="6419273" cy="1431636"/>
              </a:xfrm>
              <a:prstGeom prst="rect">
                <a:avLst/>
              </a:prstGeom>
            </p:spPr>
          </p:pic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2E3BE9C5-2C6D-CFCB-9894-9F895A77AD94}"/>
                  </a:ext>
                </a:extLst>
              </p:cNvPr>
              <p:cNvSpPr/>
              <p:nvPr/>
            </p:nvSpPr>
            <p:spPr>
              <a:xfrm>
                <a:off x="5742883" y="2958547"/>
                <a:ext cx="1051995" cy="851802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A6773B44-F96E-5710-FD5E-FD21470FB3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05069" y="3774572"/>
              <a:ext cx="273056" cy="66753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DB9B07E-FBFE-3970-330A-24E46E8C82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05069" y="2159370"/>
              <a:ext cx="273056" cy="75415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1026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9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office</cp:lastModifiedBy>
  <cp:revision>1</cp:revision>
  <dcterms:created xsi:type="dcterms:W3CDTF">2022-05-20T04:13:03Z</dcterms:created>
  <dcterms:modified xsi:type="dcterms:W3CDTF">2022-05-20T13:55:41Z</dcterms:modified>
</cp:coreProperties>
</file>