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08C1FF-BCFC-484A-B2D5-0DF2DA14E3B2}" v="159" dt="2020-08-05T01:38:47.474"/>
    <p1510:client id="{7A677FA5-2019-46B6-A185-699BF7C621B6}" v="310" dt="2020-08-05T02:07:17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RDO TORDOYA" userId="08875cc6fc4e5af3" providerId="Windows Live" clId="Web-{7A677FA5-2019-46B6-A185-699BF7C621B6}"/>
    <pc:docChg chg="modSld">
      <pc:chgData name="GERARDO TORDOYA" userId="08875cc6fc4e5af3" providerId="Windows Live" clId="Web-{7A677FA5-2019-46B6-A185-699BF7C621B6}" dt="2020-08-05T02:07:28.204" v="313" actId="14100"/>
      <pc:docMkLst>
        <pc:docMk/>
      </pc:docMkLst>
      <pc:sldChg chg="addSp delSp modSp">
        <pc:chgData name="GERARDO TORDOYA" userId="08875cc6fc4e5af3" providerId="Windows Live" clId="Web-{7A677FA5-2019-46B6-A185-699BF7C621B6}" dt="2020-08-05T02:07:28.204" v="313" actId="14100"/>
        <pc:sldMkLst>
          <pc:docMk/>
          <pc:sldMk cId="2406273178" sldId="256"/>
        </pc:sldMkLst>
        <pc:graphicFrameChg chg="del mod modGraphic">
          <ac:chgData name="GERARDO TORDOYA" userId="08875cc6fc4e5af3" providerId="Windows Live" clId="Web-{7A677FA5-2019-46B6-A185-699BF7C621B6}" dt="2020-08-05T01:56:11.734" v="13"/>
          <ac:graphicFrameMkLst>
            <pc:docMk/>
            <pc:sldMk cId="2406273178" sldId="256"/>
            <ac:graphicFrameMk id="4" creationId="{5C2E7E3E-65C1-498E-9EA4-B8899731A125}"/>
          </ac:graphicFrameMkLst>
        </pc:graphicFrameChg>
        <pc:graphicFrameChg chg="add mod modGraphic">
          <ac:chgData name="GERARDO TORDOYA" userId="08875cc6fc4e5af3" providerId="Windows Live" clId="Web-{7A677FA5-2019-46B6-A185-699BF7C621B6}" dt="2020-08-05T02:07:28.204" v="313" actId="14100"/>
          <ac:graphicFrameMkLst>
            <pc:docMk/>
            <pc:sldMk cId="2406273178" sldId="256"/>
            <ac:graphicFrameMk id="308" creationId="{5CC37633-909D-458E-9A2E-FAC222D8902A}"/>
          </ac:graphicFrameMkLst>
        </pc:graphicFrameChg>
      </pc:sldChg>
    </pc:docChg>
  </pc:docChgLst>
  <pc:docChgLst>
    <pc:chgData name="GERARDO TORDOYA" userId="08875cc6fc4e5af3" providerId="Windows Live" clId="Web-{7908C1FF-BCFC-484A-B2D5-0DF2DA14E3B2}"/>
    <pc:docChg chg="modSld">
      <pc:chgData name="GERARDO TORDOYA" userId="08875cc6fc4e5af3" providerId="Windows Live" clId="Web-{7908C1FF-BCFC-484A-B2D5-0DF2DA14E3B2}" dt="2020-08-05T01:38:47.474" v="158" actId="20577"/>
      <pc:docMkLst>
        <pc:docMk/>
      </pc:docMkLst>
      <pc:sldChg chg="addSp delSp modSp">
        <pc:chgData name="GERARDO TORDOYA" userId="08875cc6fc4e5af3" providerId="Windows Live" clId="Web-{7908C1FF-BCFC-484A-B2D5-0DF2DA14E3B2}" dt="2020-08-05T01:38:47.474" v="158" actId="20577"/>
        <pc:sldMkLst>
          <pc:docMk/>
          <pc:sldMk cId="2406273178" sldId="256"/>
        </pc:sldMkLst>
        <pc:spChg chg="del">
          <ac:chgData name="GERARDO TORDOYA" userId="08875cc6fc4e5af3" providerId="Windows Live" clId="Web-{7908C1FF-BCFC-484A-B2D5-0DF2DA14E3B2}" dt="2020-08-05T01:14:02.360" v="1"/>
          <ac:spMkLst>
            <pc:docMk/>
            <pc:sldMk cId="2406273178" sldId="256"/>
            <ac:spMk id="2" creationId="{00000000-0000-0000-0000-000000000000}"/>
          </ac:spMkLst>
        </pc:spChg>
        <pc:spChg chg="del">
          <ac:chgData name="GERARDO TORDOYA" userId="08875cc6fc4e5af3" providerId="Windows Live" clId="Web-{7908C1FF-BCFC-484A-B2D5-0DF2DA14E3B2}" dt="2020-08-05T01:14:05.860" v="2"/>
          <ac:spMkLst>
            <pc:docMk/>
            <pc:sldMk cId="2406273178" sldId="256"/>
            <ac:spMk id="3" creationId="{00000000-0000-0000-0000-000000000000}"/>
          </ac:spMkLst>
        </pc:spChg>
        <pc:graphicFrameChg chg="add mod modGraphic">
          <ac:chgData name="GERARDO TORDOYA" userId="08875cc6fc4e5af3" providerId="Windows Live" clId="Web-{7908C1FF-BCFC-484A-B2D5-0DF2DA14E3B2}" dt="2020-08-05T01:38:47.474" v="158" actId="20577"/>
          <ac:graphicFrameMkLst>
            <pc:docMk/>
            <pc:sldMk cId="2406273178" sldId="256"/>
            <ac:graphicFrameMk id="4" creationId="{5C2E7E3E-65C1-498E-9EA4-B8899731A12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17E6A7-3235-4CEC-854B-79F6E06AC75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14AFD5-7A6D-4E70-A4D8-7587D68DDF1D}">
      <dgm:prSet phldrT="[Text]" phldr="0"/>
      <dgm:spPr/>
      <dgm:t>
        <a:bodyPr/>
        <a:lstStyle/>
        <a:p>
          <a:r>
            <a:rPr lang="en-US" b="0" i="0" u="none" strike="noStrike" cap="none" baseline="0" noProof="0" dirty="0">
              <a:solidFill>
                <a:srgbClr val="010000"/>
              </a:solidFill>
              <a:latin typeface="Calibri Light"/>
              <a:cs typeface="Calibri Light"/>
            </a:rPr>
            <a:t>Escuela</a:t>
          </a:r>
        </a:p>
      </dgm:t>
    </dgm:pt>
    <dgm:pt modelId="{389F1415-28BB-4FCA-8EFB-74F78095F9E6}" type="parTrans" cxnId="{B4AE666A-5934-4E15-A50E-AE48A99227A9}">
      <dgm:prSet/>
      <dgm:spPr/>
      <dgm:t>
        <a:bodyPr/>
        <a:lstStyle/>
        <a:p>
          <a:endParaRPr lang="en-US"/>
        </a:p>
      </dgm:t>
    </dgm:pt>
    <dgm:pt modelId="{9BE494E4-13F5-407C-A9C8-787557D4FEDA}" type="sibTrans" cxnId="{B4AE666A-5934-4E15-A50E-AE48A99227A9}">
      <dgm:prSet/>
      <dgm:spPr/>
      <dgm:t>
        <a:bodyPr/>
        <a:lstStyle/>
        <a:p>
          <a:endParaRPr lang="en-US"/>
        </a:p>
      </dgm:t>
    </dgm:pt>
    <dgm:pt modelId="{750C9FCD-177B-4826-9A8E-2C6E193E4104}">
      <dgm:prSet phldrT="[Text]" phldr="0"/>
      <dgm:spPr/>
      <dgm:t>
        <a:bodyPr/>
        <a:lstStyle/>
        <a:p>
          <a:pPr rtl="0"/>
          <a:r>
            <a:rPr lang="en-US" dirty="0" err="1">
              <a:latin typeface="Calibri Light" panose="020F0302020204030204"/>
            </a:rPr>
            <a:t>Sostiene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modelo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tradicional</a:t>
          </a:r>
          <a:r>
            <a:rPr lang="en-US" dirty="0">
              <a:latin typeface="Calibri Light" panose="020F0302020204030204"/>
            </a:rPr>
            <a:t> de familia</a:t>
          </a:r>
          <a:endParaRPr lang="en-US" dirty="0"/>
        </a:p>
      </dgm:t>
    </dgm:pt>
    <dgm:pt modelId="{98713030-0CED-49F8-B30C-46890943D427}" type="parTrans" cxnId="{9B9A88CE-62A7-4DD6-AFCA-D94C35022469}">
      <dgm:prSet/>
      <dgm:spPr/>
      <dgm:t>
        <a:bodyPr/>
        <a:lstStyle/>
        <a:p>
          <a:endParaRPr lang="en-US"/>
        </a:p>
      </dgm:t>
    </dgm:pt>
    <dgm:pt modelId="{9EEAFCD4-61BC-42CE-8F86-02D1522C07F1}" type="sibTrans" cxnId="{9B9A88CE-62A7-4DD6-AFCA-D94C35022469}">
      <dgm:prSet/>
      <dgm:spPr/>
      <dgm:t>
        <a:bodyPr/>
        <a:lstStyle/>
        <a:p>
          <a:endParaRPr lang="en-US"/>
        </a:p>
      </dgm:t>
    </dgm:pt>
    <dgm:pt modelId="{ED340E5A-85FB-4C02-B80B-EDECCD648A14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Cambio de </a:t>
          </a:r>
          <a:r>
            <a:rPr lang="en-US" dirty="0" err="1">
              <a:latin typeface="Calibri Light" panose="020F0302020204030204"/>
            </a:rPr>
            <a:t>modelo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tradicional</a:t>
          </a:r>
          <a:r>
            <a:rPr lang="en-US" dirty="0">
              <a:latin typeface="Calibri Light" panose="020F0302020204030204"/>
            </a:rPr>
            <a:t> por uno inclusivo</a:t>
          </a:r>
          <a:endParaRPr lang="en-US" dirty="0"/>
        </a:p>
      </dgm:t>
    </dgm:pt>
    <dgm:pt modelId="{C3CE3A2C-766B-440B-8BD7-D77C2591532A}" type="parTrans" cxnId="{70B78662-198B-4D79-BBDE-0BA2E4CF4B66}">
      <dgm:prSet/>
      <dgm:spPr/>
      <dgm:t>
        <a:bodyPr/>
        <a:lstStyle/>
        <a:p>
          <a:endParaRPr lang="en-US"/>
        </a:p>
      </dgm:t>
    </dgm:pt>
    <dgm:pt modelId="{D2A3628A-3EC8-40A0-890E-1D08FE22F502}" type="sibTrans" cxnId="{70B78662-198B-4D79-BBDE-0BA2E4CF4B66}">
      <dgm:prSet/>
      <dgm:spPr/>
      <dgm:t>
        <a:bodyPr/>
        <a:lstStyle/>
        <a:p>
          <a:endParaRPr lang="en-US"/>
        </a:p>
      </dgm:t>
    </dgm:pt>
    <dgm:pt modelId="{ACEE5835-3078-47C2-839C-768BA3A7B13A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Cambio de </a:t>
          </a:r>
          <a:r>
            <a:rPr lang="en-US" dirty="0" err="1">
              <a:latin typeface="Calibri Light" panose="020F0302020204030204"/>
            </a:rPr>
            <a:t>modelo</a:t>
          </a:r>
          <a:r>
            <a:rPr lang="en-US" dirty="0">
              <a:latin typeface="Calibri Light" panose="020F0302020204030204"/>
            </a:rPr>
            <a:t> de </a:t>
          </a:r>
          <a:r>
            <a:rPr lang="en-US" dirty="0" err="1">
              <a:latin typeface="Calibri Light" panose="020F0302020204030204"/>
            </a:rPr>
            <a:t>mujer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dominada</a:t>
          </a:r>
          <a:r>
            <a:rPr lang="en-US" dirty="0">
              <a:latin typeface="Calibri Light" panose="020F0302020204030204"/>
            </a:rPr>
            <a:t> a </a:t>
          </a:r>
          <a:r>
            <a:rPr lang="en-US" dirty="0" err="1">
              <a:latin typeface="Calibri Light" panose="020F0302020204030204"/>
            </a:rPr>
            <a:t>emancipada</a:t>
          </a:r>
          <a:endParaRPr lang="en-US" dirty="0" err="1"/>
        </a:p>
      </dgm:t>
    </dgm:pt>
    <dgm:pt modelId="{0554D222-690B-455D-95F0-D22F4F35EACA}" type="parTrans" cxnId="{1EFC1CEC-8E0E-4899-A8FD-C1AA282D393B}">
      <dgm:prSet/>
      <dgm:spPr/>
      <dgm:t>
        <a:bodyPr/>
        <a:lstStyle/>
        <a:p>
          <a:endParaRPr lang="en-US"/>
        </a:p>
      </dgm:t>
    </dgm:pt>
    <dgm:pt modelId="{C6B083F5-9FF9-48F0-A679-F5089B7D120D}" type="sibTrans" cxnId="{1EFC1CEC-8E0E-4899-A8FD-C1AA282D393B}">
      <dgm:prSet/>
      <dgm:spPr/>
      <dgm:t>
        <a:bodyPr/>
        <a:lstStyle/>
        <a:p>
          <a:endParaRPr lang="en-US"/>
        </a:p>
      </dgm:t>
    </dgm:pt>
    <dgm:pt modelId="{823B18A3-6867-4FC4-A501-4C8D17FEF039}">
      <dgm:prSet phldrT="[Text]" phldr="0"/>
      <dgm:spPr/>
      <dgm:t>
        <a:bodyPr/>
        <a:lstStyle/>
        <a:p>
          <a:pPr rtl="0"/>
          <a:r>
            <a:rPr lang="en-US" dirty="0" err="1">
              <a:latin typeface="Calibri Light" panose="020F0302020204030204"/>
            </a:rPr>
            <a:t>Alumnos</a:t>
          </a:r>
          <a:r>
            <a:rPr lang="en-US" dirty="0">
              <a:latin typeface="Calibri Light" panose="020F0302020204030204"/>
            </a:rPr>
            <a:t> en </a:t>
          </a:r>
          <a:r>
            <a:rPr lang="en-US" dirty="0" err="1">
              <a:latin typeface="Calibri Light" panose="020F0302020204030204"/>
            </a:rPr>
            <a:t>nuevos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modelos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familiares</a:t>
          </a:r>
          <a:endParaRPr lang="en-US" dirty="0" err="1"/>
        </a:p>
      </dgm:t>
    </dgm:pt>
    <dgm:pt modelId="{69F2C436-028D-43C6-A0D9-1F9EBF4C5CD3}" type="parTrans" cxnId="{651DC0A9-EA30-4470-909B-1C726905CCDB}">
      <dgm:prSet/>
      <dgm:spPr/>
      <dgm:t>
        <a:bodyPr/>
        <a:lstStyle/>
        <a:p>
          <a:endParaRPr lang="en-US"/>
        </a:p>
      </dgm:t>
    </dgm:pt>
    <dgm:pt modelId="{7C33FC60-9FEC-4941-8400-06B9A6B8F17E}" type="sibTrans" cxnId="{651DC0A9-EA30-4470-909B-1C726905CCDB}">
      <dgm:prSet/>
      <dgm:spPr/>
      <dgm:t>
        <a:bodyPr/>
        <a:lstStyle/>
        <a:p>
          <a:endParaRPr lang="en-US"/>
        </a:p>
      </dgm:t>
    </dgm:pt>
    <dgm:pt modelId="{BD88CF7E-6849-4D80-991E-047B8659C30F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PROBLEMÁTICA</a:t>
          </a:r>
          <a:endParaRPr lang="en-US" dirty="0"/>
        </a:p>
      </dgm:t>
    </dgm:pt>
    <dgm:pt modelId="{A4BACF06-66F8-4C02-8359-C89D7B687444}" type="parTrans" cxnId="{CF69014C-4D1E-4592-97E4-527E6A76B9A8}">
      <dgm:prSet/>
      <dgm:spPr/>
      <dgm:t>
        <a:bodyPr/>
        <a:lstStyle/>
        <a:p>
          <a:endParaRPr lang="en-US"/>
        </a:p>
      </dgm:t>
    </dgm:pt>
    <dgm:pt modelId="{9BB283A8-8C3E-4744-B861-9B1E1D2BECBB}" type="sibTrans" cxnId="{CF69014C-4D1E-4592-97E4-527E6A76B9A8}">
      <dgm:prSet/>
      <dgm:spPr/>
      <dgm:t>
        <a:bodyPr/>
        <a:lstStyle/>
        <a:p>
          <a:endParaRPr lang="en-US"/>
        </a:p>
      </dgm:t>
    </dgm:pt>
    <dgm:pt modelId="{5D027490-D708-4D0C-8E9D-1E74DB7CBBCD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ELEMENTOS DE ARGUMENTO</a:t>
          </a:r>
          <a:endParaRPr lang="en-US" dirty="0"/>
        </a:p>
      </dgm:t>
    </dgm:pt>
    <dgm:pt modelId="{D16C0A92-D30C-451C-9C9A-B7DAE4D02FA4}" type="parTrans" cxnId="{E01C366A-4304-4793-9EE8-DD91EE0EF79A}">
      <dgm:prSet/>
      <dgm:spPr/>
      <dgm:t>
        <a:bodyPr/>
        <a:lstStyle/>
        <a:p>
          <a:endParaRPr lang="en-US"/>
        </a:p>
      </dgm:t>
    </dgm:pt>
    <dgm:pt modelId="{3D456D42-4EF4-461C-A976-E89E703E1824}" type="sibTrans" cxnId="{E01C366A-4304-4793-9EE8-DD91EE0EF79A}">
      <dgm:prSet/>
      <dgm:spPr/>
      <dgm:t>
        <a:bodyPr/>
        <a:lstStyle/>
        <a:p>
          <a:endParaRPr lang="en-US"/>
        </a:p>
      </dgm:t>
    </dgm:pt>
    <dgm:pt modelId="{A39D1619-D54A-46BF-9F5A-BEFEB2EA97D6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PROPUESTA</a:t>
          </a:r>
          <a:endParaRPr lang="en-US" dirty="0"/>
        </a:p>
      </dgm:t>
    </dgm:pt>
    <dgm:pt modelId="{DE8E247E-4B6F-4033-BACF-EED881D8EF19}" type="parTrans" cxnId="{63D64296-610E-474A-9DE9-581D73557905}">
      <dgm:prSet/>
      <dgm:spPr/>
      <dgm:t>
        <a:bodyPr/>
        <a:lstStyle/>
        <a:p>
          <a:endParaRPr lang="en-US"/>
        </a:p>
      </dgm:t>
    </dgm:pt>
    <dgm:pt modelId="{C0F7EDAF-39FB-4E7C-8976-55C86020F23F}" type="sibTrans" cxnId="{63D64296-610E-474A-9DE9-581D73557905}">
      <dgm:prSet/>
      <dgm:spPr/>
      <dgm:t>
        <a:bodyPr/>
        <a:lstStyle/>
        <a:p>
          <a:endParaRPr lang="en-US"/>
        </a:p>
      </dgm:t>
    </dgm:pt>
    <dgm:pt modelId="{ED7EF026-6B32-4B5E-8DFC-61994988653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Cambio de </a:t>
          </a:r>
          <a:r>
            <a:rPr lang="en-US" dirty="0" err="1">
              <a:latin typeface="Calibri Light" panose="020F0302020204030204"/>
            </a:rPr>
            <a:t>modelo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patriarcal</a:t>
          </a:r>
          <a:r>
            <a:rPr lang="en-US" dirty="0">
              <a:latin typeface="Calibri Light" panose="020F0302020204030204"/>
            </a:rPr>
            <a:t> universal a uno cultural local</a:t>
          </a:r>
        </a:p>
      </dgm:t>
    </dgm:pt>
    <dgm:pt modelId="{8867C52C-DD43-4D4D-B35A-D9839B66106A}" type="parTrans" cxnId="{E4AAC921-147D-488F-B550-431D9A888FC7}">
      <dgm:prSet/>
      <dgm:spPr/>
    </dgm:pt>
    <dgm:pt modelId="{7C827FB9-C6D1-4260-9868-0525E912E7C6}" type="sibTrans" cxnId="{E4AAC921-147D-488F-B550-431D9A888FC7}">
      <dgm:prSet/>
      <dgm:spPr/>
    </dgm:pt>
    <dgm:pt modelId="{894B8C52-B770-4810-8887-F446719F83A7}" type="pres">
      <dgm:prSet presAssocID="{7017E6A7-3235-4CEC-854B-79F6E06AC75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1A4B4F0-569D-4F1B-9111-F0061E610D25}" type="pres">
      <dgm:prSet presAssocID="{7017E6A7-3235-4CEC-854B-79F6E06AC752}" presName="hierFlow" presStyleCnt="0"/>
      <dgm:spPr/>
    </dgm:pt>
    <dgm:pt modelId="{45A38D2C-22EE-4B2F-8960-461A8864F858}" type="pres">
      <dgm:prSet presAssocID="{7017E6A7-3235-4CEC-854B-79F6E06AC752}" presName="firstBuf" presStyleCnt="0"/>
      <dgm:spPr/>
    </dgm:pt>
    <dgm:pt modelId="{C79D7EB6-610D-4F4A-AD0E-FB94A4B6AB15}" type="pres">
      <dgm:prSet presAssocID="{7017E6A7-3235-4CEC-854B-79F6E06AC75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6A998EA-BDE9-4A9B-887D-88AE98013CDC}" type="pres">
      <dgm:prSet presAssocID="{9B14AFD5-7A6D-4E70-A4D8-7587D68DDF1D}" presName="Name14" presStyleCnt="0"/>
      <dgm:spPr/>
    </dgm:pt>
    <dgm:pt modelId="{DEB5EB6B-B037-4F54-A9DA-1EECEBC24C67}" type="pres">
      <dgm:prSet presAssocID="{9B14AFD5-7A6D-4E70-A4D8-7587D68DDF1D}" presName="level1Shape" presStyleLbl="node0" presStyleIdx="0" presStyleCnt="1">
        <dgm:presLayoutVars>
          <dgm:chPref val="3"/>
        </dgm:presLayoutVars>
      </dgm:prSet>
      <dgm:spPr/>
    </dgm:pt>
    <dgm:pt modelId="{DA2545E5-BABA-4872-85E4-7BA146F8AAEB}" type="pres">
      <dgm:prSet presAssocID="{9B14AFD5-7A6D-4E70-A4D8-7587D68DDF1D}" presName="hierChild2" presStyleCnt="0"/>
      <dgm:spPr/>
    </dgm:pt>
    <dgm:pt modelId="{613E1443-067F-497A-AB02-32EA0DD55D14}" type="pres">
      <dgm:prSet presAssocID="{98713030-0CED-49F8-B30C-46890943D427}" presName="Name19" presStyleLbl="parChTrans1D2" presStyleIdx="0" presStyleCnt="2"/>
      <dgm:spPr/>
    </dgm:pt>
    <dgm:pt modelId="{AB8A9E2A-734F-4FC9-B7EE-6DC193A2D5A6}" type="pres">
      <dgm:prSet presAssocID="{750C9FCD-177B-4826-9A8E-2C6E193E4104}" presName="Name21" presStyleCnt="0"/>
      <dgm:spPr/>
    </dgm:pt>
    <dgm:pt modelId="{D54086D7-4F73-45BB-B499-42569935BD55}" type="pres">
      <dgm:prSet presAssocID="{750C9FCD-177B-4826-9A8E-2C6E193E4104}" presName="level2Shape" presStyleLbl="node2" presStyleIdx="0" presStyleCnt="2"/>
      <dgm:spPr/>
    </dgm:pt>
    <dgm:pt modelId="{02A3339F-DEC5-47BC-8E60-C1D1C6F54841}" type="pres">
      <dgm:prSet presAssocID="{750C9FCD-177B-4826-9A8E-2C6E193E4104}" presName="hierChild3" presStyleCnt="0"/>
      <dgm:spPr/>
    </dgm:pt>
    <dgm:pt modelId="{41206342-27EE-4E91-B11D-467D10F337B7}" type="pres">
      <dgm:prSet presAssocID="{C3CE3A2C-766B-440B-8BD7-D77C2591532A}" presName="Name19" presStyleLbl="parChTrans1D3" presStyleIdx="0" presStyleCnt="3"/>
      <dgm:spPr/>
    </dgm:pt>
    <dgm:pt modelId="{07EE99E0-F458-42F2-9243-4E1CB2EB1A08}" type="pres">
      <dgm:prSet presAssocID="{ED340E5A-85FB-4C02-B80B-EDECCD648A14}" presName="Name21" presStyleCnt="0"/>
      <dgm:spPr/>
    </dgm:pt>
    <dgm:pt modelId="{0AC1478F-F14E-4469-9CE0-C3D89DA59F5B}" type="pres">
      <dgm:prSet presAssocID="{ED340E5A-85FB-4C02-B80B-EDECCD648A14}" presName="level2Shape" presStyleLbl="node3" presStyleIdx="0" presStyleCnt="3"/>
      <dgm:spPr/>
    </dgm:pt>
    <dgm:pt modelId="{60F732BB-4491-4B70-9264-B824894375A8}" type="pres">
      <dgm:prSet presAssocID="{ED340E5A-85FB-4C02-B80B-EDECCD648A14}" presName="hierChild3" presStyleCnt="0"/>
      <dgm:spPr/>
    </dgm:pt>
    <dgm:pt modelId="{692191B7-0DB7-4DA2-B330-892B6A97A475}" type="pres">
      <dgm:prSet presAssocID="{0554D222-690B-455D-95F0-D22F4F35EACA}" presName="Name19" presStyleLbl="parChTrans1D3" presStyleIdx="1" presStyleCnt="3"/>
      <dgm:spPr/>
    </dgm:pt>
    <dgm:pt modelId="{13F30404-DACA-46B8-8771-836A2241001B}" type="pres">
      <dgm:prSet presAssocID="{ACEE5835-3078-47C2-839C-768BA3A7B13A}" presName="Name21" presStyleCnt="0"/>
      <dgm:spPr/>
    </dgm:pt>
    <dgm:pt modelId="{9190D353-063D-4F5C-8338-79F2A0CD1BD1}" type="pres">
      <dgm:prSet presAssocID="{ACEE5835-3078-47C2-839C-768BA3A7B13A}" presName="level2Shape" presStyleLbl="node3" presStyleIdx="1" presStyleCnt="3"/>
      <dgm:spPr/>
    </dgm:pt>
    <dgm:pt modelId="{E0DDAA11-131C-4B11-A619-1B9DCC29CE6F}" type="pres">
      <dgm:prSet presAssocID="{ACEE5835-3078-47C2-839C-768BA3A7B13A}" presName="hierChild3" presStyleCnt="0"/>
      <dgm:spPr/>
    </dgm:pt>
    <dgm:pt modelId="{BB0BB8A1-EDEF-42C7-A63D-986FA74838B4}" type="pres">
      <dgm:prSet presAssocID="{8867C52C-DD43-4D4D-B35A-D9839B66106A}" presName="Name19" presStyleLbl="parChTrans1D3" presStyleIdx="2" presStyleCnt="3"/>
      <dgm:spPr/>
    </dgm:pt>
    <dgm:pt modelId="{5C7D9752-E1D9-490D-919B-FDA97EF8B858}" type="pres">
      <dgm:prSet presAssocID="{ED7EF026-6B32-4B5E-8DFC-61994988653F}" presName="Name21" presStyleCnt="0"/>
      <dgm:spPr/>
    </dgm:pt>
    <dgm:pt modelId="{489F97AD-325D-48A2-8764-7D40D4D4B06A}" type="pres">
      <dgm:prSet presAssocID="{ED7EF026-6B32-4B5E-8DFC-61994988653F}" presName="level2Shape" presStyleLbl="node3" presStyleIdx="2" presStyleCnt="3"/>
      <dgm:spPr/>
    </dgm:pt>
    <dgm:pt modelId="{2FF08924-0FE9-43F6-9767-57DD7166E95F}" type="pres">
      <dgm:prSet presAssocID="{ED7EF026-6B32-4B5E-8DFC-61994988653F}" presName="hierChild3" presStyleCnt="0"/>
      <dgm:spPr/>
    </dgm:pt>
    <dgm:pt modelId="{F531EEF4-FE9A-46C4-B62A-D51703B40304}" type="pres">
      <dgm:prSet presAssocID="{69F2C436-028D-43C6-A0D9-1F9EBF4C5CD3}" presName="Name19" presStyleLbl="parChTrans1D2" presStyleIdx="1" presStyleCnt="2"/>
      <dgm:spPr/>
    </dgm:pt>
    <dgm:pt modelId="{14509780-AD3B-48F4-9D7B-EFFB7CCB9330}" type="pres">
      <dgm:prSet presAssocID="{823B18A3-6867-4FC4-A501-4C8D17FEF039}" presName="Name21" presStyleCnt="0"/>
      <dgm:spPr/>
    </dgm:pt>
    <dgm:pt modelId="{C0AA0F19-C9B4-4EEB-9F4B-69E13A0EACCD}" type="pres">
      <dgm:prSet presAssocID="{823B18A3-6867-4FC4-A501-4C8D17FEF039}" presName="level2Shape" presStyleLbl="node2" presStyleIdx="1" presStyleCnt="2"/>
      <dgm:spPr/>
    </dgm:pt>
    <dgm:pt modelId="{D0DC5073-7978-4A10-9ACE-FC2716504423}" type="pres">
      <dgm:prSet presAssocID="{823B18A3-6867-4FC4-A501-4C8D17FEF039}" presName="hierChild3" presStyleCnt="0"/>
      <dgm:spPr/>
    </dgm:pt>
    <dgm:pt modelId="{B07D2984-F033-4A18-8D9F-04BDE49A3F49}" type="pres">
      <dgm:prSet presAssocID="{7017E6A7-3235-4CEC-854B-79F6E06AC752}" presName="bgShapesFlow" presStyleCnt="0"/>
      <dgm:spPr/>
    </dgm:pt>
    <dgm:pt modelId="{9D738729-77F8-47DC-A38A-08238D15DB7B}" type="pres">
      <dgm:prSet presAssocID="{BD88CF7E-6849-4D80-991E-047B8659C30F}" presName="rectComp" presStyleCnt="0"/>
      <dgm:spPr/>
    </dgm:pt>
    <dgm:pt modelId="{F7A490A7-E3C2-43B4-9844-C366034EB0DE}" type="pres">
      <dgm:prSet presAssocID="{BD88CF7E-6849-4D80-991E-047B8659C30F}" presName="bgRect" presStyleLbl="bgShp" presStyleIdx="0" presStyleCnt="3"/>
      <dgm:spPr/>
    </dgm:pt>
    <dgm:pt modelId="{8344A296-B7CC-4D54-8D94-117805C77B48}" type="pres">
      <dgm:prSet presAssocID="{BD88CF7E-6849-4D80-991E-047B8659C30F}" presName="bgRectTx" presStyleLbl="bgShp" presStyleIdx="0" presStyleCnt="3">
        <dgm:presLayoutVars>
          <dgm:bulletEnabled val="1"/>
        </dgm:presLayoutVars>
      </dgm:prSet>
      <dgm:spPr/>
    </dgm:pt>
    <dgm:pt modelId="{D64769EA-1E60-4C70-B4A6-1008C72AF281}" type="pres">
      <dgm:prSet presAssocID="{BD88CF7E-6849-4D80-991E-047B8659C30F}" presName="spComp" presStyleCnt="0"/>
      <dgm:spPr/>
    </dgm:pt>
    <dgm:pt modelId="{1C587FEE-2870-40C9-B72B-442A04C9EECC}" type="pres">
      <dgm:prSet presAssocID="{BD88CF7E-6849-4D80-991E-047B8659C30F}" presName="vSp" presStyleCnt="0"/>
      <dgm:spPr/>
    </dgm:pt>
    <dgm:pt modelId="{AA49D435-F075-4E02-A02E-1E8292979D8B}" type="pres">
      <dgm:prSet presAssocID="{5D027490-D708-4D0C-8E9D-1E74DB7CBBCD}" presName="rectComp" presStyleCnt="0"/>
      <dgm:spPr/>
    </dgm:pt>
    <dgm:pt modelId="{15D836A2-2F67-4A19-ABC5-EBAA25E142C9}" type="pres">
      <dgm:prSet presAssocID="{5D027490-D708-4D0C-8E9D-1E74DB7CBBCD}" presName="bgRect" presStyleLbl="bgShp" presStyleIdx="1" presStyleCnt="3"/>
      <dgm:spPr/>
    </dgm:pt>
    <dgm:pt modelId="{B5A8ACBF-5242-4393-9F8B-04802104DF85}" type="pres">
      <dgm:prSet presAssocID="{5D027490-D708-4D0C-8E9D-1E74DB7CBBCD}" presName="bgRectTx" presStyleLbl="bgShp" presStyleIdx="1" presStyleCnt="3">
        <dgm:presLayoutVars>
          <dgm:bulletEnabled val="1"/>
        </dgm:presLayoutVars>
      </dgm:prSet>
      <dgm:spPr/>
    </dgm:pt>
    <dgm:pt modelId="{644410FA-2F3E-4CFC-9DDE-8136CA2300EC}" type="pres">
      <dgm:prSet presAssocID="{5D027490-D708-4D0C-8E9D-1E74DB7CBBCD}" presName="spComp" presStyleCnt="0"/>
      <dgm:spPr/>
    </dgm:pt>
    <dgm:pt modelId="{B34513F7-A398-45C7-8724-C01F2F061217}" type="pres">
      <dgm:prSet presAssocID="{5D027490-D708-4D0C-8E9D-1E74DB7CBBCD}" presName="vSp" presStyleCnt="0"/>
      <dgm:spPr/>
    </dgm:pt>
    <dgm:pt modelId="{ECBF996F-1E2F-426E-8D45-72D103A975F7}" type="pres">
      <dgm:prSet presAssocID="{A39D1619-D54A-46BF-9F5A-BEFEB2EA97D6}" presName="rectComp" presStyleCnt="0"/>
      <dgm:spPr/>
    </dgm:pt>
    <dgm:pt modelId="{240AE719-AEBF-4FB2-B97F-EF9D198CC1C9}" type="pres">
      <dgm:prSet presAssocID="{A39D1619-D54A-46BF-9F5A-BEFEB2EA97D6}" presName="bgRect" presStyleLbl="bgShp" presStyleIdx="2" presStyleCnt="3"/>
      <dgm:spPr/>
    </dgm:pt>
    <dgm:pt modelId="{07495AE3-99E8-4F02-B76B-4EA72E715030}" type="pres">
      <dgm:prSet presAssocID="{A39D1619-D54A-46BF-9F5A-BEFEB2EA97D6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EE6F1011-4915-488E-B092-7933D0A9C39C}" type="presOf" srcId="{5D027490-D708-4D0C-8E9D-1E74DB7CBBCD}" destId="{15D836A2-2F67-4A19-ABC5-EBAA25E142C9}" srcOrd="0" destOrd="0" presId="urn:microsoft.com/office/officeart/2005/8/layout/hierarchy6"/>
    <dgm:cxn modelId="{EDF3491A-B4AD-4EF7-9DA6-572807488C8A}" type="presOf" srcId="{ACEE5835-3078-47C2-839C-768BA3A7B13A}" destId="{9190D353-063D-4F5C-8338-79F2A0CD1BD1}" srcOrd="0" destOrd="0" presId="urn:microsoft.com/office/officeart/2005/8/layout/hierarchy6"/>
    <dgm:cxn modelId="{E4AAC921-147D-488F-B550-431D9A888FC7}" srcId="{750C9FCD-177B-4826-9A8E-2C6E193E4104}" destId="{ED7EF026-6B32-4B5E-8DFC-61994988653F}" srcOrd="2" destOrd="0" parTransId="{8867C52C-DD43-4D4D-B35A-D9839B66106A}" sibTransId="{7C827FB9-C6D1-4260-9868-0525E912E7C6}"/>
    <dgm:cxn modelId="{A997EB21-419A-4D11-9098-0A90859AAE4E}" type="presOf" srcId="{A39D1619-D54A-46BF-9F5A-BEFEB2EA97D6}" destId="{240AE719-AEBF-4FB2-B97F-EF9D198CC1C9}" srcOrd="0" destOrd="0" presId="urn:microsoft.com/office/officeart/2005/8/layout/hierarchy6"/>
    <dgm:cxn modelId="{02161425-592B-4E8D-B37B-9DDD1E7CE9A3}" type="presOf" srcId="{ED7EF026-6B32-4B5E-8DFC-61994988653F}" destId="{489F97AD-325D-48A2-8764-7D40D4D4B06A}" srcOrd="0" destOrd="0" presId="urn:microsoft.com/office/officeart/2005/8/layout/hierarchy6"/>
    <dgm:cxn modelId="{83314026-8DD3-4B78-80C1-983969F4E6ED}" type="presOf" srcId="{A39D1619-D54A-46BF-9F5A-BEFEB2EA97D6}" destId="{07495AE3-99E8-4F02-B76B-4EA72E715030}" srcOrd="1" destOrd="0" presId="urn:microsoft.com/office/officeart/2005/8/layout/hierarchy6"/>
    <dgm:cxn modelId="{4D6B7F5B-AD90-4A05-BAE9-C1B6BC764578}" type="presOf" srcId="{0554D222-690B-455D-95F0-D22F4F35EACA}" destId="{692191B7-0DB7-4DA2-B330-892B6A97A475}" srcOrd="0" destOrd="0" presId="urn:microsoft.com/office/officeart/2005/8/layout/hierarchy6"/>
    <dgm:cxn modelId="{70B78662-198B-4D79-BBDE-0BA2E4CF4B66}" srcId="{750C9FCD-177B-4826-9A8E-2C6E193E4104}" destId="{ED340E5A-85FB-4C02-B80B-EDECCD648A14}" srcOrd="0" destOrd="0" parTransId="{C3CE3A2C-766B-440B-8BD7-D77C2591532A}" sibTransId="{D2A3628A-3EC8-40A0-890E-1D08FE22F502}"/>
    <dgm:cxn modelId="{E01C366A-4304-4793-9EE8-DD91EE0EF79A}" srcId="{7017E6A7-3235-4CEC-854B-79F6E06AC752}" destId="{5D027490-D708-4D0C-8E9D-1E74DB7CBBCD}" srcOrd="2" destOrd="0" parTransId="{D16C0A92-D30C-451C-9C9A-B7DAE4D02FA4}" sibTransId="{3D456D42-4EF4-461C-A976-E89E703E1824}"/>
    <dgm:cxn modelId="{B4AE666A-5934-4E15-A50E-AE48A99227A9}" srcId="{7017E6A7-3235-4CEC-854B-79F6E06AC752}" destId="{9B14AFD5-7A6D-4E70-A4D8-7587D68DDF1D}" srcOrd="0" destOrd="0" parTransId="{389F1415-28BB-4FCA-8EFB-74F78095F9E6}" sibTransId="{9BE494E4-13F5-407C-A9C8-787557D4FEDA}"/>
    <dgm:cxn modelId="{CF69014C-4D1E-4592-97E4-527E6A76B9A8}" srcId="{7017E6A7-3235-4CEC-854B-79F6E06AC752}" destId="{BD88CF7E-6849-4D80-991E-047B8659C30F}" srcOrd="1" destOrd="0" parTransId="{A4BACF06-66F8-4C02-8359-C89D7B687444}" sibTransId="{9BB283A8-8C3E-4744-B861-9B1E1D2BECBB}"/>
    <dgm:cxn modelId="{474C056F-139C-4518-8081-42E1668BBFB7}" type="presOf" srcId="{69F2C436-028D-43C6-A0D9-1F9EBF4C5CD3}" destId="{F531EEF4-FE9A-46C4-B62A-D51703B40304}" srcOrd="0" destOrd="0" presId="urn:microsoft.com/office/officeart/2005/8/layout/hierarchy6"/>
    <dgm:cxn modelId="{0A9D6252-F5F2-47C6-9C10-3A483B25CAA7}" type="presOf" srcId="{8867C52C-DD43-4D4D-B35A-D9839B66106A}" destId="{BB0BB8A1-EDEF-42C7-A63D-986FA74838B4}" srcOrd="0" destOrd="0" presId="urn:microsoft.com/office/officeart/2005/8/layout/hierarchy6"/>
    <dgm:cxn modelId="{41714189-F848-48BA-9598-6608BA0DABB0}" type="presOf" srcId="{750C9FCD-177B-4826-9A8E-2C6E193E4104}" destId="{D54086D7-4F73-45BB-B499-42569935BD55}" srcOrd="0" destOrd="0" presId="urn:microsoft.com/office/officeart/2005/8/layout/hierarchy6"/>
    <dgm:cxn modelId="{E288018D-A395-48C6-AB06-F40DF841566C}" type="presOf" srcId="{9B14AFD5-7A6D-4E70-A4D8-7587D68DDF1D}" destId="{DEB5EB6B-B037-4F54-A9DA-1EECEBC24C67}" srcOrd="0" destOrd="0" presId="urn:microsoft.com/office/officeart/2005/8/layout/hierarchy6"/>
    <dgm:cxn modelId="{8A579491-E0AF-4599-BF9E-A677C94878CF}" type="presOf" srcId="{C3CE3A2C-766B-440B-8BD7-D77C2591532A}" destId="{41206342-27EE-4E91-B11D-467D10F337B7}" srcOrd="0" destOrd="0" presId="urn:microsoft.com/office/officeart/2005/8/layout/hierarchy6"/>
    <dgm:cxn modelId="{63D64296-610E-474A-9DE9-581D73557905}" srcId="{7017E6A7-3235-4CEC-854B-79F6E06AC752}" destId="{A39D1619-D54A-46BF-9F5A-BEFEB2EA97D6}" srcOrd="3" destOrd="0" parTransId="{DE8E247E-4B6F-4033-BACF-EED881D8EF19}" sibTransId="{C0F7EDAF-39FB-4E7C-8976-55C86020F23F}"/>
    <dgm:cxn modelId="{A7A179A6-BF38-44B2-A50F-017B4553E870}" type="presOf" srcId="{98713030-0CED-49F8-B30C-46890943D427}" destId="{613E1443-067F-497A-AB02-32EA0DD55D14}" srcOrd="0" destOrd="0" presId="urn:microsoft.com/office/officeart/2005/8/layout/hierarchy6"/>
    <dgm:cxn modelId="{651DC0A9-EA30-4470-909B-1C726905CCDB}" srcId="{9B14AFD5-7A6D-4E70-A4D8-7587D68DDF1D}" destId="{823B18A3-6867-4FC4-A501-4C8D17FEF039}" srcOrd="1" destOrd="0" parTransId="{69F2C436-028D-43C6-A0D9-1F9EBF4C5CD3}" sibTransId="{7C33FC60-9FEC-4941-8400-06B9A6B8F17E}"/>
    <dgm:cxn modelId="{BE8E39B2-000D-495F-9F35-8DE5B202F317}" type="presOf" srcId="{5D027490-D708-4D0C-8E9D-1E74DB7CBBCD}" destId="{B5A8ACBF-5242-4393-9F8B-04802104DF85}" srcOrd="1" destOrd="0" presId="urn:microsoft.com/office/officeart/2005/8/layout/hierarchy6"/>
    <dgm:cxn modelId="{D9D144C3-2D97-4D35-9DFA-24CA26D3F8B3}" type="presOf" srcId="{ED340E5A-85FB-4C02-B80B-EDECCD648A14}" destId="{0AC1478F-F14E-4469-9CE0-C3D89DA59F5B}" srcOrd="0" destOrd="0" presId="urn:microsoft.com/office/officeart/2005/8/layout/hierarchy6"/>
    <dgm:cxn modelId="{9B9A88CE-62A7-4DD6-AFCA-D94C35022469}" srcId="{9B14AFD5-7A6D-4E70-A4D8-7587D68DDF1D}" destId="{750C9FCD-177B-4826-9A8E-2C6E193E4104}" srcOrd="0" destOrd="0" parTransId="{98713030-0CED-49F8-B30C-46890943D427}" sibTransId="{9EEAFCD4-61BC-42CE-8F86-02D1522C07F1}"/>
    <dgm:cxn modelId="{A1CF45D0-0138-4016-9665-E06044A67CA7}" type="presOf" srcId="{823B18A3-6867-4FC4-A501-4C8D17FEF039}" destId="{C0AA0F19-C9B4-4EEB-9F4B-69E13A0EACCD}" srcOrd="0" destOrd="0" presId="urn:microsoft.com/office/officeart/2005/8/layout/hierarchy6"/>
    <dgm:cxn modelId="{062031D2-6784-41D8-8535-078FCBF37D69}" type="presOf" srcId="{7017E6A7-3235-4CEC-854B-79F6E06AC752}" destId="{894B8C52-B770-4810-8887-F446719F83A7}" srcOrd="0" destOrd="0" presId="urn:microsoft.com/office/officeart/2005/8/layout/hierarchy6"/>
    <dgm:cxn modelId="{7C2C7BD5-E7A4-4B20-A2D9-A12208ABD23C}" type="presOf" srcId="{BD88CF7E-6849-4D80-991E-047B8659C30F}" destId="{8344A296-B7CC-4D54-8D94-117805C77B48}" srcOrd="1" destOrd="0" presId="urn:microsoft.com/office/officeart/2005/8/layout/hierarchy6"/>
    <dgm:cxn modelId="{BB11D9E4-32D7-4C3D-B2C4-7EC64A0C171C}" type="presOf" srcId="{BD88CF7E-6849-4D80-991E-047B8659C30F}" destId="{F7A490A7-E3C2-43B4-9844-C366034EB0DE}" srcOrd="0" destOrd="0" presId="urn:microsoft.com/office/officeart/2005/8/layout/hierarchy6"/>
    <dgm:cxn modelId="{1EFC1CEC-8E0E-4899-A8FD-C1AA282D393B}" srcId="{750C9FCD-177B-4826-9A8E-2C6E193E4104}" destId="{ACEE5835-3078-47C2-839C-768BA3A7B13A}" srcOrd="1" destOrd="0" parTransId="{0554D222-690B-455D-95F0-D22F4F35EACA}" sibTransId="{C6B083F5-9FF9-48F0-A679-F5089B7D120D}"/>
    <dgm:cxn modelId="{E3A88BC6-6291-4416-94AF-D810951E3FCD}" type="presParOf" srcId="{894B8C52-B770-4810-8887-F446719F83A7}" destId="{71A4B4F0-569D-4F1B-9111-F0061E610D25}" srcOrd="0" destOrd="0" presId="urn:microsoft.com/office/officeart/2005/8/layout/hierarchy6"/>
    <dgm:cxn modelId="{AA017C48-A1A1-48DE-A87F-DE3E59447175}" type="presParOf" srcId="{71A4B4F0-569D-4F1B-9111-F0061E610D25}" destId="{45A38D2C-22EE-4B2F-8960-461A8864F858}" srcOrd="0" destOrd="0" presId="urn:microsoft.com/office/officeart/2005/8/layout/hierarchy6"/>
    <dgm:cxn modelId="{E737F9A8-7A14-446D-89C8-E215766425AB}" type="presParOf" srcId="{71A4B4F0-569D-4F1B-9111-F0061E610D25}" destId="{C79D7EB6-610D-4F4A-AD0E-FB94A4B6AB15}" srcOrd="1" destOrd="0" presId="urn:microsoft.com/office/officeart/2005/8/layout/hierarchy6"/>
    <dgm:cxn modelId="{817BC091-6CFD-4EF3-9422-4702C5A24778}" type="presParOf" srcId="{C79D7EB6-610D-4F4A-AD0E-FB94A4B6AB15}" destId="{56A998EA-BDE9-4A9B-887D-88AE98013CDC}" srcOrd="0" destOrd="0" presId="urn:microsoft.com/office/officeart/2005/8/layout/hierarchy6"/>
    <dgm:cxn modelId="{41FF7FD8-B508-4740-BE05-03CB54A2A3A1}" type="presParOf" srcId="{56A998EA-BDE9-4A9B-887D-88AE98013CDC}" destId="{DEB5EB6B-B037-4F54-A9DA-1EECEBC24C67}" srcOrd="0" destOrd="0" presId="urn:microsoft.com/office/officeart/2005/8/layout/hierarchy6"/>
    <dgm:cxn modelId="{D8A0DEA4-C4C5-490C-88A4-34EC80E41107}" type="presParOf" srcId="{56A998EA-BDE9-4A9B-887D-88AE98013CDC}" destId="{DA2545E5-BABA-4872-85E4-7BA146F8AAEB}" srcOrd="1" destOrd="0" presId="urn:microsoft.com/office/officeart/2005/8/layout/hierarchy6"/>
    <dgm:cxn modelId="{2AF781CD-54B0-49DB-AB73-CDDEC13DEE93}" type="presParOf" srcId="{DA2545E5-BABA-4872-85E4-7BA146F8AAEB}" destId="{613E1443-067F-497A-AB02-32EA0DD55D14}" srcOrd="0" destOrd="0" presId="urn:microsoft.com/office/officeart/2005/8/layout/hierarchy6"/>
    <dgm:cxn modelId="{E6388F00-77F3-4E58-906B-2C43DD29E2E7}" type="presParOf" srcId="{DA2545E5-BABA-4872-85E4-7BA146F8AAEB}" destId="{AB8A9E2A-734F-4FC9-B7EE-6DC193A2D5A6}" srcOrd="1" destOrd="0" presId="urn:microsoft.com/office/officeart/2005/8/layout/hierarchy6"/>
    <dgm:cxn modelId="{573C7B0A-CA39-47FE-A4DD-4F67DFEE74BC}" type="presParOf" srcId="{AB8A9E2A-734F-4FC9-B7EE-6DC193A2D5A6}" destId="{D54086D7-4F73-45BB-B499-42569935BD55}" srcOrd="0" destOrd="0" presId="urn:microsoft.com/office/officeart/2005/8/layout/hierarchy6"/>
    <dgm:cxn modelId="{088CCA91-B0FD-4576-9B0A-C197B67CEE97}" type="presParOf" srcId="{AB8A9E2A-734F-4FC9-B7EE-6DC193A2D5A6}" destId="{02A3339F-DEC5-47BC-8E60-C1D1C6F54841}" srcOrd="1" destOrd="0" presId="urn:microsoft.com/office/officeart/2005/8/layout/hierarchy6"/>
    <dgm:cxn modelId="{5A918D58-8A84-42F6-A78F-19678BC9E309}" type="presParOf" srcId="{02A3339F-DEC5-47BC-8E60-C1D1C6F54841}" destId="{41206342-27EE-4E91-B11D-467D10F337B7}" srcOrd="0" destOrd="0" presId="urn:microsoft.com/office/officeart/2005/8/layout/hierarchy6"/>
    <dgm:cxn modelId="{4F5EA6DA-37E1-49DA-BCEF-4E8A226CB6E9}" type="presParOf" srcId="{02A3339F-DEC5-47BC-8E60-C1D1C6F54841}" destId="{07EE99E0-F458-42F2-9243-4E1CB2EB1A08}" srcOrd="1" destOrd="0" presId="urn:microsoft.com/office/officeart/2005/8/layout/hierarchy6"/>
    <dgm:cxn modelId="{BA5AF1ED-0C13-4006-B659-98C40703C513}" type="presParOf" srcId="{07EE99E0-F458-42F2-9243-4E1CB2EB1A08}" destId="{0AC1478F-F14E-4469-9CE0-C3D89DA59F5B}" srcOrd="0" destOrd="0" presId="urn:microsoft.com/office/officeart/2005/8/layout/hierarchy6"/>
    <dgm:cxn modelId="{9F1FE1E3-BA44-435F-BEE9-A0954D41A3D2}" type="presParOf" srcId="{07EE99E0-F458-42F2-9243-4E1CB2EB1A08}" destId="{60F732BB-4491-4B70-9264-B824894375A8}" srcOrd="1" destOrd="0" presId="urn:microsoft.com/office/officeart/2005/8/layout/hierarchy6"/>
    <dgm:cxn modelId="{C0D5771E-A9D7-4AC6-81FA-9E3B0E2788B3}" type="presParOf" srcId="{02A3339F-DEC5-47BC-8E60-C1D1C6F54841}" destId="{692191B7-0DB7-4DA2-B330-892B6A97A475}" srcOrd="2" destOrd="0" presId="urn:microsoft.com/office/officeart/2005/8/layout/hierarchy6"/>
    <dgm:cxn modelId="{69637C71-286B-46F8-928B-CEA4A443C3FE}" type="presParOf" srcId="{02A3339F-DEC5-47BC-8E60-C1D1C6F54841}" destId="{13F30404-DACA-46B8-8771-836A2241001B}" srcOrd="3" destOrd="0" presId="urn:microsoft.com/office/officeart/2005/8/layout/hierarchy6"/>
    <dgm:cxn modelId="{2530670D-E4DF-40CA-818B-126471B79CB1}" type="presParOf" srcId="{13F30404-DACA-46B8-8771-836A2241001B}" destId="{9190D353-063D-4F5C-8338-79F2A0CD1BD1}" srcOrd="0" destOrd="0" presId="urn:microsoft.com/office/officeart/2005/8/layout/hierarchy6"/>
    <dgm:cxn modelId="{081AE664-C50D-495E-B534-949E637257DC}" type="presParOf" srcId="{13F30404-DACA-46B8-8771-836A2241001B}" destId="{E0DDAA11-131C-4B11-A619-1B9DCC29CE6F}" srcOrd="1" destOrd="0" presId="urn:microsoft.com/office/officeart/2005/8/layout/hierarchy6"/>
    <dgm:cxn modelId="{614C5BEF-CCC6-4CF0-A7AF-243973F0B9BE}" type="presParOf" srcId="{02A3339F-DEC5-47BC-8E60-C1D1C6F54841}" destId="{BB0BB8A1-EDEF-42C7-A63D-986FA74838B4}" srcOrd="4" destOrd="0" presId="urn:microsoft.com/office/officeart/2005/8/layout/hierarchy6"/>
    <dgm:cxn modelId="{EAA6BF43-DAEA-4760-ABFE-E6173D7E51B8}" type="presParOf" srcId="{02A3339F-DEC5-47BC-8E60-C1D1C6F54841}" destId="{5C7D9752-E1D9-490D-919B-FDA97EF8B858}" srcOrd="5" destOrd="0" presId="urn:microsoft.com/office/officeart/2005/8/layout/hierarchy6"/>
    <dgm:cxn modelId="{A1D50B59-A83D-4195-9C0F-EDBC4B381005}" type="presParOf" srcId="{5C7D9752-E1D9-490D-919B-FDA97EF8B858}" destId="{489F97AD-325D-48A2-8764-7D40D4D4B06A}" srcOrd="0" destOrd="0" presId="urn:microsoft.com/office/officeart/2005/8/layout/hierarchy6"/>
    <dgm:cxn modelId="{EF366FE1-4827-4BEB-A967-C605801C6152}" type="presParOf" srcId="{5C7D9752-E1D9-490D-919B-FDA97EF8B858}" destId="{2FF08924-0FE9-43F6-9767-57DD7166E95F}" srcOrd="1" destOrd="0" presId="urn:microsoft.com/office/officeart/2005/8/layout/hierarchy6"/>
    <dgm:cxn modelId="{F0A942BF-6A2F-4F99-9FD8-A5FFF3E5D029}" type="presParOf" srcId="{DA2545E5-BABA-4872-85E4-7BA146F8AAEB}" destId="{F531EEF4-FE9A-46C4-B62A-D51703B40304}" srcOrd="2" destOrd="0" presId="urn:microsoft.com/office/officeart/2005/8/layout/hierarchy6"/>
    <dgm:cxn modelId="{8A6ADEBD-F03C-4A60-BDC6-F1B908FEEE91}" type="presParOf" srcId="{DA2545E5-BABA-4872-85E4-7BA146F8AAEB}" destId="{14509780-AD3B-48F4-9D7B-EFFB7CCB9330}" srcOrd="3" destOrd="0" presId="urn:microsoft.com/office/officeart/2005/8/layout/hierarchy6"/>
    <dgm:cxn modelId="{BDE63059-8A1E-426F-B5CC-BEDD88618208}" type="presParOf" srcId="{14509780-AD3B-48F4-9D7B-EFFB7CCB9330}" destId="{C0AA0F19-C9B4-4EEB-9F4B-69E13A0EACCD}" srcOrd="0" destOrd="0" presId="urn:microsoft.com/office/officeart/2005/8/layout/hierarchy6"/>
    <dgm:cxn modelId="{ECE0E4CF-8BC8-479E-AB77-C2129C5C3A22}" type="presParOf" srcId="{14509780-AD3B-48F4-9D7B-EFFB7CCB9330}" destId="{D0DC5073-7978-4A10-9ACE-FC2716504423}" srcOrd="1" destOrd="0" presId="urn:microsoft.com/office/officeart/2005/8/layout/hierarchy6"/>
    <dgm:cxn modelId="{AF7D9C76-A7F4-4C77-89BE-BC3DECAC45F0}" type="presParOf" srcId="{894B8C52-B770-4810-8887-F446719F83A7}" destId="{B07D2984-F033-4A18-8D9F-04BDE49A3F49}" srcOrd="1" destOrd="0" presId="urn:microsoft.com/office/officeart/2005/8/layout/hierarchy6"/>
    <dgm:cxn modelId="{6604FDB2-DB50-4E04-A9AD-B7D968BE774B}" type="presParOf" srcId="{B07D2984-F033-4A18-8D9F-04BDE49A3F49}" destId="{9D738729-77F8-47DC-A38A-08238D15DB7B}" srcOrd="0" destOrd="0" presId="urn:microsoft.com/office/officeart/2005/8/layout/hierarchy6"/>
    <dgm:cxn modelId="{FF8AE4C1-34FF-4A2D-AF26-4FCF4F6D83BE}" type="presParOf" srcId="{9D738729-77F8-47DC-A38A-08238D15DB7B}" destId="{F7A490A7-E3C2-43B4-9844-C366034EB0DE}" srcOrd="0" destOrd="0" presId="urn:microsoft.com/office/officeart/2005/8/layout/hierarchy6"/>
    <dgm:cxn modelId="{69784546-FF0F-415D-8A8B-85234FE3435B}" type="presParOf" srcId="{9D738729-77F8-47DC-A38A-08238D15DB7B}" destId="{8344A296-B7CC-4D54-8D94-117805C77B48}" srcOrd="1" destOrd="0" presId="urn:microsoft.com/office/officeart/2005/8/layout/hierarchy6"/>
    <dgm:cxn modelId="{9382F30C-E9C4-4CA4-B7A4-0EAA94753246}" type="presParOf" srcId="{B07D2984-F033-4A18-8D9F-04BDE49A3F49}" destId="{D64769EA-1E60-4C70-B4A6-1008C72AF281}" srcOrd="1" destOrd="0" presId="urn:microsoft.com/office/officeart/2005/8/layout/hierarchy6"/>
    <dgm:cxn modelId="{AD2CE3AC-79A5-4A71-9D29-F70DD542510F}" type="presParOf" srcId="{D64769EA-1E60-4C70-B4A6-1008C72AF281}" destId="{1C587FEE-2870-40C9-B72B-442A04C9EECC}" srcOrd="0" destOrd="0" presId="urn:microsoft.com/office/officeart/2005/8/layout/hierarchy6"/>
    <dgm:cxn modelId="{8E8C424B-16E8-4CE9-B494-4C8EB91B9C13}" type="presParOf" srcId="{B07D2984-F033-4A18-8D9F-04BDE49A3F49}" destId="{AA49D435-F075-4E02-A02E-1E8292979D8B}" srcOrd="2" destOrd="0" presId="urn:microsoft.com/office/officeart/2005/8/layout/hierarchy6"/>
    <dgm:cxn modelId="{1DFA56B5-CB43-4A83-835D-B3EF99E8B15E}" type="presParOf" srcId="{AA49D435-F075-4E02-A02E-1E8292979D8B}" destId="{15D836A2-2F67-4A19-ABC5-EBAA25E142C9}" srcOrd="0" destOrd="0" presId="urn:microsoft.com/office/officeart/2005/8/layout/hierarchy6"/>
    <dgm:cxn modelId="{772C1EB7-7E9C-4F67-B026-E0EE11FD4AA2}" type="presParOf" srcId="{AA49D435-F075-4E02-A02E-1E8292979D8B}" destId="{B5A8ACBF-5242-4393-9F8B-04802104DF85}" srcOrd="1" destOrd="0" presId="urn:microsoft.com/office/officeart/2005/8/layout/hierarchy6"/>
    <dgm:cxn modelId="{B0D4BF3B-AD24-4890-A1A7-03CE33F88FBF}" type="presParOf" srcId="{B07D2984-F033-4A18-8D9F-04BDE49A3F49}" destId="{644410FA-2F3E-4CFC-9DDE-8136CA2300EC}" srcOrd="3" destOrd="0" presId="urn:microsoft.com/office/officeart/2005/8/layout/hierarchy6"/>
    <dgm:cxn modelId="{CFC5A499-4C1B-4EB9-9E33-1892AEAE7AC3}" type="presParOf" srcId="{644410FA-2F3E-4CFC-9DDE-8136CA2300EC}" destId="{B34513F7-A398-45C7-8724-C01F2F061217}" srcOrd="0" destOrd="0" presId="urn:microsoft.com/office/officeart/2005/8/layout/hierarchy6"/>
    <dgm:cxn modelId="{1DB61835-22A4-46FB-88D5-B465BCE85923}" type="presParOf" srcId="{B07D2984-F033-4A18-8D9F-04BDE49A3F49}" destId="{ECBF996F-1E2F-426E-8D45-72D103A975F7}" srcOrd="4" destOrd="0" presId="urn:microsoft.com/office/officeart/2005/8/layout/hierarchy6"/>
    <dgm:cxn modelId="{B1F254BD-85E1-493B-B0C3-C43B91254F5C}" type="presParOf" srcId="{ECBF996F-1E2F-426E-8D45-72D103A975F7}" destId="{240AE719-AEBF-4FB2-B97F-EF9D198CC1C9}" srcOrd="0" destOrd="0" presId="urn:microsoft.com/office/officeart/2005/8/layout/hierarchy6"/>
    <dgm:cxn modelId="{A0354306-3570-480C-BE26-B441BAFCB912}" type="presParOf" srcId="{ECBF996F-1E2F-426E-8D45-72D103A975F7}" destId="{07495AE3-99E8-4F02-B76B-4EA72E71503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AE719-AEBF-4FB2-B97F-EF9D198CC1C9}">
      <dsp:nvSpPr>
        <dsp:cNvPr id="0" name=""/>
        <dsp:cNvSpPr/>
      </dsp:nvSpPr>
      <dsp:spPr>
        <a:xfrm>
          <a:off x="0" y="4239231"/>
          <a:ext cx="10603421" cy="16008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 Light" panose="020F0302020204030204"/>
            </a:rPr>
            <a:t>PROPUESTA</a:t>
          </a:r>
          <a:endParaRPr lang="en-US" sz="3300" kern="1200" dirty="0"/>
        </a:p>
      </dsp:txBody>
      <dsp:txXfrm>
        <a:off x="0" y="4239231"/>
        <a:ext cx="3181026" cy="1600868"/>
      </dsp:txXfrm>
    </dsp:sp>
    <dsp:sp modelId="{15D836A2-2F67-4A19-ABC5-EBAA25E142C9}">
      <dsp:nvSpPr>
        <dsp:cNvPr id="0" name=""/>
        <dsp:cNvSpPr/>
      </dsp:nvSpPr>
      <dsp:spPr>
        <a:xfrm>
          <a:off x="0" y="2371551"/>
          <a:ext cx="10603421" cy="16008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 Light" panose="020F0302020204030204"/>
            </a:rPr>
            <a:t>ELEMENTOS DE ARGUMENTO</a:t>
          </a:r>
          <a:endParaRPr lang="en-US" sz="3300" kern="1200" dirty="0"/>
        </a:p>
      </dsp:txBody>
      <dsp:txXfrm>
        <a:off x="0" y="2371551"/>
        <a:ext cx="3181026" cy="1600868"/>
      </dsp:txXfrm>
    </dsp:sp>
    <dsp:sp modelId="{F7A490A7-E3C2-43B4-9844-C366034EB0DE}">
      <dsp:nvSpPr>
        <dsp:cNvPr id="0" name=""/>
        <dsp:cNvSpPr/>
      </dsp:nvSpPr>
      <dsp:spPr>
        <a:xfrm>
          <a:off x="0" y="503872"/>
          <a:ext cx="10603421" cy="16008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 Light" panose="020F0302020204030204"/>
            </a:rPr>
            <a:t>PROBLEMÁTICA</a:t>
          </a:r>
          <a:endParaRPr lang="en-US" sz="3300" kern="1200" dirty="0"/>
        </a:p>
      </dsp:txBody>
      <dsp:txXfrm>
        <a:off x="0" y="503872"/>
        <a:ext cx="3181026" cy="1600868"/>
      </dsp:txXfrm>
    </dsp:sp>
    <dsp:sp modelId="{DEB5EB6B-B037-4F54-A9DA-1EECEBC24C67}">
      <dsp:nvSpPr>
        <dsp:cNvPr id="0" name=""/>
        <dsp:cNvSpPr/>
      </dsp:nvSpPr>
      <dsp:spPr>
        <a:xfrm>
          <a:off x="7086352" y="637278"/>
          <a:ext cx="2001085" cy="1334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u="none" strike="noStrike" kern="1200" cap="none" baseline="0" noProof="0" dirty="0">
              <a:solidFill>
                <a:srgbClr val="010000"/>
              </a:solidFill>
              <a:latin typeface="Calibri Light"/>
              <a:cs typeface="Calibri Light"/>
            </a:rPr>
            <a:t>Escuela</a:t>
          </a:r>
        </a:p>
      </dsp:txBody>
      <dsp:txXfrm>
        <a:off x="7125425" y="676351"/>
        <a:ext cx="1922939" cy="1255910"/>
      </dsp:txXfrm>
    </dsp:sp>
    <dsp:sp modelId="{613E1443-067F-497A-AB02-32EA0DD55D14}">
      <dsp:nvSpPr>
        <dsp:cNvPr id="0" name=""/>
        <dsp:cNvSpPr/>
      </dsp:nvSpPr>
      <dsp:spPr>
        <a:xfrm>
          <a:off x="6786190" y="1971334"/>
          <a:ext cx="1300705" cy="533622"/>
        </a:xfrm>
        <a:custGeom>
          <a:avLst/>
          <a:gdLst/>
          <a:ahLst/>
          <a:cxnLst/>
          <a:rect l="0" t="0" r="0" b="0"/>
          <a:pathLst>
            <a:path>
              <a:moveTo>
                <a:pt x="1300705" y="0"/>
              </a:moveTo>
              <a:lnTo>
                <a:pt x="1300705" y="266811"/>
              </a:lnTo>
              <a:lnTo>
                <a:pt x="0" y="266811"/>
              </a:lnTo>
              <a:lnTo>
                <a:pt x="0" y="5336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086D7-4F73-45BB-B499-42569935BD55}">
      <dsp:nvSpPr>
        <dsp:cNvPr id="0" name=""/>
        <dsp:cNvSpPr/>
      </dsp:nvSpPr>
      <dsp:spPr>
        <a:xfrm>
          <a:off x="5785647" y="2504957"/>
          <a:ext cx="2001085" cy="1334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Calibri Light" panose="020F0302020204030204"/>
            </a:rPr>
            <a:t>Sostiene</a:t>
          </a:r>
          <a:r>
            <a:rPr lang="en-US" sz="1700" kern="1200" dirty="0">
              <a:latin typeface="Calibri Light" panose="020F0302020204030204"/>
            </a:rPr>
            <a:t> </a:t>
          </a:r>
          <a:r>
            <a:rPr lang="en-US" sz="1700" kern="1200" dirty="0" err="1">
              <a:latin typeface="Calibri Light" panose="020F0302020204030204"/>
            </a:rPr>
            <a:t>modelo</a:t>
          </a:r>
          <a:r>
            <a:rPr lang="en-US" sz="1700" kern="1200" dirty="0">
              <a:latin typeface="Calibri Light" panose="020F0302020204030204"/>
            </a:rPr>
            <a:t> </a:t>
          </a:r>
          <a:r>
            <a:rPr lang="en-US" sz="1700" kern="1200" dirty="0" err="1">
              <a:latin typeface="Calibri Light" panose="020F0302020204030204"/>
            </a:rPr>
            <a:t>tradicional</a:t>
          </a:r>
          <a:r>
            <a:rPr lang="en-US" sz="1700" kern="1200" dirty="0">
              <a:latin typeface="Calibri Light" panose="020F0302020204030204"/>
            </a:rPr>
            <a:t> de familia</a:t>
          </a:r>
          <a:endParaRPr lang="en-US" sz="1700" kern="1200" dirty="0"/>
        </a:p>
      </dsp:txBody>
      <dsp:txXfrm>
        <a:off x="5824720" y="2544030"/>
        <a:ext cx="1922939" cy="1255910"/>
      </dsp:txXfrm>
    </dsp:sp>
    <dsp:sp modelId="{41206342-27EE-4E91-B11D-467D10F337B7}">
      <dsp:nvSpPr>
        <dsp:cNvPr id="0" name=""/>
        <dsp:cNvSpPr/>
      </dsp:nvSpPr>
      <dsp:spPr>
        <a:xfrm>
          <a:off x="4184779" y="3839014"/>
          <a:ext cx="2601410" cy="533622"/>
        </a:xfrm>
        <a:custGeom>
          <a:avLst/>
          <a:gdLst/>
          <a:ahLst/>
          <a:cxnLst/>
          <a:rect l="0" t="0" r="0" b="0"/>
          <a:pathLst>
            <a:path>
              <a:moveTo>
                <a:pt x="2601410" y="0"/>
              </a:moveTo>
              <a:lnTo>
                <a:pt x="2601410" y="266811"/>
              </a:lnTo>
              <a:lnTo>
                <a:pt x="0" y="266811"/>
              </a:lnTo>
              <a:lnTo>
                <a:pt x="0" y="5336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1478F-F14E-4469-9CE0-C3D89DA59F5B}">
      <dsp:nvSpPr>
        <dsp:cNvPr id="0" name=""/>
        <dsp:cNvSpPr/>
      </dsp:nvSpPr>
      <dsp:spPr>
        <a:xfrm>
          <a:off x="3184236" y="4372637"/>
          <a:ext cx="2001085" cy="1334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 Light" panose="020F0302020204030204"/>
            </a:rPr>
            <a:t>Cambio de </a:t>
          </a:r>
          <a:r>
            <a:rPr lang="en-US" sz="1700" kern="1200" dirty="0" err="1">
              <a:latin typeface="Calibri Light" panose="020F0302020204030204"/>
            </a:rPr>
            <a:t>modelo</a:t>
          </a:r>
          <a:r>
            <a:rPr lang="en-US" sz="1700" kern="1200" dirty="0">
              <a:latin typeface="Calibri Light" panose="020F0302020204030204"/>
            </a:rPr>
            <a:t> </a:t>
          </a:r>
          <a:r>
            <a:rPr lang="en-US" sz="1700" kern="1200" dirty="0" err="1">
              <a:latin typeface="Calibri Light" panose="020F0302020204030204"/>
            </a:rPr>
            <a:t>tradicional</a:t>
          </a:r>
          <a:r>
            <a:rPr lang="en-US" sz="1700" kern="1200" dirty="0">
              <a:latin typeface="Calibri Light" panose="020F0302020204030204"/>
            </a:rPr>
            <a:t> por uno inclusivo</a:t>
          </a:r>
          <a:endParaRPr lang="en-US" sz="1700" kern="1200" dirty="0"/>
        </a:p>
      </dsp:txBody>
      <dsp:txXfrm>
        <a:off x="3223309" y="4411710"/>
        <a:ext cx="1922939" cy="1255910"/>
      </dsp:txXfrm>
    </dsp:sp>
    <dsp:sp modelId="{692191B7-0DB7-4DA2-B330-892B6A97A475}">
      <dsp:nvSpPr>
        <dsp:cNvPr id="0" name=""/>
        <dsp:cNvSpPr/>
      </dsp:nvSpPr>
      <dsp:spPr>
        <a:xfrm>
          <a:off x="6740470" y="3839014"/>
          <a:ext cx="91440" cy="533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36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90D353-063D-4F5C-8338-79F2A0CD1BD1}">
      <dsp:nvSpPr>
        <dsp:cNvPr id="0" name=""/>
        <dsp:cNvSpPr/>
      </dsp:nvSpPr>
      <dsp:spPr>
        <a:xfrm>
          <a:off x="5785647" y="4372637"/>
          <a:ext cx="2001085" cy="1334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 Light" panose="020F0302020204030204"/>
            </a:rPr>
            <a:t>Cambio de </a:t>
          </a:r>
          <a:r>
            <a:rPr lang="en-US" sz="1700" kern="1200" dirty="0" err="1">
              <a:latin typeface="Calibri Light" panose="020F0302020204030204"/>
            </a:rPr>
            <a:t>modelo</a:t>
          </a:r>
          <a:r>
            <a:rPr lang="en-US" sz="1700" kern="1200" dirty="0">
              <a:latin typeface="Calibri Light" panose="020F0302020204030204"/>
            </a:rPr>
            <a:t> de </a:t>
          </a:r>
          <a:r>
            <a:rPr lang="en-US" sz="1700" kern="1200" dirty="0" err="1">
              <a:latin typeface="Calibri Light" panose="020F0302020204030204"/>
            </a:rPr>
            <a:t>mujer</a:t>
          </a:r>
          <a:r>
            <a:rPr lang="en-US" sz="1700" kern="1200" dirty="0">
              <a:latin typeface="Calibri Light" panose="020F0302020204030204"/>
            </a:rPr>
            <a:t> </a:t>
          </a:r>
          <a:r>
            <a:rPr lang="en-US" sz="1700" kern="1200" dirty="0" err="1">
              <a:latin typeface="Calibri Light" panose="020F0302020204030204"/>
            </a:rPr>
            <a:t>dominada</a:t>
          </a:r>
          <a:r>
            <a:rPr lang="en-US" sz="1700" kern="1200" dirty="0">
              <a:latin typeface="Calibri Light" panose="020F0302020204030204"/>
            </a:rPr>
            <a:t> a </a:t>
          </a:r>
          <a:r>
            <a:rPr lang="en-US" sz="1700" kern="1200" dirty="0" err="1">
              <a:latin typeface="Calibri Light" panose="020F0302020204030204"/>
            </a:rPr>
            <a:t>emancipada</a:t>
          </a:r>
          <a:endParaRPr lang="en-US" sz="1700" kern="1200" dirty="0" err="1"/>
        </a:p>
      </dsp:txBody>
      <dsp:txXfrm>
        <a:off x="5824720" y="4411710"/>
        <a:ext cx="1922939" cy="1255910"/>
      </dsp:txXfrm>
    </dsp:sp>
    <dsp:sp modelId="{BB0BB8A1-EDEF-42C7-A63D-986FA74838B4}">
      <dsp:nvSpPr>
        <dsp:cNvPr id="0" name=""/>
        <dsp:cNvSpPr/>
      </dsp:nvSpPr>
      <dsp:spPr>
        <a:xfrm>
          <a:off x="6786190" y="3839014"/>
          <a:ext cx="2601410" cy="533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811"/>
              </a:lnTo>
              <a:lnTo>
                <a:pt x="2601410" y="266811"/>
              </a:lnTo>
              <a:lnTo>
                <a:pt x="2601410" y="5336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F97AD-325D-48A2-8764-7D40D4D4B06A}">
      <dsp:nvSpPr>
        <dsp:cNvPr id="0" name=""/>
        <dsp:cNvSpPr/>
      </dsp:nvSpPr>
      <dsp:spPr>
        <a:xfrm>
          <a:off x="8387058" y="4372637"/>
          <a:ext cx="2001085" cy="1334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 Light" panose="020F0302020204030204"/>
            </a:rPr>
            <a:t>Cambio de </a:t>
          </a:r>
          <a:r>
            <a:rPr lang="en-US" sz="1700" kern="1200" dirty="0" err="1">
              <a:latin typeface="Calibri Light" panose="020F0302020204030204"/>
            </a:rPr>
            <a:t>modelo</a:t>
          </a:r>
          <a:r>
            <a:rPr lang="en-US" sz="1700" kern="1200" dirty="0">
              <a:latin typeface="Calibri Light" panose="020F0302020204030204"/>
            </a:rPr>
            <a:t> </a:t>
          </a:r>
          <a:r>
            <a:rPr lang="en-US" sz="1700" kern="1200" dirty="0" err="1">
              <a:latin typeface="Calibri Light" panose="020F0302020204030204"/>
            </a:rPr>
            <a:t>patriarcal</a:t>
          </a:r>
          <a:r>
            <a:rPr lang="en-US" sz="1700" kern="1200" dirty="0">
              <a:latin typeface="Calibri Light" panose="020F0302020204030204"/>
            </a:rPr>
            <a:t> universal a uno cultural local</a:t>
          </a:r>
        </a:p>
      </dsp:txBody>
      <dsp:txXfrm>
        <a:off x="8426131" y="4411710"/>
        <a:ext cx="1922939" cy="1255910"/>
      </dsp:txXfrm>
    </dsp:sp>
    <dsp:sp modelId="{F531EEF4-FE9A-46C4-B62A-D51703B40304}">
      <dsp:nvSpPr>
        <dsp:cNvPr id="0" name=""/>
        <dsp:cNvSpPr/>
      </dsp:nvSpPr>
      <dsp:spPr>
        <a:xfrm>
          <a:off x="8086895" y="1971334"/>
          <a:ext cx="1300705" cy="533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811"/>
              </a:lnTo>
              <a:lnTo>
                <a:pt x="1300705" y="266811"/>
              </a:lnTo>
              <a:lnTo>
                <a:pt x="1300705" y="5336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A0F19-C9B4-4EEB-9F4B-69E13A0EACCD}">
      <dsp:nvSpPr>
        <dsp:cNvPr id="0" name=""/>
        <dsp:cNvSpPr/>
      </dsp:nvSpPr>
      <dsp:spPr>
        <a:xfrm>
          <a:off x="8387058" y="2504957"/>
          <a:ext cx="2001085" cy="1334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Calibri Light" panose="020F0302020204030204"/>
            </a:rPr>
            <a:t>Alumnos</a:t>
          </a:r>
          <a:r>
            <a:rPr lang="en-US" sz="1700" kern="1200" dirty="0">
              <a:latin typeface="Calibri Light" panose="020F0302020204030204"/>
            </a:rPr>
            <a:t> en </a:t>
          </a:r>
          <a:r>
            <a:rPr lang="en-US" sz="1700" kern="1200" dirty="0" err="1">
              <a:latin typeface="Calibri Light" panose="020F0302020204030204"/>
            </a:rPr>
            <a:t>nuevos</a:t>
          </a:r>
          <a:r>
            <a:rPr lang="en-US" sz="1700" kern="1200" dirty="0">
              <a:latin typeface="Calibri Light" panose="020F0302020204030204"/>
            </a:rPr>
            <a:t> </a:t>
          </a:r>
          <a:r>
            <a:rPr lang="en-US" sz="1700" kern="1200" dirty="0" err="1">
              <a:latin typeface="Calibri Light" panose="020F0302020204030204"/>
            </a:rPr>
            <a:t>modelos</a:t>
          </a:r>
          <a:r>
            <a:rPr lang="en-US" sz="1700" kern="1200" dirty="0">
              <a:latin typeface="Calibri Light" panose="020F0302020204030204"/>
            </a:rPr>
            <a:t> </a:t>
          </a:r>
          <a:r>
            <a:rPr lang="en-US" sz="1700" kern="1200" dirty="0" err="1">
              <a:latin typeface="Calibri Light" panose="020F0302020204030204"/>
            </a:rPr>
            <a:t>familiares</a:t>
          </a:r>
          <a:endParaRPr lang="en-US" sz="1700" kern="1200" dirty="0" err="1"/>
        </a:p>
      </dsp:txBody>
      <dsp:txXfrm>
        <a:off x="8426131" y="2544030"/>
        <a:ext cx="1922939" cy="1255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04/08/2020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" name="Diagram 308">
            <a:extLst>
              <a:ext uri="{FF2B5EF4-FFF2-40B4-BE49-F238E27FC236}">
                <a16:creationId xmlns:a16="http://schemas.microsoft.com/office/drawing/2014/main" id="{5CC37633-909D-458E-9A2E-FAC222D890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9192235"/>
              </p:ext>
            </p:extLst>
          </p:nvPr>
        </p:nvGraphicFramePr>
        <p:xfrm>
          <a:off x="929899" y="89116"/>
          <a:ext cx="10603422" cy="634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119</cp:revision>
  <dcterms:created xsi:type="dcterms:W3CDTF">2020-08-05T01:13:15Z</dcterms:created>
  <dcterms:modified xsi:type="dcterms:W3CDTF">2020-08-05T02:07:29Z</dcterms:modified>
</cp:coreProperties>
</file>