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08C1FF-BCFC-484A-B2D5-0DF2DA14E3B2}" v="159" dt="2020-08-05T01:38:47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ARDO TORDOYA" userId="08875cc6fc4e5af3" providerId="Windows Live" clId="Web-{7908C1FF-BCFC-484A-B2D5-0DF2DA14E3B2}"/>
    <pc:docChg chg="modSld">
      <pc:chgData name="GERARDO TORDOYA" userId="08875cc6fc4e5af3" providerId="Windows Live" clId="Web-{7908C1FF-BCFC-484A-B2D5-0DF2DA14E3B2}" dt="2020-08-05T01:38:47.474" v="158" actId="20577"/>
      <pc:docMkLst>
        <pc:docMk/>
      </pc:docMkLst>
      <pc:sldChg chg="addSp delSp modSp">
        <pc:chgData name="GERARDO TORDOYA" userId="08875cc6fc4e5af3" providerId="Windows Live" clId="Web-{7908C1FF-BCFC-484A-B2D5-0DF2DA14E3B2}" dt="2020-08-05T01:38:47.474" v="158" actId="20577"/>
        <pc:sldMkLst>
          <pc:docMk/>
          <pc:sldMk cId="2406273178" sldId="256"/>
        </pc:sldMkLst>
        <pc:spChg chg="del">
          <ac:chgData name="GERARDO TORDOYA" userId="08875cc6fc4e5af3" providerId="Windows Live" clId="Web-{7908C1FF-BCFC-484A-B2D5-0DF2DA14E3B2}" dt="2020-08-05T01:14:02.360" v="1"/>
          <ac:spMkLst>
            <pc:docMk/>
            <pc:sldMk cId="2406273178" sldId="256"/>
            <ac:spMk id="2" creationId="{00000000-0000-0000-0000-000000000000}"/>
          </ac:spMkLst>
        </pc:spChg>
        <pc:spChg chg="del">
          <ac:chgData name="GERARDO TORDOYA" userId="08875cc6fc4e5af3" providerId="Windows Live" clId="Web-{7908C1FF-BCFC-484A-B2D5-0DF2DA14E3B2}" dt="2020-08-05T01:14:05.860" v="2"/>
          <ac:spMkLst>
            <pc:docMk/>
            <pc:sldMk cId="2406273178" sldId="256"/>
            <ac:spMk id="3" creationId="{00000000-0000-0000-0000-000000000000}"/>
          </ac:spMkLst>
        </pc:spChg>
        <pc:graphicFrameChg chg="add mod modGraphic">
          <ac:chgData name="GERARDO TORDOYA" userId="08875cc6fc4e5af3" providerId="Windows Live" clId="Web-{7908C1FF-BCFC-484A-B2D5-0DF2DA14E3B2}" dt="2020-08-05T01:38:47.474" v="158" actId="20577"/>
          <ac:graphicFrameMkLst>
            <pc:docMk/>
            <pc:sldMk cId="2406273178" sldId="256"/>
            <ac:graphicFrameMk id="4" creationId="{5C2E7E3E-65C1-498E-9EA4-B8899731A12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EE00FB-EF4C-4895-8ACB-8EA47BE2463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9F0ABC-49C6-4974-90AD-8BDCAF75FCB1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Sociedad</a:t>
          </a:r>
          <a:r>
            <a:rPr lang="en-US" b="0" i="0" u="none" strike="noStrike" cap="none" baseline="0" noProof="0" dirty="0">
              <a:solidFill>
                <a:srgbClr val="010000"/>
              </a:solidFill>
              <a:latin typeface="Calibri Light"/>
              <a:cs typeface="Calibri Light"/>
            </a:rPr>
            <a:t> </a:t>
          </a:r>
          <a:r>
            <a:rPr lang="en-US" b="0" i="0" u="none" strike="noStrike" cap="none" baseline="0" noProof="0" dirty="0">
              <a:latin typeface="Calibri Light"/>
              <a:cs typeface="Calibri Light"/>
            </a:rPr>
            <a:t>actual</a:t>
          </a:r>
          <a:endParaRPr lang="en-US" dirty="0"/>
        </a:p>
      </dgm:t>
    </dgm:pt>
    <dgm:pt modelId="{1E4C6B01-E5CB-486D-810C-726BE7A40650}" type="parTrans" cxnId="{B69BFE21-3370-42EC-99EE-43E77EB99539}">
      <dgm:prSet/>
      <dgm:spPr/>
      <dgm:t>
        <a:bodyPr/>
        <a:lstStyle/>
        <a:p>
          <a:endParaRPr lang="en-US"/>
        </a:p>
      </dgm:t>
    </dgm:pt>
    <dgm:pt modelId="{35132D1B-9156-42D0-8916-B9CB055EA27D}" type="sibTrans" cxnId="{B69BFE21-3370-42EC-99EE-43E77EB99539}">
      <dgm:prSet/>
      <dgm:spPr/>
      <dgm:t>
        <a:bodyPr/>
        <a:lstStyle/>
        <a:p>
          <a:endParaRPr lang="en-US"/>
        </a:p>
      </dgm:t>
    </dgm:pt>
    <dgm:pt modelId="{BB34FD09-69AF-4537-9F44-FAE32F26C246}">
      <dgm:prSet phldrT="[Text]" phldr="0"/>
      <dgm:spPr/>
      <dgm:t>
        <a:bodyPr/>
        <a:lstStyle/>
        <a:p>
          <a:pPr rtl="0"/>
          <a:r>
            <a:rPr lang="en-US" dirty="0" err="1">
              <a:latin typeface="Calibri Light" panose="020F0302020204030204"/>
            </a:rPr>
            <a:t>Modelo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patriarcal</a:t>
          </a:r>
          <a:endParaRPr lang="en-US" dirty="0"/>
        </a:p>
      </dgm:t>
    </dgm:pt>
    <dgm:pt modelId="{504B9AF8-20DD-4232-AB2B-951D04A87305}" type="parTrans" cxnId="{DA40D2D9-B2CF-4C61-9545-5D22FFD158C4}">
      <dgm:prSet/>
      <dgm:spPr/>
      <dgm:t>
        <a:bodyPr/>
        <a:lstStyle/>
        <a:p>
          <a:endParaRPr lang="en-US"/>
        </a:p>
      </dgm:t>
    </dgm:pt>
    <dgm:pt modelId="{C5273F16-87EF-4B46-BB3E-EA331046CE5C}" type="sibTrans" cxnId="{DA40D2D9-B2CF-4C61-9545-5D22FFD158C4}">
      <dgm:prSet/>
      <dgm:spPr/>
      <dgm:t>
        <a:bodyPr/>
        <a:lstStyle/>
        <a:p>
          <a:endParaRPr lang="en-US"/>
        </a:p>
      </dgm:t>
    </dgm:pt>
    <dgm:pt modelId="{64536D6F-8EF2-4BB5-B268-601AF7781E7E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A cargo de los </a:t>
          </a:r>
          <a:r>
            <a:rPr lang="en-US" dirty="0" err="1">
              <a:latin typeface="Calibri Light" panose="020F0302020204030204"/>
            </a:rPr>
            <a:t>educandos</a:t>
          </a:r>
          <a:endParaRPr lang="en-US" dirty="0"/>
        </a:p>
      </dgm:t>
    </dgm:pt>
    <dgm:pt modelId="{CCB9E8F1-F912-47E5-B67A-D9F2F4BA0132}" type="parTrans" cxnId="{7ABEF4D9-95AA-4A22-8AF4-ECF3C593F551}">
      <dgm:prSet/>
      <dgm:spPr/>
      <dgm:t>
        <a:bodyPr/>
        <a:lstStyle/>
        <a:p>
          <a:endParaRPr lang="en-US"/>
        </a:p>
      </dgm:t>
    </dgm:pt>
    <dgm:pt modelId="{56F090A1-6B6A-4CBA-9B40-D097B3E59874}" type="sibTrans" cxnId="{7ABEF4D9-95AA-4A22-8AF4-ECF3C593F551}">
      <dgm:prSet/>
      <dgm:spPr/>
      <dgm:t>
        <a:bodyPr/>
        <a:lstStyle/>
        <a:p>
          <a:endParaRPr lang="en-US"/>
        </a:p>
      </dgm:t>
    </dgm:pt>
    <dgm:pt modelId="{E820FF62-8292-42C1-BC1E-2F8403BF8214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Se </a:t>
          </a:r>
          <a:r>
            <a:rPr lang="en-US" dirty="0" err="1">
              <a:latin typeface="Calibri Light" panose="020F0302020204030204"/>
            </a:rPr>
            <a:t>desarrolla</a:t>
          </a:r>
          <a:r>
            <a:rPr lang="en-US" dirty="0">
              <a:latin typeface="Calibri Light" panose="020F0302020204030204"/>
            </a:rPr>
            <a:t> en las </a:t>
          </a:r>
          <a:r>
            <a:rPr lang="en-US" dirty="0" err="1">
              <a:latin typeface="Calibri Light" panose="020F0302020204030204"/>
            </a:rPr>
            <a:t>escuelas</a:t>
          </a:r>
          <a:endParaRPr lang="en-US" dirty="0" err="1"/>
        </a:p>
      </dgm:t>
    </dgm:pt>
    <dgm:pt modelId="{3455A476-9D96-4FEE-902E-5D2A4299D7B9}" type="parTrans" cxnId="{67C40C5E-1485-4257-A931-C2BD2FF05F24}">
      <dgm:prSet/>
      <dgm:spPr/>
      <dgm:t>
        <a:bodyPr/>
        <a:lstStyle/>
        <a:p>
          <a:endParaRPr lang="en-US"/>
        </a:p>
      </dgm:t>
    </dgm:pt>
    <dgm:pt modelId="{552FAAF3-232E-455D-8020-6210AE961C1F}" type="sibTrans" cxnId="{67C40C5E-1485-4257-A931-C2BD2FF05F24}">
      <dgm:prSet/>
      <dgm:spPr/>
      <dgm:t>
        <a:bodyPr/>
        <a:lstStyle/>
        <a:p>
          <a:endParaRPr lang="en-US"/>
        </a:p>
      </dgm:t>
    </dgm:pt>
    <dgm:pt modelId="{9FE6750B-947F-4F3F-A258-2AFD867E1BF9}">
      <dgm:prSet phldrT="[Text]" phldr="0"/>
      <dgm:spPr/>
      <dgm:t>
        <a:bodyPr/>
        <a:lstStyle/>
        <a:p>
          <a:pPr rtl="0"/>
          <a:r>
            <a:rPr lang="en-US" dirty="0" err="1">
              <a:latin typeface="Calibri Light" panose="020F0302020204030204"/>
            </a:rPr>
            <a:t>Modelo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inclusivo</a:t>
          </a:r>
          <a:endParaRPr lang="en-US" dirty="0"/>
        </a:p>
      </dgm:t>
    </dgm:pt>
    <dgm:pt modelId="{EE14AF84-A195-4D15-832E-8AF8ABEFF872}" type="parTrans" cxnId="{3ACFB1BC-6A04-403B-9F20-E9B1DC0009DB}">
      <dgm:prSet/>
      <dgm:spPr/>
      <dgm:t>
        <a:bodyPr/>
        <a:lstStyle/>
        <a:p>
          <a:endParaRPr lang="en-US"/>
        </a:p>
      </dgm:t>
    </dgm:pt>
    <dgm:pt modelId="{A5EE6B15-58EF-41F3-8D74-F468AC9FDD6A}" type="sibTrans" cxnId="{3ACFB1BC-6A04-403B-9F20-E9B1DC0009DB}">
      <dgm:prSet/>
      <dgm:spPr/>
      <dgm:t>
        <a:bodyPr/>
        <a:lstStyle/>
        <a:p>
          <a:endParaRPr lang="en-US"/>
        </a:p>
      </dgm:t>
    </dgm:pt>
    <dgm:pt modelId="{EE52909E-9E9E-4DFC-B0CE-BC14C051141A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A cargo de las </a:t>
          </a:r>
          <a:r>
            <a:rPr lang="en-US" dirty="0" err="1">
              <a:latin typeface="Calibri Light" panose="020F0302020204030204"/>
            </a:rPr>
            <a:t>nuevas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generaciones</a:t>
          </a:r>
          <a:endParaRPr lang="en-US" dirty="0" err="1"/>
        </a:p>
      </dgm:t>
    </dgm:pt>
    <dgm:pt modelId="{E9F22981-45D9-4CD7-B993-9B946D076E2B}" type="parTrans" cxnId="{B335B536-6867-44B6-8EB4-394EB93DF4F4}">
      <dgm:prSet/>
      <dgm:spPr/>
      <dgm:t>
        <a:bodyPr/>
        <a:lstStyle/>
        <a:p>
          <a:endParaRPr lang="en-US"/>
        </a:p>
      </dgm:t>
    </dgm:pt>
    <dgm:pt modelId="{FEC67B12-ADF9-40E8-884D-00DF5F860EFE}" type="sibTrans" cxnId="{B335B536-6867-44B6-8EB4-394EB93DF4F4}">
      <dgm:prSet/>
      <dgm:spPr/>
      <dgm:t>
        <a:bodyPr/>
        <a:lstStyle/>
        <a:p>
          <a:endParaRPr lang="en-US"/>
        </a:p>
      </dgm:t>
    </dgm:pt>
    <dgm:pt modelId="{A74BC39F-CFD7-4E7F-B5A2-8C27D09159F3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Se </a:t>
          </a:r>
          <a:r>
            <a:rPr lang="en-US" dirty="0" err="1">
              <a:latin typeface="Calibri Light" panose="020F0302020204030204"/>
            </a:rPr>
            <a:t>desarrolla</a:t>
          </a:r>
          <a:r>
            <a:rPr lang="en-US" dirty="0">
              <a:latin typeface="Calibri Light" panose="020F0302020204030204"/>
            </a:rPr>
            <a:t> en el hogar</a:t>
          </a:r>
        </a:p>
      </dgm:t>
    </dgm:pt>
    <dgm:pt modelId="{0FDF9115-D150-4987-96DC-8AB562258F8E}" type="parTrans" cxnId="{C8AEF281-EA58-4D5B-8DA2-1C5C4D1C1E85}">
      <dgm:prSet/>
      <dgm:spPr/>
      <dgm:t>
        <a:bodyPr/>
        <a:lstStyle/>
        <a:p>
          <a:endParaRPr lang="en-US"/>
        </a:p>
      </dgm:t>
    </dgm:pt>
    <dgm:pt modelId="{C1CF7CE4-4FE8-4734-86AD-3234132DCFC9}" type="sibTrans" cxnId="{C8AEF281-EA58-4D5B-8DA2-1C5C4D1C1E85}">
      <dgm:prSet/>
      <dgm:spPr/>
    </dgm:pt>
    <dgm:pt modelId="{6DA57592-1266-48AE-875D-65C3D2CCC46E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Otros tipos</a:t>
          </a:r>
        </a:p>
      </dgm:t>
    </dgm:pt>
    <dgm:pt modelId="{E30D2BF4-DA1E-4833-915E-9C233E08DF29}" type="parTrans" cxnId="{825AD7A4-9F07-4299-9B55-9B81F51B15B8}">
      <dgm:prSet/>
      <dgm:spPr/>
      <dgm:t>
        <a:bodyPr/>
        <a:lstStyle/>
        <a:p>
          <a:endParaRPr lang="en-US"/>
        </a:p>
      </dgm:t>
    </dgm:pt>
    <dgm:pt modelId="{F4D39204-05FA-4FC4-B6B7-C5DB5A8E2593}" type="sibTrans" cxnId="{825AD7A4-9F07-4299-9B55-9B81F51B15B8}">
      <dgm:prSet/>
      <dgm:spPr/>
    </dgm:pt>
    <dgm:pt modelId="{93E8B239-D1D7-4557-93DE-51558283F0F9}">
      <dgm:prSet phldr="0"/>
      <dgm:spPr/>
      <dgm:t>
        <a:bodyPr/>
        <a:lstStyle/>
        <a:p>
          <a:pPr rtl="0"/>
          <a:r>
            <a:rPr lang="en-US" b="1" dirty="0"/>
            <a:t>Familias nucleares</a:t>
          </a:r>
          <a:endParaRPr lang="en-US" dirty="0">
            <a:latin typeface="Calibri Light" panose="020F0302020204030204"/>
          </a:endParaRPr>
        </a:p>
      </dgm:t>
    </dgm:pt>
    <dgm:pt modelId="{549C044D-B31D-4969-8A33-F14A674E45F7}" type="parTrans" cxnId="{F3B280DB-DC1B-4D66-B447-59125BCB2153}">
      <dgm:prSet/>
      <dgm:spPr/>
      <dgm:t>
        <a:bodyPr/>
        <a:lstStyle/>
        <a:p>
          <a:endParaRPr lang="en-US"/>
        </a:p>
      </dgm:t>
    </dgm:pt>
    <dgm:pt modelId="{00BA0022-7C13-4211-94D9-22FACDF7C268}" type="sibTrans" cxnId="{F3B280DB-DC1B-4D66-B447-59125BCB2153}">
      <dgm:prSet/>
      <dgm:spPr/>
    </dgm:pt>
    <dgm:pt modelId="{67EEE672-7F38-4D86-8B2D-0B09938FB0F9}">
      <dgm:prSet phldr="0"/>
      <dgm:spPr/>
      <dgm:t>
        <a:bodyPr/>
        <a:lstStyle/>
        <a:p>
          <a:pPr rtl="0"/>
          <a:r>
            <a:rPr lang="en-US" b="1" dirty="0"/>
            <a:t>Familias en cohabitación</a:t>
          </a:r>
          <a:endParaRPr lang="en-US" dirty="0">
            <a:latin typeface="Calibri Light" panose="020F0302020204030204"/>
          </a:endParaRPr>
        </a:p>
      </dgm:t>
    </dgm:pt>
    <dgm:pt modelId="{53B7A1ED-B268-42AC-925C-048F8C7266A1}" type="parTrans" cxnId="{D450DEA4-93DF-425B-90CA-63E104519AED}">
      <dgm:prSet/>
      <dgm:spPr/>
      <dgm:t>
        <a:bodyPr/>
        <a:lstStyle/>
        <a:p>
          <a:endParaRPr lang="en-US"/>
        </a:p>
      </dgm:t>
    </dgm:pt>
    <dgm:pt modelId="{BB22386A-E40E-47DE-8E72-F2CA9AE39E79}" type="sibTrans" cxnId="{D450DEA4-93DF-425B-90CA-63E104519AED}">
      <dgm:prSet/>
      <dgm:spPr/>
    </dgm:pt>
    <dgm:pt modelId="{C9CFA012-5340-40F0-ACED-7C59E5271D67}">
      <dgm:prSet phldr="0"/>
      <dgm:spPr/>
      <dgm:t>
        <a:bodyPr/>
        <a:lstStyle/>
        <a:p>
          <a:pPr rtl="0"/>
          <a:r>
            <a:rPr lang="en-US" b="1" dirty="0"/>
            <a:t>Familias monoparentales</a:t>
          </a:r>
          <a:endParaRPr lang="en-US" dirty="0">
            <a:latin typeface="Calibri Light" panose="020F0302020204030204"/>
          </a:endParaRPr>
        </a:p>
      </dgm:t>
    </dgm:pt>
    <dgm:pt modelId="{F59CFC61-5D7B-4477-994B-DC7BD5B3005A}" type="parTrans" cxnId="{36724827-60E8-4191-A581-2E51A68FF8BD}">
      <dgm:prSet/>
      <dgm:spPr/>
      <dgm:t>
        <a:bodyPr/>
        <a:lstStyle/>
        <a:p>
          <a:endParaRPr lang="en-US"/>
        </a:p>
      </dgm:t>
    </dgm:pt>
    <dgm:pt modelId="{DE87DB94-DA07-46A8-8CB9-A4F90B80F475}" type="sibTrans" cxnId="{36724827-60E8-4191-A581-2E51A68FF8BD}">
      <dgm:prSet/>
      <dgm:spPr/>
    </dgm:pt>
    <dgm:pt modelId="{8B6B3EB5-E7D0-4BF2-B9A1-DD40A07ECBBE}">
      <dgm:prSet phldr="0"/>
      <dgm:spPr/>
      <dgm:t>
        <a:bodyPr/>
        <a:lstStyle/>
        <a:p>
          <a:pPr rtl="0"/>
          <a:r>
            <a:rPr lang="en-US" b="1" dirty="0"/>
            <a:t>Familias reconstituidas</a:t>
          </a:r>
          <a:endParaRPr lang="en-US" dirty="0">
            <a:latin typeface="Calibri Light" panose="020F0302020204030204"/>
          </a:endParaRPr>
        </a:p>
      </dgm:t>
    </dgm:pt>
    <dgm:pt modelId="{A92416E9-2526-48C5-9329-71A3D4B38A8F}" type="parTrans" cxnId="{6406D1FE-AC15-4416-A25B-995A389DE83C}">
      <dgm:prSet/>
      <dgm:spPr/>
      <dgm:t>
        <a:bodyPr/>
        <a:lstStyle/>
        <a:p>
          <a:endParaRPr lang="en-US"/>
        </a:p>
      </dgm:t>
    </dgm:pt>
    <dgm:pt modelId="{C2B714AC-9505-4F68-9326-D8990DD7BBCE}" type="sibTrans" cxnId="{6406D1FE-AC15-4416-A25B-995A389DE83C}">
      <dgm:prSet/>
      <dgm:spPr/>
    </dgm:pt>
    <dgm:pt modelId="{3086910D-5D9C-4663-8E99-1505EC3DA530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Familia </a:t>
          </a:r>
          <a:r>
            <a:rPr lang="en-US" dirty="0" err="1">
              <a:latin typeface="Calibri Light" panose="020F0302020204030204"/>
            </a:rPr>
            <a:t>modelo</a:t>
          </a:r>
          <a:r>
            <a:rPr lang="en-US" dirty="0">
              <a:latin typeface="Calibri Light" panose="020F0302020204030204"/>
            </a:rPr>
            <a:t> tradicional</a:t>
          </a:r>
        </a:p>
      </dgm:t>
    </dgm:pt>
    <dgm:pt modelId="{B49528BE-9863-4CF1-93E1-82A9FCA52CF1}" type="parTrans" cxnId="{3546A3DB-EFAC-4C37-8BE4-EDBBAE62F933}">
      <dgm:prSet/>
      <dgm:spPr/>
      <dgm:t>
        <a:bodyPr/>
        <a:lstStyle/>
        <a:p>
          <a:endParaRPr lang="en-US"/>
        </a:p>
      </dgm:t>
    </dgm:pt>
    <dgm:pt modelId="{97C51458-6072-42CA-B30C-5E31A9D3681D}" type="sibTrans" cxnId="{3546A3DB-EFAC-4C37-8BE4-EDBBAE62F933}">
      <dgm:prSet/>
      <dgm:spPr/>
    </dgm:pt>
    <dgm:pt modelId="{7957EF1B-92C2-4F8B-AD80-375EA12FF889}">
      <dgm:prSet phldr="0"/>
      <dgm:spPr/>
      <dgm:t>
        <a:bodyPr/>
        <a:lstStyle/>
        <a:p>
          <a:pPr rtl="0"/>
          <a:r>
            <a:rPr lang="en-US" dirty="0" err="1">
              <a:latin typeface="Calibri Light" panose="020F0302020204030204"/>
            </a:rPr>
            <a:t>Mujer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sometida</a:t>
          </a:r>
        </a:p>
      </dgm:t>
    </dgm:pt>
    <dgm:pt modelId="{17099347-F0F2-45BD-AFAA-24DF4356F0F0}" type="parTrans" cxnId="{C5386328-C9F8-4994-A00B-4A96923A2F5F}">
      <dgm:prSet/>
      <dgm:spPr/>
      <dgm:t>
        <a:bodyPr/>
        <a:lstStyle/>
        <a:p>
          <a:endParaRPr lang="en-US"/>
        </a:p>
      </dgm:t>
    </dgm:pt>
    <dgm:pt modelId="{740AECE3-D05B-4912-BE81-6125C3538A29}" type="sibTrans" cxnId="{C5386328-C9F8-4994-A00B-4A96923A2F5F}">
      <dgm:prSet/>
      <dgm:spPr/>
    </dgm:pt>
    <dgm:pt modelId="{30207675-8008-4878-A21C-5AD1A5D0AD7B}">
      <dgm:prSet phldr="0"/>
      <dgm:spPr/>
      <dgm:t>
        <a:bodyPr/>
        <a:lstStyle/>
        <a:p>
          <a:pPr rtl="0"/>
          <a:r>
            <a:rPr lang="en-US" dirty="0" err="1">
              <a:latin typeface="Calibri Light" panose="020F0302020204030204"/>
            </a:rPr>
            <a:t>Mujer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emancipada</a:t>
          </a:r>
        </a:p>
      </dgm:t>
    </dgm:pt>
    <dgm:pt modelId="{0D3BC442-FB8B-4DA9-9E43-87639000D914}" type="parTrans" cxnId="{6C3B4543-8893-41D5-9AD2-E3204B8130F4}">
      <dgm:prSet/>
      <dgm:spPr/>
      <dgm:t>
        <a:bodyPr/>
        <a:lstStyle/>
        <a:p>
          <a:endParaRPr lang="en-US"/>
        </a:p>
      </dgm:t>
    </dgm:pt>
    <dgm:pt modelId="{B0A83F92-1555-4A41-9290-6CA29C56953D}" type="sibTrans" cxnId="{6C3B4543-8893-41D5-9AD2-E3204B8130F4}">
      <dgm:prSet/>
      <dgm:spPr/>
    </dgm:pt>
    <dgm:pt modelId="{C573DFA5-498F-4A17-B090-048633111EC2}" type="pres">
      <dgm:prSet presAssocID="{06EE00FB-EF4C-4895-8ACB-8EA47BE2463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230D8C8-AABA-4E06-B191-603A47D77DC4}" type="pres">
      <dgm:prSet presAssocID="{019F0ABC-49C6-4974-90AD-8BDCAF75FCB1}" presName="root1" presStyleCnt="0"/>
      <dgm:spPr/>
    </dgm:pt>
    <dgm:pt modelId="{E433BE06-B342-414F-A7C4-D81505A765FD}" type="pres">
      <dgm:prSet presAssocID="{019F0ABC-49C6-4974-90AD-8BDCAF75FCB1}" presName="LevelOneTextNode" presStyleLbl="node0" presStyleIdx="0" presStyleCnt="1">
        <dgm:presLayoutVars>
          <dgm:chPref val="3"/>
        </dgm:presLayoutVars>
      </dgm:prSet>
      <dgm:spPr/>
    </dgm:pt>
    <dgm:pt modelId="{B721E81D-0792-4D60-8BF3-57A4179FB898}" type="pres">
      <dgm:prSet presAssocID="{019F0ABC-49C6-4974-90AD-8BDCAF75FCB1}" presName="level2hierChild" presStyleCnt="0"/>
      <dgm:spPr/>
    </dgm:pt>
    <dgm:pt modelId="{D547D665-64F5-4E7C-BE56-FC8C918F4CC5}" type="pres">
      <dgm:prSet presAssocID="{504B9AF8-20DD-4232-AB2B-951D04A87305}" presName="conn2-1" presStyleLbl="parChTrans1D2" presStyleIdx="0" presStyleCnt="2"/>
      <dgm:spPr/>
    </dgm:pt>
    <dgm:pt modelId="{A966616F-AD98-4513-973E-7E5BF9A947F2}" type="pres">
      <dgm:prSet presAssocID="{504B9AF8-20DD-4232-AB2B-951D04A87305}" presName="connTx" presStyleLbl="parChTrans1D2" presStyleIdx="0" presStyleCnt="2"/>
      <dgm:spPr/>
    </dgm:pt>
    <dgm:pt modelId="{7A04BFF3-D1CE-41FD-9191-6A2200963DB5}" type="pres">
      <dgm:prSet presAssocID="{BB34FD09-69AF-4537-9F44-FAE32F26C246}" presName="root2" presStyleCnt="0"/>
      <dgm:spPr/>
    </dgm:pt>
    <dgm:pt modelId="{E8E850E6-C0E7-417B-ACF7-AD8B8D3DD9F3}" type="pres">
      <dgm:prSet presAssocID="{BB34FD09-69AF-4537-9F44-FAE32F26C246}" presName="LevelTwoTextNode" presStyleLbl="node2" presStyleIdx="0" presStyleCnt="2">
        <dgm:presLayoutVars>
          <dgm:chPref val="3"/>
        </dgm:presLayoutVars>
      </dgm:prSet>
      <dgm:spPr/>
    </dgm:pt>
    <dgm:pt modelId="{6273B294-167D-4EE4-A5B0-517F8E322761}" type="pres">
      <dgm:prSet presAssocID="{BB34FD09-69AF-4537-9F44-FAE32F26C246}" presName="level3hierChild" presStyleCnt="0"/>
      <dgm:spPr/>
    </dgm:pt>
    <dgm:pt modelId="{1B608586-3330-4BD5-95A0-1DA789BFC5BA}" type="pres">
      <dgm:prSet presAssocID="{CCB9E8F1-F912-47E5-B67A-D9F2F4BA0132}" presName="conn2-1" presStyleLbl="parChTrans1D3" presStyleIdx="0" presStyleCnt="4"/>
      <dgm:spPr/>
    </dgm:pt>
    <dgm:pt modelId="{F47A1EE0-3368-4E4A-AF7B-335CE36110CD}" type="pres">
      <dgm:prSet presAssocID="{CCB9E8F1-F912-47E5-B67A-D9F2F4BA0132}" presName="connTx" presStyleLbl="parChTrans1D3" presStyleIdx="0" presStyleCnt="4"/>
      <dgm:spPr/>
    </dgm:pt>
    <dgm:pt modelId="{EAFB22CC-3C0B-410D-8351-CFFBCD1F6834}" type="pres">
      <dgm:prSet presAssocID="{64536D6F-8EF2-4BB5-B268-601AF7781E7E}" presName="root2" presStyleCnt="0"/>
      <dgm:spPr/>
    </dgm:pt>
    <dgm:pt modelId="{8641D7AD-B5C3-45D6-B20D-83757BC89B80}" type="pres">
      <dgm:prSet presAssocID="{64536D6F-8EF2-4BB5-B268-601AF7781E7E}" presName="LevelTwoTextNode" presStyleLbl="node3" presStyleIdx="0" presStyleCnt="4">
        <dgm:presLayoutVars>
          <dgm:chPref val="3"/>
        </dgm:presLayoutVars>
      </dgm:prSet>
      <dgm:spPr/>
    </dgm:pt>
    <dgm:pt modelId="{F703C704-454F-40A1-BFD4-DE8713020FA7}" type="pres">
      <dgm:prSet presAssocID="{64536D6F-8EF2-4BB5-B268-601AF7781E7E}" presName="level3hierChild" presStyleCnt="0"/>
      <dgm:spPr/>
    </dgm:pt>
    <dgm:pt modelId="{14E155E9-4617-4375-ABC9-45333F9FFECC}" type="pres">
      <dgm:prSet presAssocID="{3455A476-9D96-4FEE-902E-5D2A4299D7B9}" presName="conn2-1" presStyleLbl="parChTrans1D3" presStyleIdx="1" presStyleCnt="4"/>
      <dgm:spPr/>
    </dgm:pt>
    <dgm:pt modelId="{A1E42044-ACCF-43F6-BFF2-57CD3C6EE949}" type="pres">
      <dgm:prSet presAssocID="{3455A476-9D96-4FEE-902E-5D2A4299D7B9}" presName="connTx" presStyleLbl="parChTrans1D3" presStyleIdx="1" presStyleCnt="4"/>
      <dgm:spPr/>
    </dgm:pt>
    <dgm:pt modelId="{6CFB5232-A405-48D2-A5FC-D760BB5AED36}" type="pres">
      <dgm:prSet presAssocID="{E820FF62-8292-42C1-BC1E-2F8403BF8214}" presName="root2" presStyleCnt="0"/>
      <dgm:spPr/>
    </dgm:pt>
    <dgm:pt modelId="{AE704C86-7784-447F-AB36-FF04A4670FEE}" type="pres">
      <dgm:prSet presAssocID="{E820FF62-8292-42C1-BC1E-2F8403BF8214}" presName="LevelTwoTextNode" presStyleLbl="node3" presStyleIdx="1" presStyleCnt="4">
        <dgm:presLayoutVars>
          <dgm:chPref val="3"/>
        </dgm:presLayoutVars>
      </dgm:prSet>
      <dgm:spPr/>
    </dgm:pt>
    <dgm:pt modelId="{1326B3F6-EC29-4C31-91F0-88FD6AC4A4EC}" type="pres">
      <dgm:prSet presAssocID="{E820FF62-8292-42C1-BC1E-2F8403BF8214}" presName="level3hierChild" presStyleCnt="0"/>
      <dgm:spPr/>
    </dgm:pt>
    <dgm:pt modelId="{C8136FC2-C01C-408A-9B2E-EEFB2428A6D0}" type="pres">
      <dgm:prSet presAssocID="{B49528BE-9863-4CF1-93E1-82A9FCA52CF1}" presName="conn2-1" presStyleLbl="parChTrans1D4" presStyleIdx="0" presStyleCnt="8"/>
      <dgm:spPr/>
    </dgm:pt>
    <dgm:pt modelId="{BAEA2997-89A7-4B8C-B360-8DAA15FA5981}" type="pres">
      <dgm:prSet presAssocID="{B49528BE-9863-4CF1-93E1-82A9FCA52CF1}" presName="connTx" presStyleLbl="parChTrans1D4" presStyleIdx="0" presStyleCnt="8"/>
      <dgm:spPr/>
    </dgm:pt>
    <dgm:pt modelId="{2DA8E723-6188-45D1-8D0F-A7FC45850E37}" type="pres">
      <dgm:prSet presAssocID="{3086910D-5D9C-4663-8E99-1505EC3DA530}" presName="root2" presStyleCnt="0"/>
      <dgm:spPr/>
    </dgm:pt>
    <dgm:pt modelId="{5B32F21F-2521-4B60-8C21-FBFA7962343A}" type="pres">
      <dgm:prSet presAssocID="{3086910D-5D9C-4663-8E99-1505EC3DA530}" presName="LevelTwoTextNode" presStyleLbl="node4" presStyleIdx="0" presStyleCnt="8">
        <dgm:presLayoutVars>
          <dgm:chPref val="3"/>
        </dgm:presLayoutVars>
      </dgm:prSet>
      <dgm:spPr/>
    </dgm:pt>
    <dgm:pt modelId="{6F5164C2-1B6C-4037-91EA-E3DC253187B8}" type="pres">
      <dgm:prSet presAssocID="{3086910D-5D9C-4663-8E99-1505EC3DA530}" presName="level3hierChild" presStyleCnt="0"/>
      <dgm:spPr/>
    </dgm:pt>
    <dgm:pt modelId="{16EA1741-006A-4D88-8B40-F676DDA44E11}" type="pres">
      <dgm:prSet presAssocID="{17099347-F0F2-45BD-AFAA-24DF4356F0F0}" presName="conn2-1" presStyleLbl="parChTrans1D4" presStyleIdx="1" presStyleCnt="8"/>
      <dgm:spPr/>
    </dgm:pt>
    <dgm:pt modelId="{FC446020-3659-4190-9C72-1865F4FB0FB2}" type="pres">
      <dgm:prSet presAssocID="{17099347-F0F2-45BD-AFAA-24DF4356F0F0}" presName="connTx" presStyleLbl="parChTrans1D4" presStyleIdx="1" presStyleCnt="8"/>
      <dgm:spPr/>
    </dgm:pt>
    <dgm:pt modelId="{762E787A-6E3A-4F7F-8A2C-12E3CB03DA23}" type="pres">
      <dgm:prSet presAssocID="{7957EF1B-92C2-4F8B-AD80-375EA12FF889}" presName="root2" presStyleCnt="0"/>
      <dgm:spPr/>
    </dgm:pt>
    <dgm:pt modelId="{56CF37B8-E09A-4354-9922-9840FCBE06B4}" type="pres">
      <dgm:prSet presAssocID="{7957EF1B-92C2-4F8B-AD80-375EA12FF889}" presName="LevelTwoTextNode" presStyleLbl="node4" presStyleIdx="1" presStyleCnt="8">
        <dgm:presLayoutVars>
          <dgm:chPref val="3"/>
        </dgm:presLayoutVars>
      </dgm:prSet>
      <dgm:spPr/>
    </dgm:pt>
    <dgm:pt modelId="{5E7A2670-ED30-42F1-BEA7-0A64DC81B9D9}" type="pres">
      <dgm:prSet presAssocID="{7957EF1B-92C2-4F8B-AD80-375EA12FF889}" presName="level3hierChild" presStyleCnt="0"/>
      <dgm:spPr/>
    </dgm:pt>
    <dgm:pt modelId="{C083806B-AD68-4650-83C0-458126F9F3FE}" type="pres">
      <dgm:prSet presAssocID="{EE14AF84-A195-4D15-832E-8AF8ABEFF872}" presName="conn2-1" presStyleLbl="parChTrans1D2" presStyleIdx="1" presStyleCnt="2"/>
      <dgm:spPr/>
    </dgm:pt>
    <dgm:pt modelId="{CE80920D-B2F5-4A7B-81E1-9F2E5935389E}" type="pres">
      <dgm:prSet presAssocID="{EE14AF84-A195-4D15-832E-8AF8ABEFF872}" presName="connTx" presStyleLbl="parChTrans1D2" presStyleIdx="1" presStyleCnt="2"/>
      <dgm:spPr/>
    </dgm:pt>
    <dgm:pt modelId="{53AB839F-0191-4378-9E98-485748975400}" type="pres">
      <dgm:prSet presAssocID="{9FE6750B-947F-4F3F-A258-2AFD867E1BF9}" presName="root2" presStyleCnt="0"/>
      <dgm:spPr/>
    </dgm:pt>
    <dgm:pt modelId="{2E16B876-ECC8-4FFC-B533-5C3467CCE891}" type="pres">
      <dgm:prSet presAssocID="{9FE6750B-947F-4F3F-A258-2AFD867E1BF9}" presName="LevelTwoTextNode" presStyleLbl="node2" presStyleIdx="1" presStyleCnt="2">
        <dgm:presLayoutVars>
          <dgm:chPref val="3"/>
        </dgm:presLayoutVars>
      </dgm:prSet>
      <dgm:spPr/>
    </dgm:pt>
    <dgm:pt modelId="{61B0C5A8-606F-4C80-9265-AE0AD4C502B1}" type="pres">
      <dgm:prSet presAssocID="{9FE6750B-947F-4F3F-A258-2AFD867E1BF9}" presName="level3hierChild" presStyleCnt="0"/>
      <dgm:spPr/>
    </dgm:pt>
    <dgm:pt modelId="{AE7A0564-1B26-4D67-A63A-E00BD1E08884}" type="pres">
      <dgm:prSet presAssocID="{E9F22981-45D9-4CD7-B993-9B946D076E2B}" presName="conn2-1" presStyleLbl="parChTrans1D3" presStyleIdx="2" presStyleCnt="4"/>
      <dgm:spPr/>
    </dgm:pt>
    <dgm:pt modelId="{FDB5A483-C2A0-4228-86E0-F72426933B25}" type="pres">
      <dgm:prSet presAssocID="{E9F22981-45D9-4CD7-B993-9B946D076E2B}" presName="connTx" presStyleLbl="parChTrans1D3" presStyleIdx="2" presStyleCnt="4"/>
      <dgm:spPr/>
    </dgm:pt>
    <dgm:pt modelId="{2E9AD490-79B0-44F3-8E8D-046602D502BD}" type="pres">
      <dgm:prSet presAssocID="{EE52909E-9E9E-4DFC-B0CE-BC14C051141A}" presName="root2" presStyleCnt="0"/>
      <dgm:spPr/>
    </dgm:pt>
    <dgm:pt modelId="{D76C929A-551C-4D58-8A02-B731D1E75B39}" type="pres">
      <dgm:prSet presAssocID="{EE52909E-9E9E-4DFC-B0CE-BC14C051141A}" presName="LevelTwoTextNode" presStyleLbl="node3" presStyleIdx="2" presStyleCnt="4">
        <dgm:presLayoutVars>
          <dgm:chPref val="3"/>
        </dgm:presLayoutVars>
      </dgm:prSet>
      <dgm:spPr/>
    </dgm:pt>
    <dgm:pt modelId="{86CEB869-430C-428C-ABF7-93F34F0874D2}" type="pres">
      <dgm:prSet presAssocID="{EE52909E-9E9E-4DFC-B0CE-BC14C051141A}" presName="level3hierChild" presStyleCnt="0"/>
      <dgm:spPr/>
    </dgm:pt>
    <dgm:pt modelId="{61F3D089-4722-4768-9794-22D49B236C8A}" type="pres">
      <dgm:prSet presAssocID="{0D3BC442-FB8B-4DA9-9E43-87639000D914}" presName="conn2-1" presStyleLbl="parChTrans1D4" presStyleIdx="2" presStyleCnt="8"/>
      <dgm:spPr/>
    </dgm:pt>
    <dgm:pt modelId="{2DDDA9D2-F8E3-4BC2-90C3-7222A65EE2EA}" type="pres">
      <dgm:prSet presAssocID="{0D3BC442-FB8B-4DA9-9E43-87639000D914}" presName="connTx" presStyleLbl="parChTrans1D4" presStyleIdx="2" presStyleCnt="8"/>
      <dgm:spPr/>
    </dgm:pt>
    <dgm:pt modelId="{4D0269D4-0F42-4E07-ABFB-495FC42F3EAC}" type="pres">
      <dgm:prSet presAssocID="{30207675-8008-4878-A21C-5AD1A5D0AD7B}" presName="root2" presStyleCnt="0"/>
      <dgm:spPr/>
    </dgm:pt>
    <dgm:pt modelId="{19669034-C50F-4A49-A345-92E7C9780031}" type="pres">
      <dgm:prSet presAssocID="{30207675-8008-4878-A21C-5AD1A5D0AD7B}" presName="LevelTwoTextNode" presStyleLbl="node4" presStyleIdx="2" presStyleCnt="8">
        <dgm:presLayoutVars>
          <dgm:chPref val="3"/>
        </dgm:presLayoutVars>
      </dgm:prSet>
      <dgm:spPr/>
    </dgm:pt>
    <dgm:pt modelId="{7AE087DF-47E9-4DA5-A318-A63597A28CE7}" type="pres">
      <dgm:prSet presAssocID="{30207675-8008-4878-A21C-5AD1A5D0AD7B}" presName="level3hierChild" presStyleCnt="0"/>
      <dgm:spPr/>
    </dgm:pt>
    <dgm:pt modelId="{8C2AFC6E-CCE0-4725-9F33-66C5AD8165AB}" type="pres">
      <dgm:prSet presAssocID="{0FDF9115-D150-4987-96DC-8AB562258F8E}" presName="conn2-1" presStyleLbl="parChTrans1D3" presStyleIdx="3" presStyleCnt="4"/>
      <dgm:spPr/>
    </dgm:pt>
    <dgm:pt modelId="{196283DF-2B62-4822-B9DE-84554C783BC0}" type="pres">
      <dgm:prSet presAssocID="{0FDF9115-D150-4987-96DC-8AB562258F8E}" presName="connTx" presStyleLbl="parChTrans1D3" presStyleIdx="3" presStyleCnt="4"/>
      <dgm:spPr/>
    </dgm:pt>
    <dgm:pt modelId="{FD2CFF29-556D-4599-81C8-4CCF70A3AB0E}" type="pres">
      <dgm:prSet presAssocID="{A74BC39F-CFD7-4E7F-B5A2-8C27D09159F3}" presName="root2" presStyleCnt="0"/>
      <dgm:spPr/>
    </dgm:pt>
    <dgm:pt modelId="{18FBE287-EE8A-4E76-A7A9-5DFDB2F30273}" type="pres">
      <dgm:prSet presAssocID="{A74BC39F-CFD7-4E7F-B5A2-8C27D09159F3}" presName="LevelTwoTextNode" presStyleLbl="node3" presStyleIdx="3" presStyleCnt="4">
        <dgm:presLayoutVars>
          <dgm:chPref val="3"/>
        </dgm:presLayoutVars>
      </dgm:prSet>
      <dgm:spPr/>
    </dgm:pt>
    <dgm:pt modelId="{860556E5-0253-4D00-8161-9B258CA6C8B8}" type="pres">
      <dgm:prSet presAssocID="{A74BC39F-CFD7-4E7F-B5A2-8C27D09159F3}" presName="level3hierChild" presStyleCnt="0"/>
      <dgm:spPr/>
    </dgm:pt>
    <dgm:pt modelId="{CB9D5F24-5351-4D71-9A00-D7D905753761}" type="pres">
      <dgm:prSet presAssocID="{549C044D-B31D-4969-8A33-F14A674E45F7}" presName="conn2-1" presStyleLbl="parChTrans1D4" presStyleIdx="3" presStyleCnt="8"/>
      <dgm:spPr/>
    </dgm:pt>
    <dgm:pt modelId="{08169A60-4D6B-474B-9016-A7EB5B251E1C}" type="pres">
      <dgm:prSet presAssocID="{549C044D-B31D-4969-8A33-F14A674E45F7}" presName="connTx" presStyleLbl="parChTrans1D4" presStyleIdx="3" presStyleCnt="8"/>
      <dgm:spPr/>
    </dgm:pt>
    <dgm:pt modelId="{D2CE1813-3238-41E4-8BE5-A9C66B51CCB6}" type="pres">
      <dgm:prSet presAssocID="{93E8B239-D1D7-4557-93DE-51558283F0F9}" presName="root2" presStyleCnt="0"/>
      <dgm:spPr/>
    </dgm:pt>
    <dgm:pt modelId="{038386B9-C596-4A5D-BFAB-8F071A6D0F87}" type="pres">
      <dgm:prSet presAssocID="{93E8B239-D1D7-4557-93DE-51558283F0F9}" presName="LevelTwoTextNode" presStyleLbl="node4" presStyleIdx="3" presStyleCnt="8">
        <dgm:presLayoutVars>
          <dgm:chPref val="3"/>
        </dgm:presLayoutVars>
      </dgm:prSet>
      <dgm:spPr/>
    </dgm:pt>
    <dgm:pt modelId="{B51D3298-4232-4AB8-BC17-BB60E4757BB2}" type="pres">
      <dgm:prSet presAssocID="{93E8B239-D1D7-4557-93DE-51558283F0F9}" presName="level3hierChild" presStyleCnt="0"/>
      <dgm:spPr/>
    </dgm:pt>
    <dgm:pt modelId="{7254448C-5A0E-4E67-A8AB-402BEDC28183}" type="pres">
      <dgm:prSet presAssocID="{53B7A1ED-B268-42AC-925C-048F8C7266A1}" presName="conn2-1" presStyleLbl="parChTrans1D4" presStyleIdx="4" presStyleCnt="8"/>
      <dgm:spPr/>
    </dgm:pt>
    <dgm:pt modelId="{9929ECB8-C8BE-499A-BC79-CB1AB17B3EE0}" type="pres">
      <dgm:prSet presAssocID="{53B7A1ED-B268-42AC-925C-048F8C7266A1}" presName="connTx" presStyleLbl="parChTrans1D4" presStyleIdx="4" presStyleCnt="8"/>
      <dgm:spPr/>
    </dgm:pt>
    <dgm:pt modelId="{BE754294-B2A3-4E76-A77E-5A7875C061D8}" type="pres">
      <dgm:prSet presAssocID="{67EEE672-7F38-4D86-8B2D-0B09938FB0F9}" presName="root2" presStyleCnt="0"/>
      <dgm:spPr/>
    </dgm:pt>
    <dgm:pt modelId="{451038BC-BF88-4EC6-9346-CEDD967585E8}" type="pres">
      <dgm:prSet presAssocID="{67EEE672-7F38-4D86-8B2D-0B09938FB0F9}" presName="LevelTwoTextNode" presStyleLbl="node4" presStyleIdx="4" presStyleCnt="8">
        <dgm:presLayoutVars>
          <dgm:chPref val="3"/>
        </dgm:presLayoutVars>
      </dgm:prSet>
      <dgm:spPr/>
    </dgm:pt>
    <dgm:pt modelId="{6C8642A8-52FE-42C2-9388-537E6FB3F967}" type="pres">
      <dgm:prSet presAssocID="{67EEE672-7F38-4D86-8B2D-0B09938FB0F9}" presName="level3hierChild" presStyleCnt="0"/>
      <dgm:spPr/>
    </dgm:pt>
    <dgm:pt modelId="{6484C496-803E-43A6-8F10-3635FA872447}" type="pres">
      <dgm:prSet presAssocID="{F59CFC61-5D7B-4477-994B-DC7BD5B3005A}" presName="conn2-1" presStyleLbl="parChTrans1D4" presStyleIdx="5" presStyleCnt="8"/>
      <dgm:spPr/>
    </dgm:pt>
    <dgm:pt modelId="{DCF2EDEF-50F5-42BE-813C-7089C45C8877}" type="pres">
      <dgm:prSet presAssocID="{F59CFC61-5D7B-4477-994B-DC7BD5B3005A}" presName="connTx" presStyleLbl="parChTrans1D4" presStyleIdx="5" presStyleCnt="8"/>
      <dgm:spPr/>
    </dgm:pt>
    <dgm:pt modelId="{1D8ABFB3-4DAE-44FD-873B-26005C76918F}" type="pres">
      <dgm:prSet presAssocID="{C9CFA012-5340-40F0-ACED-7C59E5271D67}" presName="root2" presStyleCnt="0"/>
      <dgm:spPr/>
    </dgm:pt>
    <dgm:pt modelId="{0F67018F-0BC4-4EC3-8CF5-8188711C43BD}" type="pres">
      <dgm:prSet presAssocID="{C9CFA012-5340-40F0-ACED-7C59E5271D67}" presName="LevelTwoTextNode" presStyleLbl="node4" presStyleIdx="5" presStyleCnt="8">
        <dgm:presLayoutVars>
          <dgm:chPref val="3"/>
        </dgm:presLayoutVars>
      </dgm:prSet>
      <dgm:spPr/>
    </dgm:pt>
    <dgm:pt modelId="{4147CE6F-43AF-4B5A-A625-167D9480322A}" type="pres">
      <dgm:prSet presAssocID="{C9CFA012-5340-40F0-ACED-7C59E5271D67}" presName="level3hierChild" presStyleCnt="0"/>
      <dgm:spPr/>
    </dgm:pt>
    <dgm:pt modelId="{1C263387-5494-48B0-A10C-7332103DD893}" type="pres">
      <dgm:prSet presAssocID="{A92416E9-2526-48C5-9329-71A3D4B38A8F}" presName="conn2-1" presStyleLbl="parChTrans1D4" presStyleIdx="6" presStyleCnt="8"/>
      <dgm:spPr/>
    </dgm:pt>
    <dgm:pt modelId="{82F8A6F4-0D73-4F9B-9D1B-9BB06A765FAB}" type="pres">
      <dgm:prSet presAssocID="{A92416E9-2526-48C5-9329-71A3D4B38A8F}" presName="connTx" presStyleLbl="parChTrans1D4" presStyleIdx="6" presStyleCnt="8"/>
      <dgm:spPr/>
    </dgm:pt>
    <dgm:pt modelId="{25ECF01D-8E52-44C2-9B9C-D435CD423234}" type="pres">
      <dgm:prSet presAssocID="{8B6B3EB5-E7D0-4BF2-B9A1-DD40A07ECBBE}" presName="root2" presStyleCnt="0"/>
      <dgm:spPr/>
    </dgm:pt>
    <dgm:pt modelId="{AB7E8045-2135-415F-A328-0565FE833DA3}" type="pres">
      <dgm:prSet presAssocID="{8B6B3EB5-E7D0-4BF2-B9A1-DD40A07ECBBE}" presName="LevelTwoTextNode" presStyleLbl="node4" presStyleIdx="6" presStyleCnt="8">
        <dgm:presLayoutVars>
          <dgm:chPref val="3"/>
        </dgm:presLayoutVars>
      </dgm:prSet>
      <dgm:spPr/>
    </dgm:pt>
    <dgm:pt modelId="{943C3D4A-7672-4B9D-9750-A2970E9504F6}" type="pres">
      <dgm:prSet presAssocID="{8B6B3EB5-E7D0-4BF2-B9A1-DD40A07ECBBE}" presName="level3hierChild" presStyleCnt="0"/>
      <dgm:spPr/>
    </dgm:pt>
    <dgm:pt modelId="{D2F1A237-9C77-4369-BB4A-2D013CD53739}" type="pres">
      <dgm:prSet presAssocID="{E30D2BF4-DA1E-4833-915E-9C233E08DF29}" presName="conn2-1" presStyleLbl="parChTrans1D4" presStyleIdx="7" presStyleCnt="8"/>
      <dgm:spPr/>
    </dgm:pt>
    <dgm:pt modelId="{0D89A41E-8A31-4134-B878-16BDA5D3D99A}" type="pres">
      <dgm:prSet presAssocID="{E30D2BF4-DA1E-4833-915E-9C233E08DF29}" presName="connTx" presStyleLbl="parChTrans1D4" presStyleIdx="7" presStyleCnt="8"/>
      <dgm:spPr/>
    </dgm:pt>
    <dgm:pt modelId="{F348C8DD-B906-45E5-8CF1-F67F3A9542AD}" type="pres">
      <dgm:prSet presAssocID="{6DA57592-1266-48AE-875D-65C3D2CCC46E}" presName="root2" presStyleCnt="0"/>
      <dgm:spPr/>
    </dgm:pt>
    <dgm:pt modelId="{3432AB00-1504-4F10-B05E-32D745164C73}" type="pres">
      <dgm:prSet presAssocID="{6DA57592-1266-48AE-875D-65C3D2CCC46E}" presName="LevelTwoTextNode" presStyleLbl="node4" presStyleIdx="7" presStyleCnt="8">
        <dgm:presLayoutVars>
          <dgm:chPref val="3"/>
        </dgm:presLayoutVars>
      </dgm:prSet>
      <dgm:spPr/>
    </dgm:pt>
    <dgm:pt modelId="{106C125D-6E9E-47B2-8822-36A1DBB9F254}" type="pres">
      <dgm:prSet presAssocID="{6DA57592-1266-48AE-875D-65C3D2CCC46E}" presName="level3hierChild" presStyleCnt="0"/>
      <dgm:spPr/>
    </dgm:pt>
  </dgm:ptLst>
  <dgm:cxnLst>
    <dgm:cxn modelId="{C4992904-35CB-4E3F-B376-D86C0152CC60}" type="presOf" srcId="{9FE6750B-947F-4F3F-A258-2AFD867E1BF9}" destId="{2E16B876-ECC8-4FFC-B533-5C3467CCE891}" srcOrd="0" destOrd="0" presId="urn:microsoft.com/office/officeart/2005/8/layout/hierarchy2"/>
    <dgm:cxn modelId="{4BF56D14-E955-4CB0-A07D-E9B6A35736CF}" type="presOf" srcId="{F59CFC61-5D7B-4477-994B-DC7BD5B3005A}" destId="{6484C496-803E-43A6-8F10-3635FA872447}" srcOrd="0" destOrd="0" presId="urn:microsoft.com/office/officeart/2005/8/layout/hierarchy2"/>
    <dgm:cxn modelId="{6DFE2015-B07C-4AE4-9C27-F31A40D0A8BA}" type="presOf" srcId="{0FDF9115-D150-4987-96DC-8AB562258F8E}" destId="{8C2AFC6E-CCE0-4725-9F33-66C5AD8165AB}" srcOrd="0" destOrd="0" presId="urn:microsoft.com/office/officeart/2005/8/layout/hierarchy2"/>
    <dgm:cxn modelId="{975DB71B-F3EA-46DA-840E-E555A0555E0F}" type="presOf" srcId="{A92416E9-2526-48C5-9329-71A3D4B38A8F}" destId="{1C263387-5494-48B0-A10C-7332103DD893}" srcOrd="0" destOrd="0" presId="urn:microsoft.com/office/officeart/2005/8/layout/hierarchy2"/>
    <dgm:cxn modelId="{B69BFE21-3370-42EC-99EE-43E77EB99539}" srcId="{06EE00FB-EF4C-4895-8ACB-8EA47BE24631}" destId="{019F0ABC-49C6-4974-90AD-8BDCAF75FCB1}" srcOrd="0" destOrd="0" parTransId="{1E4C6B01-E5CB-486D-810C-726BE7A40650}" sibTransId="{35132D1B-9156-42D0-8916-B9CB055EA27D}"/>
    <dgm:cxn modelId="{3C549024-4BEF-45C4-85C4-DCCB49396D71}" type="presOf" srcId="{17099347-F0F2-45BD-AFAA-24DF4356F0F0}" destId="{16EA1741-006A-4D88-8B40-F676DDA44E11}" srcOrd="0" destOrd="0" presId="urn:microsoft.com/office/officeart/2005/8/layout/hierarchy2"/>
    <dgm:cxn modelId="{234F5C25-CB2E-4A55-BF11-A36984B096AB}" type="presOf" srcId="{53B7A1ED-B268-42AC-925C-048F8C7266A1}" destId="{7254448C-5A0E-4E67-A8AB-402BEDC28183}" srcOrd="0" destOrd="0" presId="urn:microsoft.com/office/officeart/2005/8/layout/hierarchy2"/>
    <dgm:cxn modelId="{5E8CB325-7184-46CD-9A94-010646C2EBA5}" type="presOf" srcId="{EE14AF84-A195-4D15-832E-8AF8ABEFF872}" destId="{C083806B-AD68-4650-83C0-458126F9F3FE}" srcOrd="0" destOrd="0" presId="urn:microsoft.com/office/officeart/2005/8/layout/hierarchy2"/>
    <dgm:cxn modelId="{36724827-60E8-4191-A581-2E51A68FF8BD}" srcId="{A74BC39F-CFD7-4E7F-B5A2-8C27D09159F3}" destId="{C9CFA012-5340-40F0-ACED-7C59E5271D67}" srcOrd="2" destOrd="0" parTransId="{F59CFC61-5D7B-4477-994B-DC7BD5B3005A}" sibTransId="{DE87DB94-DA07-46A8-8CB9-A4F90B80F475}"/>
    <dgm:cxn modelId="{38151228-C969-4F34-A479-6EFA185A7515}" type="presOf" srcId="{549C044D-B31D-4969-8A33-F14A674E45F7}" destId="{CB9D5F24-5351-4D71-9A00-D7D905753761}" srcOrd="0" destOrd="0" presId="urn:microsoft.com/office/officeart/2005/8/layout/hierarchy2"/>
    <dgm:cxn modelId="{C5386328-C9F8-4994-A00B-4A96923A2F5F}" srcId="{E820FF62-8292-42C1-BC1E-2F8403BF8214}" destId="{7957EF1B-92C2-4F8B-AD80-375EA12FF889}" srcOrd="1" destOrd="0" parTransId="{17099347-F0F2-45BD-AFAA-24DF4356F0F0}" sibTransId="{740AECE3-D05B-4912-BE81-6125C3538A29}"/>
    <dgm:cxn modelId="{7586922E-34E8-4205-A4CA-F336259E5A37}" type="presOf" srcId="{A92416E9-2526-48C5-9329-71A3D4B38A8F}" destId="{82F8A6F4-0D73-4F9B-9D1B-9BB06A765FAB}" srcOrd="1" destOrd="0" presId="urn:microsoft.com/office/officeart/2005/8/layout/hierarchy2"/>
    <dgm:cxn modelId="{5F5CC633-F512-4C98-BB89-12114E6A37E3}" type="presOf" srcId="{A74BC39F-CFD7-4E7F-B5A2-8C27D09159F3}" destId="{18FBE287-EE8A-4E76-A7A9-5DFDB2F30273}" srcOrd="0" destOrd="0" presId="urn:microsoft.com/office/officeart/2005/8/layout/hierarchy2"/>
    <dgm:cxn modelId="{B335B536-6867-44B6-8EB4-394EB93DF4F4}" srcId="{9FE6750B-947F-4F3F-A258-2AFD867E1BF9}" destId="{EE52909E-9E9E-4DFC-B0CE-BC14C051141A}" srcOrd="0" destOrd="0" parTransId="{E9F22981-45D9-4CD7-B993-9B946D076E2B}" sibTransId="{FEC67B12-ADF9-40E8-884D-00DF5F860EFE}"/>
    <dgm:cxn modelId="{A4E7E937-C645-4C34-9D33-5BFC51EAC488}" type="presOf" srcId="{3086910D-5D9C-4663-8E99-1505EC3DA530}" destId="{5B32F21F-2521-4B60-8C21-FBFA7962343A}" srcOrd="0" destOrd="0" presId="urn:microsoft.com/office/officeart/2005/8/layout/hierarchy2"/>
    <dgm:cxn modelId="{C008493F-816D-4701-83D3-6F5433FD00A4}" type="presOf" srcId="{E30D2BF4-DA1E-4833-915E-9C233E08DF29}" destId="{D2F1A237-9C77-4369-BB4A-2D013CD53739}" srcOrd="0" destOrd="0" presId="urn:microsoft.com/office/officeart/2005/8/layout/hierarchy2"/>
    <dgm:cxn modelId="{8DE6115C-45F0-459B-A00A-308CF0B9C716}" type="presOf" srcId="{E820FF62-8292-42C1-BC1E-2F8403BF8214}" destId="{AE704C86-7784-447F-AB36-FF04A4670FEE}" srcOrd="0" destOrd="0" presId="urn:microsoft.com/office/officeart/2005/8/layout/hierarchy2"/>
    <dgm:cxn modelId="{6909B45C-B0F0-4A46-B678-0F6ADBDB1326}" type="presOf" srcId="{BB34FD09-69AF-4537-9F44-FAE32F26C246}" destId="{E8E850E6-C0E7-417B-ACF7-AD8B8D3DD9F3}" srcOrd="0" destOrd="0" presId="urn:microsoft.com/office/officeart/2005/8/layout/hierarchy2"/>
    <dgm:cxn modelId="{1DA7485D-D880-4E46-8C82-C5827BB3A66B}" type="presOf" srcId="{E9F22981-45D9-4CD7-B993-9B946D076E2B}" destId="{FDB5A483-C2A0-4228-86E0-F72426933B25}" srcOrd="1" destOrd="0" presId="urn:microsoft.com/office/officeart/2005/8/layout/hierarchy2"/>
    <dgm:cxn modelId="{67C40C5E-1485-4257-A931-C2BD2FF05F24}" srcId="{BB34FD09-69AF-4537-9F44-FAE32F26C246}" destId="{E820FF62-8292-42C1-BC1E-2F8403BF8214}" srcOrd="1" destOrd="0" parTransId="{3455A476-9D96-4FEE-902E-5D2A4299D7B9}" sibTransId="{552FAAF3-232E-455D-8020-6210AE961C1F}"/>
    <dgm:cxn modelId="{8BFD0D60-6D9B-467A-806F-3BC478279209}" type="presOf" srcId="{6DA57592-1266-48AE-875D-65C3D2CCC46E}" destId="{3432AB00-1504-4F10-B05E-32D745164C73}" srcOrd="0" destOrd="0" presId="urn:microsoft.com/office/officeart/2005/8/layout/hierarchy2"/>
    <dgm:cxn modelId="{6C3B4543-8893-41D5-9AD2-E3204B8130F4}" srcId="{EE52909E-9E9E-4DFC-B0CE-BC14C051141A}" destId="{30207675-8008-4878-A21C-5AD1A5D0AD7B}" srcOrd="0" destOrd="0" parTransId="{0D3BC442-FB8B-4DA9-9E43-87639000D914}" sibTransId="{B0A83F92-1555-4A41-9290-6CA29C56953D}"/>
    <dgm:cxn modelId="{2DAB5569-40F2-4F34-9630-385E547B5730}" type="presOf" srcId="{17099347-F0F2-45BD-AFAA-24DF4356F0F0}" destId="{FC446020-3659-4190-9C72-1865F4FB0FB2}" srcOrd="1" destOrd="0" presId="urn:microsoft.com/office/officeart/2005/8/layout/hierarchy2"/>
    <dgm:cxn modelId="{65BC5F6B-9AF2-4FB1-992C-1725D110D3B6}" type="presOf" srcId="{E9F22981-45D9-4CD7-B993-9B946D076E2B}" destId="{AE7A0564-1B26-4D67-A63A-E00BD1E08884}" srcOrd="0" destOrd="0" presId="urn:microsoft.com/office/officeart/2005/8/layout/hierarchy2"/>
    <dgm:cxn modelId="{2408B64E-5D2E-4D55-ADC5-99A684527FED}" type="presOf" srcId="{8B6B3EB5-E7D0-4BF2-B9A1-DD40A07ECBBE}" destId="{AB7E8045-2135-415F-A328-0565FE833DA3}" srcOrd="0" destOrd="0" presId="urn:microsoft.com/office/officeart/2005/8/layout/hierarchy2"/>
    <dgm:cxn modelId="{582CF34E-4F30-46C4-A5BA-6765B4FB2775}" type="presOf" srcId="{0FDF9115-D150-4987-96DC-8AB562258F8E}" destId="{196283DF-2B62-4822-B9DE-84554C783BC0}" srcOrd="1" destOrd="0" presId="urn:microsoft.com/office/officeart/2005/8/layout/hierarchy2"/>
    <dgm:cxn modelId="{EBE95E72-A47A-454C-9EB3-367B9F432AFC}" type="presOf" srcId="{F59CFC61-5D7B-4477-994B-DC7BD5B3005A}" destId="{DCF2EDEF-50F5-42BE-813C-7089C45C8877}" srcOrd="1" destOrd="0" presId="urn:microsoft.com/office/officeart/2005/8/layout/hierarchy2"/>
    <dgm:cxn modelId="{C8AEF281-EA58-4D5B-8DA2-1C5C4D1C1E85}" srcId="{9FE6750B-947F-4F3F-A258-2AFD867E1BF9}" destId="{A74BC39F-CFD7-4E7F-B5A2-8C27D09159F3}" srcOrd="1" destOrd="0" parTransId="{0FDF9115-D150-4987-96DC-8AB562258F8E}" sibTransId="{C1CF7CE4-4FE8-4734-86AD-3234132DCFC9}"/>
    <dgm:cxn modelId="{5FE3068E-8845-4E2E-85C0-DAF55232DDBF}" type="presOf" srcId="{C9CFA012-5340-40F0-ACED-7C59E5271D67}" destId="{0F67018F-0BC4-4EC3-8CF5-8188711C43BD}" srcOrd="0" destOrd="0" presId="urn:microsoft.com/office/officeart/2005/8/layout/hierarchy2"/>
    <dgm:cxn modelId="{8EB6E097-1AF2-4332-A183-28932A0B41DD}" type="presOf" srcId="{67EEE672-7F38-4D86-8B2D-0B09938FB0F9}" destId="{451038BC-BF88-4EC6-9346-CEDD967585E8}" srcOrd="0" destOrd="0" presId="urn:microsoft.com/office/officeart/2005/8/layout/hierarchy2"/>
    <dgm:cxn modelId="{637F7399-AA5B-4D7C-BB36-61B6DC2A426D}" type="presOf" srcId="{3455A476-9D96-4FEE-902E-5D2A4299D7B9}" destId="{14E155E9-4617-4375-ABC9-45333F9FFECC}" srcOrd="0" destOrd="0" presId="urn:microsoft.com/office/officeart/2005/8/layout/hierarchy2"/>
    <dgm:cxn modelId="{825AD7A4-9F07-4299-9B55-9B81F51B15B8}" srcId="{A74BC39F-CFD7-4E7F-B5A2-8C27D09159F3}" destId="{6DA57592-1266-48AE-875D-65C3D2CCC46E}" srcOrd="4" destOrd="0" parTransId="{E30D2BF4-DA1E-4833-915E-9C233E08DF29}" sibTransId="{F4D39204-05FA-4FC4-B6B7-C5DB5A8E2593}"/>
    <dgm:cxn modelId="{D450DEA4-93DF-425B-90CA-63E104519AED}" srcId="{A74BC39F-CFD7-4E7F-B5A2-8C27D09159F3}" destId="{67EEE672-7F38-4D86-8B2D-0B09938FB0F9}" srcOrd="1" destOrd="0" parTransId="{53B7A1ED-B268-42AC-925C-048F8C7266A1}" sibTransId="{BB22386A-E40E-47DE-8E72-F2CA9AE39E79}"/>
    <dgm:cxn modelId="{62F26FAA-2A0A-4D43-8D9C-8DF8A45ADBA5}" type="presOf" srcId="{EE52909E-9E9E-4DFC-B0CE-BC14C051141A}" destId="{D76C929A-551C-4D58-8A02-B731D1E75B39}" srcOrd="0" destOrd="0" presId="urn:microsoft.com/office/officeart/2005/8/layout/hierarchy2"/>
    <dgm:cxn modelId="{84106BAC-0B4D-4263-A53A-E0F7B11594C5}" type="presOf" srcId="{64536D6F-8EF2-4BB5-B268-601AF7781E7E}" destId="{8641D7AD-B5C3-45D6-B20D-83757BC89B80}" srcOrd="0" destOrd="0" presId="urn:microsoft.com/office/officeart/2005/8/layout/hierarchy2"/>
    <dgm:cxn modelId="{16A3B4B1-3D76-4BFF-BF81-CC5A73D2B529}" type="presOf" srcId="{0D3BC442-FB8B-4DA9-9E43-87639000D914}" destId="{2DDDA9D2-F8E3-4BC2-90C3-7222A65EE2EA}" srcOrd="1" destOrd="0" presId="urn:microsoft.com/office/officeart/2005/8/layout/hierarchy2"/>
    <dgm:cxn modelId="{E84462B4-9D1A-4362-BB34-EFFE6B13CEA9}" type="presOf" srcId="{019F0ABC-49C6-4974-90AD-8BDCAF75FCB1}" destId="{E433BE06-B342-414F-A7C4-D81505A765FD}" srcOrd="0" destOrd="0" presId="urn:microsoft.com/office/officeart/2005/8/layout/hierarchy2"/>
    <dgm:cxn modelId="{280876B6-62D4-474E-930A-9C8787944B7C}" type="presOf" srcId="{7957EF1B-92C2-4F8B-AD80-375EA12FF889}" destId="{56CF37B8-E09A-4354-9922-9840FCBE06B4}" srcOrd="0" destOrd="0" presId="urn:microsoft.com/office/officeart/2005/8/layout/hierarchy2"/>
    <dgm:cxn modelId="{4694AEB9-D037-4A6D-ABAA-B26EED78A990}" type="presOf" srcId="{EE14AF84-A195-4D15-832E-8AF8ABEFF872}" destId="{CE80920D-B2F5-4A7B-81E1-9F2E5935389E}" srcOrd="1" destOrd="0" presId="urn:microsoft.com/office/officeart/2005/8/layout/hierarchy2"/>
    <dgm:cxn modelId="{3ACFB1BC-6A04-403B-9F20-E9B1DC0009DB}" srcId="{019F0ABC-49C6-4974-90AD-8BDCAF75FCB1}" destId="{9FE6750B-947F-4F3F-A258-2AFD867E1BF9}" srcOrd="1" destOrd="0" parTransId="{EE14AF84-A195-4D15-832E-8AF8ABEFF872}" sibTransId="{A5EE6B15-58EF-41F3-8D74-F468AC9FDD6A}"/>
    <dgm:cxn modelId="{BC9EABBF-162B-401A-8A84-0ABACB5F6382}" type="presOf" srcId="{E30D2BF4-DA1E-4833-915E-9C233E08DF29}" destId="{0D89A41E-8A31-4134-B878-16BDA5D3D99A}" srcOrd="1" destOrd="0" presId="urn:microsoft.com/office/officeart/2005/8/layout/hierarchy2"/>
    <dgm:cxn modelId="{DAAE7BC2-829F-437B-B871-852326603201}" type="presOf" srcId="{0D3BC442-FB8B-4DA9-9E43-87639000D914}" destId="{61F3D089-4722-4768-9794-22D49B236C8A}" srcOrd="0" destOrd="0" presId="urn:microsoft.com/office/officeart/2005/8/layout/hierarchy2"/>
    <dgm:cxn modelId="{248070C4-0979-472A-B823-E0ABA4575F43}" type="presOf" srcId="{CCB9E8F1-F912-47E5-B67A-D9F2F4BA0132}" destId="{F47A1EE0-3368-4E4A-AF7B-335CE36110CD}" srcOrd="1" destOrd="0" presId="urn:microsoft.com/office/officeart/2005/8/layout/hierarchy2"/>
    <dgm:cxn modelId="{EFB011C5-7CCB-4C2B-A181-27C7324E68FA}" type="presOf" srcId="{53B7A1ED-B268-42AC-925C-048F8C7266A1}" destId="{9929ECB8-C8BE-499A-BC79-CB1AB17B3EE0}" srcOrd="1" destOrd="0" presId="urn:microsoft.com/office/officeart/2005/8/layout/hierarchy2"/>
    <dgm:cxn modelId="{1F95F4C9-11E2-463D-A96B-D10719BD81FB}" type="presOf" srcId="{30207675-8008-4878-A21C-5AD1A5D0AD7B}" destId="{19669034-C50F-4A49-A345-92E7C9780031}" srcOrd="0" destOrd="0" presId="urn:microsoft.com/office/officeart/2005/8/layout/hierarchy2"/>
    <dgm:cxn modelId="{163961D1-9466-4911-AD5A-3BAE93C3B5D8}" type="presOf" srcId="{CCB9E8F1-F912-47E5-B67A-D9F2F4BA0132}" destId="{1B608586-3330-4BD5-95A0-1DA789BFC5BA}" srcOrd="0" destOrd="0" presId="urn:microsoft.com/office/officeart/2005/8/layout/hierarchy2"/>
    <dgm:cxn modelId="{B46D30D7-D204-4A38-9250-F8AB6BB24C9B}" type="presOf" srcId="{504B9AF8-20DD-4232-AB2B-951D04A87305}" destId="{A966616F-AD98-4513-973E-7E5BF9A947F2}" srcOrd="1" destOrd="0" presId="urn:microsoft.com/office/officeart/2005/8/layout/hierarchy2"/>
    <dgm:cxn modelId="{DA40D2D9-B2CF-4C61-9545-5D22FFD158C4}" srcId="{019F0ABC-49C6-4974-90AD-8BDCAF75FCB1}" destId="{BB34FD09-69AF-4537-9F44-FAE32F26C246}" srcOrd="0" destOrd="0" parTransId="{504B9AF8-20DD-4232-AB2B-951D04A87305}" sibTransId="{C5273F16-87EF-4B46-BB3E-EA331046CE5C}"/>
    <dgm:cxn modelId="{7ABEF4D9-95AA-4A22-8AF4-ECF3C593F551}" srcId="{BB34FD09-69AF-4537-9F44-FAE32F26C246}" destId="{64536D6F-8EF2-4BB5-B268-601AF7781E7E}" srcOrd="0" destOrd="0" parTransId="{CCB9E8F1-F912-47E5-B67A-D9F2F4BA0132}" sibTransId="{56F090A1-6B6A-4CBA-9B40-D097B3E59874}"/>
    <dgm:cxn modelId="{F3B280DB-DC1B-4D66-B447-59125BCB2153}" srcId="{A74BC39F-CFD7-4E7F-B5A2-8C27D09159F3}" destId="{93E8B239-D1D7-4557-93DE-51558283F0F9}" srcOrd="0" destOrd="0" parTransId="{549C044D-B31D-4969-8A33-F14A674E45F7}" sibTransId="{00BA0022-7C13-4211-94D9-22FACDF7C268}"/>
    <dgm:cxn modelId="{3546A3DB-EFAC-4C37-8BE4-EDBBAE62F933}" srcId="{E820FF62-8292-42C1-BC1E-2F8403BF8214}" destId="{3086910D-5D9C-4663-8E99-1505EC3DA530}" srcOrd="0" destOrd="0" parTransId="{B49528BE-9863-4CF1-93E1-82A9FCA52CF1}" sibTransId="{97C51458-6072-42CA-B30C-5E31A9D3681D}"/>
    <dgm:cxn modelId="{833385E6-39CC-4CE3-9489-571B1D0C91E0}" type="presOf" srcId="{B49528BE-9863-4CF1-93E1-82A9FCA52CF1}" destId="{BAEA2997-89A7-4B8C-B360-8DAA15FA5981}" srcOrd="1" destOrd="0" presId="urn:microsoft.com/office/officeart/2005/8/layout/hierarchy2"/>
    <dgm:cxn modelId="{3D330FE8-CECD-4978-9020-B3A8B49A09CD}" type="presOf" srcId="{93E8B239-D1D7-4557-93DE-51558283F0F9}" destId="{038386B9-C596-4A5D-BFAB-8F071A6D0F87}" srcOrd="0" destOrd="0" presId="urn:microsoft.com/office/officeart/2005/8/layout/hierarchy2"/>
    <dgm:cxn modelId="{C99E8EEA-0614-4393-9EB7-6E028867B7D1}" type="presOf" srcId="{3455A476-9D96-4FEE-902E-5D2A4299D7B9}" destId="{A1E42044-ACCF-43F6-BFF2-57CD3C6EE949}" srcOrd="1" destOrd="0" presId="urn:microsoft.com/office/officeart/2005/8/layout/hierarchy2"/>
    <dgm:cxn modelId="{C19424F0-079B-4212-BE5D-BB547A12EC58}" type="presOf" srcId="{B49528BE-9863-4CF1-93E1-82A9FCA52CF1}" destId="{C8136FC2-C01C-408A-9B2E-EEFB2428A6D0}" srcOrd="0" destOrd="0" presId="urn:microsoft.com/office/officeart/2005/8/layout/hierarchy2"/>
    <dgm:cxn modelId="{C64B0AF6-7F40-4183-B60E-F49730E7DAE3}" type="presOf" srcId="{504B9AF8-20DD-4232-AB2B-951D04A87305}" destId="{D547D665-64F5-4E7C-BE56-FC8C918F4CC5}" srcOrd="0" destOrd="0" presId="urn:microsoft.com/office/officeart/2005/8/layout/hierarchy2"/>
    <dgm:cxn modelId="{F9945DFC-9CF8-43E1-9B4C-DA38BA29222D}" type="presOf" srcId="{549C044D-B31D-4969-8A33-F14A674E45F7}" destId="{08169A60-4D6B-474B-9016-A7EB5B251E1C}" srcOrd="1" destOrd="0" presId="urn:microsoft.com/office/officeart/2005/8/layout/hierarchy2"/>
    <dgm:cxn modelId="{DEB6ABFD-9263-489B-BC74-7E14C69DCBE6}" type="presOf" srcId="{06EE00FB-EF4C-4895-8ACB-8EA47BE24631}" destId="{C573DFA5-498F-4A17-B090-048633111EC2}" srcOrd="0" destOrd="0" presId="urn:microsoft.com/office/officeart/2005/8/layout/hierarchy2"/>
    <dgm:cxn modelId="{6406D1FE-AC15-4416-A25B-995A389DE83C}" srcId="{A74BC39F-CFD7-4E7F-B5A2-8C27D09159F3}" destId="{8B6B3EB5-E7D0-4BF2-B9A1-DD40A07ECBBE}" srcOrd="3" destOrd="0" parTransId="{A92416E9-2526-48C5-9329-71A3D4B38A8F}" sibTransId="{C2B714AC-9505-4F68-9326-D8990DD7BBCE}"/>
    <dgm:cxn modelId="{FCAED5AD-399C-4655-863C-A22DD16F6E38}" type="presParOf" srcId="{C573DFA5-498F-4A17-B090-048633111EC2}" destId="{8230D8C8-AABA-4E06-B191-603A47D77DC4}" srcOrd="0" destOrd="0" presId="urn:microsoft.com/office/officeart/2005/8/layout/hierarchy2"/>
    <dgm:cxn modelId="{FE2926E6-15DD-4072-A193-6C5954179139}" type="presParOf" srcId="{8230D8C8-AABA-4E06-B191-603A47D77DC4}" destId="{E433BE06-B342-414F-A7C4-D81505A765FD}" srcOrd="0" destOrd="0" presId="urn:microsoft.com/office/officeart/2005/8/layout/hierarchy2"/>
    <dgm:cxn modelId="{10A5C8C6-CAFD-4290-8EB4-60ABE96AAD60}" type="presParOf" srcId="{8230D8C8-AABA-4E06-B191-603A47D77DC4}" destId="{B721E81D-0792-4D60-8BF3-57A4179FB898}" srcOrd="1" destOrd="0" presId="urn:microsoft.com/office/officeart/2005/8/layout/hierarchy2"/>
    <dgm:cxn modelId="{2680868B-9698-4ABA-A262-246547C96D8F}" type="presParOf" srcId="{B721E81D-0792-4D60-8BF3-57A4179FB898}" destId="{D547D665-64F5-4E7C-BE56-FC8C918F4CC5}" srcOrd="0" destOrd="0" presId="urn:microsoft.com/office/officeart/2005/8/layout/hierarchy2"/>
    <dgm:cxn modelId="{F351D1A7-4718-42DE-8EEF-A59B68E09A59}" type="presParOf" srcId="{D547D665-64F5-4E7C-BE56-FC8C918F4CC5}" destId="{A966616F-AD98-4513-973E-7E5BF9A947F2}" srcOrd="0" destOrd="0" presId="urn:microsoft.com/office/officeart/2005/8/layout/hierarchy2"/>
    <dgm:cxn modelId="{01E31481-3411-4081-A0DB-3DDCFEBA3036}" type="presParOf" srcId="{B721E81D-0792-4D60-8BF3-57A4179FB898}" destId="{7A04BFF3-D1CE-41FD-9191-6A2200963DB5}" srcOrd="1" destOrd="0" presId="urn:microsoft.com/office/officeart/2005/8/layout/hierarchy2"/>
    <dgm:cxn modelId="{EED1CEE5-9733-410A-B19B-6D335DC90233}" type="presParOf" srcId="{7A04BFF3-D1CE-41FD-9191-6A2200963DB5}" destId="{E8E850E6-C0E7-417B-ACF7-AD8B8D3DD9F3}" srcOrd="0" destOrd="0" presId="urn:microsoft.com/office/officeart/2005/8/layout/hierarchy2"/>
    <dgm:cxn modelId="{BBC44152-B24B-47C2-A3AB-CA7F1D1A48E5}" type="presParOf" srcId="{7A04BFF3-D1CE-41FD-9191-6A2200963DB5}" destId="{6273B294-167D-4EE4-A5B0-517F8E322761}" srcOrd="1" destOrd="0" presId="urn:microsoft.com/office/officeart/2005/8/layout/hierarchy2"/>
    <dgm:cxn modelId="{FBF5C318-5700-4690-9E94-408A10D6AFC8}" type="presParOf" srcId="{6273B294-167D-4EE4-A5B0-517F8E322761}" destId="{1B608586-3330-4BD5-95A0-1DA789BFC5BA}" srcOrd="0" destOrd="0" presId="urn:microsoft.com/office/officeart/2005/8/layout/hierarchy2"/>
    <dgm:cxn modelId="{DCD4D4E8-E57A-4964-AB68-EA6EF1C85D9E}" type="presParOf" srcId="{1B608586-3330-4BD5-95A0-1DA789BFC5BA}" destId="{F47A1EE0-3368-4E4A-AF7B-335CE36110CD}" srcOrd="0" destOrd="0" presId="urn:microsoft.com/office/officeart/2005/8/layout/hierarchy2"/>
    <dgm:cxn modelId="{BACC3CEE-6017-4AA5-9455-BFD0F4542510}" type="presParOf" srcId="{6273B294-167D-4EE4-A5B0-517F8E322761}" destId="{EAFB22CC-3C0B-410D-8351-CFFBCD1F6834}" srcOrd="1" destOrd="0" presId="urn:microsoft.com/office/officeart/2005/8/layout/hierarchy2"/>
    <dgm:cxn modelId="{614329F5-F297-46A6-B8CF-3A32979B9A97}" type="presParOf" srcId="{EAFB22CC-3C0B-410D-8351-CFFBCD1F6834}" destId="{8641D7AD-B5C3-45D6-B20D-83757BC89B80}" srcOrd="0" destOrd="0" presId="urn:microsoft.com/office/officeart/2005/8/layout/hierarchy2"/>
    <dgm:cxn modelId="{AEF43840-EE9F-4230-B77F-FD64E2509356}" type="presParOf" srcId="{EAFB22CC-3C0B-410D-8351-CFFBCD1F6834}" destId="{F703C704-454F-40A1-BFD4-DE8713020FA7}" srcOrd="1" destOrd="0" presId="urn:microsoft.com/office/officeart/2005/8/layout/hierarchy2"/>
    <dgm:cxn modelId="{B5537B97-B72A-4B69-B333-8393669E89F9}" type="presParOf" srcId="{6273B294-167D-4EE4-A5B0-517F8E322761}" destId="{14E155E9-4617-4375-ABC9-45333F9FFECC}" srcOrd="2" destOrd="0" presId="urn:microsoft.com/office/officeart/2005/8/layout/hierarchy2"/>
    <dgm:cxn modelId="{534D7039-E5D6-4E5B-B37B-42196084D0B5}" type="presParOf" srcId="{14E155E9-4617-4375-ABC9-45333F9FFECC}" destId="{A1E42044-ACCF-43F6-BFF2-57CD3C6EE949}" srcOrd="0" destOrd="0" presId="urn:microsoft.com/office/officeart/2005/8/layout/hierarchy2"/>
    <dgm:cxn modelId="{7AD3FAA1-D8D0-442E-A968-1168C053AD84}" type="presParOf" srcId="{6273B294-167D-4EE4-A5B0-517F8E322761}" destId="{6CFB5232-A405-48D2-A5FC-D760BB5AED36}" srcOrd="3" destOrd="0" presId="urn:microsoft.com/office/officeart/2005/8/layout/hierarchy2"/>
    <dgm:cxn modelId="{63931025-BCCF-41B6-B4D8-9C659674AAE9}" type="presParOf" srcId="{6CFB5232-A405-48D2-A5FC-D760BB5AED36}" destId="{AE704C86-7784-447F-AB36-FF04A4670FEE}" srcOrd="0" destOrd="0" presId="urn:microsoft.com/office/officeart/2005/8/layout/hierarchy2"/>
    <dgm:cxn modelId="{38D61FC9-6BFC-416C-B179-0A0F73958A14}" type="presParOf" srcId="{6CFB5232-A405-48D2-A5FC-D760BB5AED36}" destId="{1326B3F6-EC29-4C31-91F0-88FD6AC4A4EC}" srcOrd="1" destOrd="0" presId="urn:microsoft.com/office/officeart/2005/8/layout/hierarchy2"/>
    <dgm:cxn modelId="{E3DAA2CD-A26C-4F91-B231-48083FE76514}" type="presParOf" srcId="{1326B3F6-EC29-4C31-91F0-88FD6AC4A4EC}" destId="{C8136FC2-C01C-408A-9B2E-EEFB2428A6D0}" srcOrd="0" destOrd="0" presId="urn:microsoft.com/office/officeart/2005/8/layout/hierarchy2"/>
    <dgm:cxn modelId="{8F509EB8-DA53-47EA-AFAF-56759D9C9A02}" type="presParOf" srcId="{C8136FC2-C01C-408A-9B2E-EEFB2428A6D0}" destId="{BAEA2997-89A7-4B8C-B360-8DAA15FA5981}" srcOrd="0" destOrd="0" presId="urn:microsoft.com/office/officeart/2005/8/layout/hierarchy2"/>
    <dgm:cxn modelId="{3824FC74-9DA6-499A-8312-0F735FFF1F4C}" type="presParOf" srcId="{1326B3F6-EC29-4C31-91F0-88FD6AC4A4EC}" destId="{2DA8E723-6188-45D1-8D0F-A7FC45850E37}" srcOrd="1" destOrd="0" presId="urn:microsoft.com/office/officeart/2005/8/layout/hierarchy2"/>
    <dgm:cxn modelId="{A2680A68-B3FF-4964-AD59-6C29EC98D9D7}" type="presParOf" srcId="{2DA8E723-6188-45D1-8D0F-A7FC45850E37}" destId="{5B32F21F-2521-4B60-8C21-FBFA7962343A}" srcOrd="0" destOrd="0" presId="urn:microsoft.com/office/officeart/2005/8/layout/hierarchy2"/>
    <dgm:cxn modelId="{4D144094-08E7-4C0F-B7D3-5263218C0BE9}" type="presParOf" srcId="{2DA8E723-6188-45D1-8D0F-A7FC45850E37}" destId="{6F5164C2-1B6C-4037-91EA-E3DC253187B8}" srcOrd="1" destOrd="0" presId="urn:microsoft.com/office/officeart/2005/8/layout/hierarchy2"/>
    <dgm:cxn modelId="{3EAAE80E-970A-404E-8ADC-5EAA43915DD0}" type="presParOf" srcId="{1326B3F6-EC29-4C31-91F0-88FD6AC4A4EC}" destId="{16EA1741-006A-4D88-8B40-F676DDA44E11}" srcOrd="2" destOrd="0" presId="urn:microsoft.com/office/officeart/2005/8/layout/hierarchy2"/>
    <dgm:cxn modelId="{C76E955D-91E1-4DDD-B6D7-8981D9FABCC4}" type="presParOf" srcId="{16EA1741-006A-4D88-8B40-F676DDA44E11}" destId="{FC446020-3659-4190-9C72-1865F4FB0FB2}" srcOrd="0" destOrd="0" presId="urn:microsoft.com/office/officeart/2005/8/layout/hierarchy2"/>
    <dgm:cxn modelId="{4CFA9AAB-A9B3-4A63-9774-F84C6ED95AC0}" type="presParOf" srcId="{1326B3F6-EC29-4C31-91F0-88FD6AC4A4EC}" destId="{762E787A-6E3A-4F7F-8A2C-12E3CB03DA23}" srcOrd="3" destOrd="0" presId="urn:microsoft.com/office/officeart/2005/8/layout/hierarchy2"/>
    <dgm:cxn modelId="{FF10B405-5516-425B-BB9C-B647E26C7600}" type="presParOf" srcId="{762E787A-6E3A-4F7F-8A2C-12E3CB03DA23}" destId="{56CF37B8-E09A-4354-9922-9840FCBE06B4}" srcOrd="0" destOrd="0" presId="urn:microsoft.com/office/officeart/2005/8/layout/hierarchy2"/>
    <dgm:cxn modelId="{4480BC04-CB97-4031-BD38-8C7D035EF5F3}" type="presParOf" srcId="{762E787A-6E3A-4F7F-8A2C-12E3CB03DA23}" destId="{5E7A2670-ED30-42F1-BEA7-0A64DC81B9D9}" srcOrd="1" destOrd="0" presId="urn:microsoft.com/office/officeart/2005/8/layout/hierarchy2"/>
    <dgm:cxn modelId="{ADB90D32-EFB1-436F-B3E3-F0691B192C87}" type="presParOf" srcId="{B721E81D-0792-4D60-8BF3-57A4179FB898}" destId="{C083806B-AD68-4650-83C0-458126F9F3FE}" srcOrd="2" destOrd="0" presId="urn:microsoft.com/office/officeart/2005/8/layout/hierarchy2"/>
    <dgm:cxn modelId="{F799454C-D366-43BF-9C0E-CCA4D8760E3E}" type="presParOf" srcId="{C083806B-AD68-4650-83C0-458126F9F3FE}" destId="{CE80920D-B2F5-4A7B-81E1-9F2E5935389E}" srcOrd="0" destOrd="0" presId="urn:microsoft.com/office/officeart/2005/8/layout/hierarchy2"/>
    <dgm:cxn modelId="{DADB90CB-0F7B-4507-AB09-184E3703F6B2}" type="presParOf" srcId="{B721E81D-0792-4D60-8BF3-57A4179FB898}" destId="{53AB839F-0191-4378-9E98-485748975400}" srcOrd="3" destOrd="0" presId="urn:microsoft.com/office/officeart/2005/8/layout/hierarchy2"/>
    <dgm:cxn modelId="{65169138-C8B0-4AE8-9260-A6E00406E6AD}" type="presParOf" srcId="{53AB839F-0191-4378-9E98-485748975400}" destId="{2E16B876-ECC8-4FFC-B533-5C3467CCE891}" srcOrd="0" destOrd="0" presId="urn:microsoft.com/office/officeart/2005/8/layout/hierarchy2"/>
    <dgm:cxn modelId="{104E2779-371E-4170-B708-B890AC5DF2CE}" type="presParOf" srcId="{53AB839F-0191-4378-9E98-485748975400}" destId="{61B0C5A8-606F-4C80-9265-AE0AD4C502B1}" srcOrd="1" destOrd="0" presId="urn:microsoft.com/office/officeart/2005/8/layout/hierarchy2"/>
    <dgm:cxn modelId="{4B63134B-7247-4913-8DEA-558A28C8ACA9}" type="presParOf" srcId="{61B0C5A8-606F-4C80-9265-AE0AD4C502B1}" destId="{AE7A0564-1B26-4D67-A63A-E00BD1E08884}" srcOrd="0" destOrd="0" presId="urn:microsoft.com/office/officeart/2005/8/layout/hierarchy2"/>
    <dgm:cxn modelId="{240B3DF6-6B44-4757-AD07-355AA27553A6}" type="presParOf" srcId="{AE7A0564-1B26-4D67-A63A-E00BD1E08884}" destId="{FDB5A483-C2A0-4228-86E0-F72426933B25}" srcOrd="0" destOrd="0" presId="urn:microsoft.com/office/officeart/2005/8/layout/hierarchy2"/>
    <dgm:cxn modelId="{3E4536D2-8DB6-4632-B8F5-84E30476E4F1}" type="presParOf" srcId="{61B0C5A8-606F-4C80-9265-AE0AD4C502B1}" destId="{2E9AD490-79B0-44F3-8E8D-046602D502BD}" srcOrd="1" destOrd="0" presId="urn:microsoft.com/office/officeart/2005/8/layout/hierarchy2"/>
    <dgm:cxn modelId="{938EAD90-6B9E-4245-8522-EC0302BCECEE}" type="presParOf" srcId="{2E9AD490-79B0-44F3-8E8D-046602D502BD}" destId="{D76C929A-551C-4D58-8A02-B731D1E75B39}" srcOrd="0" destOrd="0" presId="urn:microsoft.com/office/officeart/2005/8/layout/hierarchy2"/>
    <dgm:cxn modelId="{2749223E-7300-4199-AF8E-10AF3A6CBD3C}" type="presParOf" srcId="{2E9AD490-79B0-44F3-8E8D-046602D502BD}" destId="{86CEB869-430C-428C-ABF7-93F34F0874D2}" srcOrd="1" destOrd="0" presId="urn:microsoft.com/office/officeart/2005/8/layout/hierarchy2"/>
    <dgm:cxn modelId="{65B5F56E-00C7-4D8F-9CC3-730E8D826ADC}" type="presParOf" srcId="{86CEB869-430C-428C-ABF7-93F34F0874D2}" destId="{61F3D089-4722-4768-9794-22D49B236C8A}" srcOrd="0" destOrd="0" presId="urn:microsoft.com/office/officeart/2005/8/layout/hierarchy2"/>
    <dgm:cxn modelId="{AFC98D25-3D00-4291-8DD4-4C3ADA3250FF}" type="presParOf" srcId="{61F3D089-4722-4768-9794-22D49B236C8A}" destId="{2DDDA9D2-F8E3-4BC2-90C3-7222A65EE2EA}" srcOrd="0" destOrd="0" presId="urn:microsoft.com/office/officeart/2005/8/layout/hierarchy2"/>
    <dgm:cxn modelId="{20D6DC88-2A39-42A5-9FAD-AD01D7A68BAE}" type="presParOf" srcId="{86CEB869-430C-428C-ABF7-93F34F0874D2}" destId="{4D0269D4-0F42-4E07-ABFB-495FC42F3EAC}" srcOrd="1" destOrd="0" presId="urn:microsoft.com/office/officeart/2005/8/layout/hierarchy2"/>
    <dgm:cxn modelId="{A18A8F76-CBBD-494A-AFB6-5FC85BF8C345}" type="presParOf" srcId="{4D0269D4-0F42-4E07-ABFB-495FC42F3EAC}" destId="{19669034-C50F-4A49-A345-92E7C9780031}" srcOrd="0" destOrd="0" presId="urn:microsoft.com/office/officeart/2005/8/layout/hierarchy2"/>
    <dgm:cxn modelId="{9DDFC95E-F5F5-45DB-9294-E07833310DD3}" type="presParOf" srcId="{4D0269D4-0F42-4E07-ABFB-495FC42F3EAC}" destId="{7AE087DF-47E9-4DA5-A318-A63597A28CE7}" srcOrd="1" destOrd="0" presId="urn:microsoft.com/office/officeart/2005/8/layout/hierarchy2"/>
    <dgm:cxn modelId="{C48295B5-4D99-4EFE-8D0C-0868F348B386}" type="presParOf" srcId="{61B0C5A8-606F-4C80-9265-AE0AD4C502B1}" destId="{8C2AFC6E-CCE0-4725-9F33-66C5AD8165AB}" srcOrd="2" destOrd="0" presId="urn:microsoft.com/office/officeart/2005/8/layout/hierarchy2"/>
    <dgm:cxn modelId="{1219E3E4-2690-429E-ACC8-EC04C7B3057B}" type="presParOf" srcId="{8C2AFC6E-CCE0-4725-9F33-66C5AD8165AB}" destId="{196283DF-2B62-4822-B9DE-84554C783BC0}" srcOrd="0" destOrd="0" presId="urn:microsoft.com/office/officeart/2005/8/layout/hierarchy2"/>
    <dgm:cxn modelId="{BA9F085B-3D7A-4709-90F0-33CC43D3A283}" type="presParOf" srcId="{61B0C5A8-606F-4C80-9265-AE0AD4C502B1}" destId="{FD2CFF29-556D-4599-81C8-4CCF70A3AB0E}" srcOrd="3" destOrd="0" presId="urn:microsoft.com/office/officeart/2005/8/layout/hierarchy2"/>
    <dgm:cxn modelId="{3830F261-D549-4A5F-B629-707E231A6A89}" type="presParOf" srcId="{FD2CFF29-556D-4599-81C8-4CCF70A3AB0E}" destId="{18FBE287-EE8A-4E76-A7A9-5DFDB2F30273}" srcOrd="0" destOrd="0" presId="urn:microsoft.com/office/officeart/2005/8/layout/hierarchy2"/>
    <dgm:cxn modelId="{6A58D422-9D41-418D-885B-FABC63DF12FC}" type="presParOf" srcId="{FD2CFF29-556D-4599-81C8-4CCF70A3AB0E}" destId="{860556E5-0253-4D00-8161-9B258CA6C8B8}" srcOrd="1" destOrd="0" presId="urn:microsoft.com/office/officeart/2005/8/layout/hierarchy2"/>
    <dgm:cxn modelId="{E46E4972-A31C-4153-8AF8-D5BA6470D0F2}" type="presParOf" srcId="{860556E5-0253-4D00-8161-9B258CA6C8B8}" destId="{CB9D5F24-5351-4D71-9A00-D7D905753761}" srcOrd="0" destOrd="0" presId="urn:microsoft.com/office/officeart/2005/8/layout/hierarchy2"/>
    <dgm:cxn modelId="{C000CC03-BCB6-4759-BA0B-33A0A3C253BB}" type="presParOf" srcId="{CB9D5F24-5351-4D71-9A00-D7D905753761}" destId="{08169A60-4D6B-474B-9016-A7EB5B251E1C}" srcOrd="0" destOrd="0" presId="urn:microsoft.com/office/officeart/2005/8/layout/hierarchy2"/>
    <dgm:cxn modelId="{E1CFB470-E7B3-4E9A-8DC7-BA7EB3BE5E06}" type="presParOf" srcId="{860556E5-0253-4D00-8161-9B258CA6C8B8}" destId="{D2CE1813-3238-41E4-8BE5-A9C66B51CCB6}" srcOrd="1" destOrd="0" presId="urn:microsoft.com/office/officeart/2005/8/layout/hierarchy2"/>
    <dgm:cxn modelId="{90FBEC9F-BBB5-40A3-BE20-E5925E526A79}" type="presParOf" srcId="{D2CE1813-3238-41E4-8BE5-A9C66B51CCB6}" destId="{038386B9-C596-4A5D-BFAB-8F071A6D0F87}" srcOrd="0" destOrd="0" presId="urn:microsoft.com/office/officeart/2005/8/layout/hierarchy2"/>
    <dgm:cxn modelId="{404103D9-C512-493C-84E8-85391A81D639}" type="presParOf" srcId="{D2CE1813-3238-41E4-8BE5-A9C66B51CCB6}" destId="{B51D3298-4232-4AB8-BC17-BB60E4757BB2}" srcOrd="1" destOrd="0" presId="urn:microsoft.com/office/officeart/2005/8/layout/hierarchy2"/>
    <dgm:cxn modelId="{BA84E62F-F818-4919-B926-607499E71536}" type="presParOf" srcId="{860556E5-0253-4D00-8161-9B258CA6C8B8}" destId="{7254448C-5A0E-4E67-A8AB-402BEDC28183}" srcOrd="2" destOrd="0" presId="urn:microsoft.com/office/officeart/2005/8/layout/hierarchy2"/>
    <dgm:cxn modelId="{98EBF3F7-3F5A-4DD8-843D-1F8CAAC85FE7}" type="presParOf" srcId="{7254448C-5A0E-4E67-A8AB-402BEDC28183}" destId="{9929ECB8-C8BE-499A-BC79-CB1AB17B3EE0}" srcOrd="0" destOrd="0" presId="urn:microsoft.com/office/officeart/2005/8/layout/hierarchy2"/>
    <dgm:cxn modelId="{EEBCD347-2E3C-4409-96E9-4D977DA57A71}" type="presParOf" srcId="{860556E5-0253-4D00-8161-9B258CA6C8B8}" destId="{BE754294-B2A3-4E76-A77E-5A7875C061D8}" srcOrd="3" destOrd="0" presId="urn:microsoft.com/office/officeart/2005/8/layout/hierarchy2"/>
    <dgm:cxn modelId="{97B199BC-0E9F-4FD2-ACE1-785F0BC57B98}" type="presParOf" srcId="{BE754294-B2A3-4E76-A77E-5A7875C061D8}" destId="{451038BC-BF88-4EC6-9346-CEDD967585E8}" srcOrd="0" destOrd="0" presId="urn:microsoft.com/office/officeart/2005/8/layout/hierarchy2"/>
    <dgm:cxn modelId="{B28D8CA3-13A0-4A80-BABE-51C8D3B9E81D}" type="presParOf" srcId="{BE754294-B2A3-4E76-A77E-5A7875C061D8}" destId="{6C8642A8-52FE-42C2-9388-537E6FB3F967}" srcOrd="1" destOrd="0" presId="urn:microsoft.com/office/officeart/2005/8/layout/hierarchy2"/>
    <dgm:cxn modelId="{33D60F25-2BE5-4FD3-9F9E-C6C45FA434E7}" type="presParOf" srcId="{860556E5-0253-4D00-8161-9B258CA6C8B8}" destId="{6484C496-803E-43A6-8F10-3635FA872447}" srcOrd="4" destOrd="0" presId="urn:microsoft.com/office/officeart/2005/8/layout/hierarchy2"/>
    <dgm:cxn modelId="{D5678449-83BF-4A83-80C7-A03A8269F683}" type="presParOf" srcId="{6484C496-803E-43A6-8F10-3635FA872447}" destId="{DCF2EDEF-50F5-42BE-813C-7089C45C8877}" srcOrd="0" destOrd="0" presId="urn:microsoft.com/office/officeart/2005/8/layout/hierarchy2"/>
    <dgm:cxn modelId="{788A03F0-CE47-4337-8DEA-BD8D5CB9BB96}" type="presParOf" srcId="{860556E5-0253-4D00-8161-9B258CA6C8B8}" destId="{1D8ABFB3-4DAE-44FD-873B-26005C76918F}" srcOrd="5" destOrd="0" presId="urn:microsoft.com/office/officeart/2005/8/layout/hierarchy2"/>
    <dgm:cxn modelId="{01B824F9-6D91-429F-BDC3-0EE218913D05}" type="presParOf" srcId="{1D8ABFB3-4DAE-44FD-873B-26005C76918F}" destId="{0F67018F-0BC4-4EC3-8CF5-8188711C43BD}" srcOrd="0" destOrd="0" presId="urn:microsoft.com/office/officeart/2005/8/layout/hierarchy2"/>
    <dgm:cxn modelId="{4E01E41A-3CDC-48D6-8DD7-2A057AEB8F2D}" type="presParOf" srcId="{1D8ABFB3-4DAE-44FD-873B-26005C76918F}" destId="{4147CE6F-43AF-4B5A-A625-167D9480322A}" srcOrd="1" destOrd="0" presId="urn:microsoft.com/office/officeart/2005/8/layout/hierarchy2"/>
    <dgm:cxn modelId="{952F1DFD-8C5F-4198-98A9-3D4A713C6D3A}" type="presParOf" srcId="{860556E5-0253-4D00-8161-9B258CA6C8B8}" destId="{1C263387-5494-48B0-A10C-7332103DD893}" srcOrd="6" destOrd="0" presId="urn:microsoft.com/office/officeart/2005/8/layout/hierarchy2"/>
    <dgm:cxn modelId="{B0DF21AF-3C20-41DA-88A9-2BEEF81C5E8B}" type="presParOf" srcId="{1C263387-5494-48B0-A10C-7332103DD893}" destId="{82F8A6F4-0D73-4F9B-9D1B-9BB06A765FAB}" srcOrd="0" destOrd="0" presId="urn:microsoft.com/office/officeart/2005/8/layout/hierarchy2"/>
    <dgm:cxn modelId="{7473989F-F3AB-49EB-ADF9-72F70D8DBBC2}" type="presParOf" srcId="{860556E5-0253-4D00-8161-9B258CA6C8B8}" destId="{25ECF01D-8E52-44C2-9B9C-D435CD423234}" srcOrd="7" destOrd="0" presId="urn:microsoft.com/office/officeart/2005/8/layout/hierarchy2"/>
    <dgm:cxn modelId="{D3DF43D4-D8DE-4B7A-B8C9-FA25B6A0C09D}" type="presParOf" srcId="{25ECF01D-8E52-44C2-9B9C-D435CD423234}" destId="{AB7E8045-2135-415F-A328-0565FE833DA3}" srcOrd="0" destOrd="0" presId="urn:microsoft.com/office/officeart/2005/8/layout/hierarchy2"/>
    <dgm:cxn modelId="{707EAE99-22CD-407B-A469-0088754EC70A}" type="presParOf" srcId="{25ECF01D-8E52-44C2-9B9C-D435CD423234}" destId="{943C3D4A-7672-4B9D-9750-A2970E9504F6}" srcOrd="1" destOrd="0" presId="urn:microsoft.com/office/officeart/2005/8/layout/hierarchy2"/>
    <dgm:cxn modelId="{785FD178-24C8-4F5E-9F03-26F37B1F256E}" type="presParOf" srcId="{860556E5-0253-4D00-8161-9B258CA6C8B8}" destId="{D2F1A237-9C77-4369-BB4A-2D013CD53739}" srcOrd="8" destOrd="0" presId="urn:microsoft.com/office/officeart/2005/8/layout/hierarchy2"/>
    <dgm:cxn modelId="{903E390B-29F5-45E0-B83C-8336F27B8136}" type="presParOf" srcId="{D2F1A237-9C77-4369-BB4A-2D013CD53739}" destId="{0D89A41E-8A31-4134-B878-16BDA5D3D99A}" srcOrd="0" destOrd="0" presId="urn:microsoft.com/office/officeart/2005/8/layout/hierarchy2"/>
    <dgm:cxn modelId="{C21E1DD4-2CCF-43BE-833B-65B72FC7B10E}" type="presParOf" srcId="{860556E5-0253-4D00-8161-9B258CA6C8B8}" destId="{F348C8DD-B906-45E5-8CF1-F67F3A9542AD}" srcOrd="9" destOrd="0" presId="urn:microsoft.com/office/officeart/2005/8/layout/hierarchy2"/>
    <dgm:cxn modelId="{9A56F772-A355-490E-924D-1FE7D720AE16}" type="presParOf" srcId="{F348C8DD-B906-45E5-8CF1-F67F3A9542AD}" destId="{3432AB00-1504-4F10-B05E-32D745164C73}" srcOrd="0" destOrd="0" presId="urn:microsoft.com/office/officeart/2005/8/layout/hierarchy2"/>
    <dgm:cxn modelId="{B3180711-2E66-40A9-8348-D5A1DD45C306}" type="presParOf" srcId="{F348C8DD-B906-45E5-8CF1-F67F3A9542AD}" destId="{106C125D-6E9E-47B2-8822-36A1DBB9F25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3BE06-B342-414F-A7C4-D81505A765FD}">
      <dsp:nvSpPr>
        <dsp:cNvPr id="0" name=""/>
        <dsp:cNvSpPr/>
      </dsp:nvSpPr>
      <dsp:spPr>
        <a:xfrm>
          <a:off x="310217" y="983392"/>
          <a:ext cx="759916" cy="379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Calibri Light" panose="020F0302020204030204"/>
            </a:rPr>
            <a:t>Sociedad</a:t>
          </a:r>
          <a:r>
            <a:rPr lang="en-US" sz="800" b="0" i="0" u="none" strike="noStrike" kern="1200" cap="none" baseline="0" noProof="0" dirty="0">
              <a:solidFill>
                <a:srgbClr val="010000"/>
              </a:solidFill>
              <a:latin typeface="Calibri Light"/>
              <a:cs typeface="Calibri Light"/>
            </a:rPr>
            <a:t> </a:t>
          </a:r>
          <a:r>
            <a:rPr lang="en-US" sz="800" b="0" i="0" u="none" strike="noStrike" kern="1200" cap="none" baseline="0" noProof="0" dirty="0">
              <a:latin typeface="Calibri Light"/>
              <a:cs typeface="Calibri Light"/>
            </a:rPr>
            <a:t>actual</a:t>
          </a:r>
          <a:endParaRPr lang="en-US" sz="800" kern="1200" dirty="0"/>
        </a:p>
      </dsp:txBody>
      <dsp:txXfrm>
        <a:off x="321346" y="994521"/>
        <a:ext cx="737658" cy="357700"/>
      </dsp:txXfrm>
    </dsp:sp>
    <dsp:sp modelId="{D547D665-64F5-4E7C-BE56-FC8C918F4CC5}">
      <dsp:nvSpPr>
        <dsp:cNvPr id="0" name=""/>
        <dsp:cNvSpPr/>
      </dsp:nvSpPr>
      <dsp:spPr>
        <a:xfrm rot="17500715">
          <a:off x="810683" y="781689"/>
          <a:ext cx="822866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822866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01545" y="770467"/>
        <a:ext cx="41143" cy="41143"/>
      </dsp:txXfrm>
    </dsp:sp>
    <dsp:sp modelId="{E8E850E6-C0E7-417B-ACF7-AD8B8D3DD9F3}">
      <dsp:nvSpPr>
        <dsp:cNvPr id="0" name=""/>
        <dsp:cNvSpPr/>
      </dsp:nvSpPr>
      <dsp:spPr>
        <a:xfrm>
          <a:off x="1374100" y="218727"/>
          <a:ext cx="759916" cy="379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>
              <a:latin typeface="Calibri Light" panose="020F0302020204030204"/>
            </a:rPr>
            <a:t>Modelo</a:t>
          </a:r>
          <a:r>
            <a:rPr lang="en-US" sz="800" kern="1200" dirty="0">
              <a:latin typeface="Calibri Light" panose="020F0302020204030204"/>
            </a:rPr>
            <a:t> </a:t>
          </a:r>
          <a:r>
            <a:rPr lang="en-US" sz="800" kern="1200" dirty="0" err="1">
              <a:latin typeface="Calibri Light" panose="020F0302020204030204"/>
            </a:rPr>
            <a:t>patriarcal</a:t>
          </a:r>
          <a:endParaRPr lang="en-US" sz="800" kern="1200" dirty="0"/>
        </a:p>
      </dsp:txBody>
      <dsp:txXfrm>
        <a:off x="1385229" y="229856"/>
        <a:ext cx="737658" cy="357700"/>
      </dsp:txXfrm>
    </dsp:sp>
    <dsp:sp modelId="{1B608586-3330-4BD5-95A0-1DA789BFC5BA}">
      <dsp:nvSpPr>
        <dsp:cNvPr id="0" name=""/>
        <dsp:cNvSpPr/>
      </dsp:nvSpPr>
      <dsp:spPr>
        <a:xfrm rot="19457599">
          <a:off x="2098832" y="290118"/>
          <a:ext cx="374335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374335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76641" y="290109"/>
        <a:ext cx="18716" cy="18716"/>
      </dsp:txXfrm>
    </dsp:sp>
    <dsp:sp modelId="{8641D7AD-B5C3-45D6-B20D-83757BC89B80}">
      <dsp:nvSpPr>
        <dsp:cNvPr id="0" name=""/>
        <dsp:cNvSpPr/>
      </dsp:nvSpPr>
      <dsp:spPr>
        <a:xfrm>
          <a:off x="2437983" y="251"/>
          <a:ext cx="759916" cy="379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Calibri Light" panose="020F0302020204030204"/>
            </a:rPr>
            <a:t>A cargo de los </a:t>
          </a:r>
          <a:r>
            <a:rPr lang="en-US" sz="800" kern="1200" dirty="0" err="1">
              <a:latin typeface="Calibri Light" panose="020F0302020204030204"/>
            </a:rPr>
            <a:t>educandos</a:t>
          </a:r>
          <a:endParaRPr lang="en-US" sz="800" kern="1200" dirty="0"/>
        </a:p>
      </dsp:txBody>
      <dsp:txXfrm>
        <a:off x="2449112" y="11380"/>
        <a:ext cx="737658" cy="357700"/>
      </dsp:txXfrm>
    </dsp:sp>
    <dsp:sp modelId="{14E155E9-4617-4375-ABC9-45333F9FFECC}">
      <dsp:nvSpPr>
        <dsp:cNvPr id="0" name=""/>
        <dsp:cNvSpPr/>
      </dsp:nvSpPr>
      <dsp:spPr>
        <a:xfrm rot="2142401">
          <a:off x="2098832" y="508594"/>
          <a:ext cx="374335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374335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76641" y="508585"/>
        <a:ext cx="18716" cy="18716"/>
      </dsp:txXfrm>
    </dsp:sp>
    <dsp:sp modelId="{AE704C86-7784-447F-AB36-FF04A4670FEE}">
      <dsp:nvSpPr>
        <dsp:cNvPr id="0" name=""/>
        <dsp:cNvSpPr/>
      </dsp:nvSpPr>
      <dsp:spPr>
        <a:xfrm>
          <a:off x="2437983" y="437203"/>
          <a:ext cx="759916" cy="379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Calibri Light" panose="020F0302020204030204"/>
            </a:rPr>
            <a:t>Se </a:t>
          </a:r>
          <a:r>
            <a:rPr lang="en-US" sz="800" kern="1200" dirty="0" err="1">
              <a:latin typeface="Calibri Light" panose="020F0302020204030204"/>
            </a:rPr>
            <a:t>desarrolla</a:t>
          </a:r>
          <a:r>
            <a:rPr lang="en-US" sz="800" kern="1200" dirty="0">
              <a:latin typeface="Calibri Light" panose="020F0302020204030204"/>
            </a:rPr>
            <a:t> en las </a:t>
          </a:r>
          <a:r>
            <a:rPr lang="en-US" sz="800" kern="1200" dirty="0" err="1">
              <a:latin typeface="Calibri Light" panose="020F0302020204030204"/>
            </a:rPr>
            <a:t>escuelas</a:t>
          </a:r>
          <a:endParaRPr lang="en-US" sz="800" kern="1200" dirty="0" err="1"/>
        </a:p>
      </dsp:txBody>
      <dsp:txXfrm>
        <a:off x="2449112" y="448332"/>
        <a:ext cx="737658" cy="357700"/>
      </dsp:txXfrm>
    </dsp:sp>
    <dsp:sp modelId="{C8136FC2-C01C-408A-9B2E-EEFB2428A6D0}">
      <dsp:nvSpPr>
        <dsp:cNvPr id="0" name=""/>
        <dsp:cNvSpPr/>
      </dsp:nvSpPr>
      <dsp:spPr>
        <a:xfrm rot="19457599">
          <a:off x="3162714" y="508594"/>
          <a:ext cx="374335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374335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40524" y="508585"/>
        <a:ext cx="18716" cy="18716"/>
      </dsp:txXfrm>
    </dsp:sp>
    <dsp:sp modelId="{5B32F21F-2521-4B60-8C21-FBFA7962343A}">
      <dsp:nvSpPr>
        <dsp:cNvPr id="0" name=""/>
        <dsp:cNvSpPr/>
      </dsp:nvSpPr>
      <dsp:spPr>
        <a:xfrm>
          <a:off x="3501866" y="218727"/>
          <a:ext cx="759916" cy="379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Calibri Light" panose="020F0302020204030204"/>
            </a:rPr>
            <a:t>Familia </a:t>
          </a:r>
          <a:r>
            <a:rPr lang="en-US" sz="800" kern="1200" dirty="0" err="1">
              <a:latin typeface="Calibri Light" panose="020F0302020204030204"/>
            </a:rPr>
            <a:t>modelo</a:t>
          </a:r>
          <a:r>
            <a:rPr lang="en-US" sz="800" kern="1200" dirty="0">
              <a:latin typeface="Calibri Light" panose="020F0302020204030204"/>
            </a:rPr>
            <a:t> tradicional</a:t>
          </a:r>
        </a:p>
      </dsp:txBody>
      <dsp:txXfrm>
        <a:off x="3512995" y="229856"/>
        <a:ext cx="737658" cy="357700"/>
      </dsp:txXfrm>
    </dsp:sp>
    <dsp:sp modelId="{16EA1741-006A-4D88-8B40-F676DDA44E11}">
      <dsp:nvSpPr>
        <dsp:cNvPr id="0" name=""/>
        <dsp:cNvSpPr/>
      </dsp:nvSpPr>
      <dsp:spPr>
        <a:xfrm rot="2142401">
          <a:off x="3162714" y="727070"/>
          <a:ext cx="374335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374335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40524" y="727061"/>
        <a:ext cx="18716" cy="18716"/>
      </dsp:txXfrm>
    </dsp:sp>
    <dsp:sp modelId="{56CF37B8-E09A-4354-9922-9840FCBE06B4}">
      <dsp:nvSpPr>
        <dsp:cNvPr id="0" name=""/>
        <dsp:cNvSpPr/>
      </dsp:nvSpPr>
      <dsp:spPr>
        <a:xfrm>
          <a:off x="3501866" y="655679"/>
          <a:ext cx="759916" cy="379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>
              <a:latin typeface="Calibri Light" panose="020F0302020204030204"/>
            </a:rPr>
            <a:t>Mujer</a:t>
          </a:r>
          <a:r>
            <a:rPr lang="en-US" sz="800" kern="1200" dirty="0">
              <a:latin typeface="Calibri Light" panose="020F0302020204030204"/>
            </a:rPr>
            <a:t> </a:t>
          </a:r>
          <a:r>
            <a:rPr lang="en-US" sz="800" kern="1200" dirty="0" err="1">
              <a:latin typeface="Calibri Light" panose="020F0302020204030204"/>
            </a:rPr>
            <a:t>sometida</a:t>
          </a:r>
        </a:p>
      </dsp:txBody>
      <dsp:txXfrm>
        <a:off x="3512995" y="666808"/>
        <a:ext cx="737658" cy="357700"/>
      </dsp:txXfrm>
    </dsp:sp>
    <dsp:sp modelId="{C083806B-AD68-4650-83C0-458126F9F3FE}">
      <dsp:nvSpPr>
        <dsp:cNvPr id="0" name=""/>
        <dsp:cNvSpPr/>
      </dsp:nvSpPr>
      <dsp:spPr>
        <a:xfrm rot="4099285">
          <a:off x="810683" y="1546355"/>
          <a:ext cx="822866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822866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01545" y="1535133"/>
        <a:ext cx="41143" cy="41143"/>
      </dsp:txXfrm>
    </dsp:sp>
    <dsp:sp modelId="{2E16B876-ECC8-4FFC-B533-5C3467CCE891}">
      <dsp:nvSpPr>
        <dsp:cNvPr id="0" name=""/>
        <dsp:cNvSpPr/>
      </dsp:nvSpPr>
      <dsp:spPr>
        <a:xfrm>
          <a:off x="1374100" y="1748058"/>
          <a:ext cx="759916" cy="379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>
              <a:latin typeface="Calibri Light" panose="020F0302020204030204"/>
            </a:rPr>
            <a:t>Modelo</a:t>
          </a:r>
          <a:r>
            <a:rPr lang="en-US" sz="800" kern="1200" dirty="0">
              <a:latin typeface="Calibri Light" panose="020F0302020204030204"/>
            </a:rPr>
            <a:t> </a:t>
          </a:r>
          <a:r>
            <a:rPr lang="en-US" sz="800" kern="1200" dirty="0" err="1">
              <a:latin typeface="Calibri Light" panose="020F0302020204030204"/>
            </a:rPr>
            <a:t>inclusivo</a:t>
          </a:r>
          <a:endParaRPr lang="en-US" sz="800" kern="1200" dirty="0"/>
        </a:p>
      </dsp:txBody>
      <dsp:txXfrm>
        <a:off x="1385229" y="1759187"/>
        <a:ext cx="737658" cy="357700"/>
      </dsp:txXfrm>
    </dsp:sp>
    <dsp:sp modelId="{AE7A0564-1B26-4D67-A63A-E00BD1E08884}">
      <dsp:nvSpPr>
        <dsp:cNvPr id="0" name=""/>
        <dsp:cNvSpPr/>
      </dsp:nvSpPr>
      <dsp:spPr>
        <a:xfrm rot="17692822">
          <a:off x="1924758" y="1600974"/>
          <a:ext cx="722482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722482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67937" y="1592261"/>
        <a:ext cx="36124" cy="36124"/>
      </dsp:txXfrm>
    </dsp:sp>
    <dsp:sp modelId="{D76C929A-551C-4D58-8A02-B731D1E75B39}">
      <dsp:nvSpPr>
        <dsp:cNvPr id="0" name=""/>
        <dsp:cNvSpPr/>
      </dsp:nvSpPr>
      <dsp:spPr>
        <a:xfrm>
          <a:off x="2437983" y="1092630"/>
          <a:ext cx="759916" cy="379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Calibri Light" panose="020F0302020204030204"/>
            </a:rPr>
            <a:t>A cargo de las </a:t>
          </a:r>
          <a:r>
            <a:rPr lang="en-US" sz="800" kern="1200" dirty="0" err="1">
              <a:latin typeface="Calibri Light" panose="020F0302020204030204"/>
            </a:rPr>
            <a:t>nuevas</a:t>
          </a:r>
          <a:r>
            <a:rPr lang="en-US" sz="800" kern="1200" dirty="0">
              <a:latin typeface="Calibri Light" panose="020F0302020204030204"/>
            </a:rPr>
            <a:t> </a:t>
          </a:r>
          <a:r>
            <a:rPr lang="en-US" sz="800" kern="1200" dirty="0" err="1">
              <a:latin typeface="Calibri Light" panose="020F0302020204030204"/>
            </a:rPr>
            <a:t>generaciones</a:t>
          </a:r>
          <a:endParaRPr lang="en-US" sz="800" kern="1200" dirty="0" err="1"/>
        </a:p>
      </dsp:txBody>
      <dsp:txXfrm>
        <a:off x="2449112" y="1103759"/>
        <a:ext cx="737658" cy="357700"/>
      </dsp:txXfrm>
    </dsp:sp>
    <dsp:sp modelId="{61F3D089-4722-4768-9794-22D49B236C8A}">
      <dsp:nvSpPr>
        <dsp:cNvPr id="0" name=""/>
        <dsp:cNvSpPr/>
      </dsp:nvSpPr>
      <dsp:spPr>
        <a:xfrm>
          <a:off x="3197899" y="1273260"/>
          <a:ext cx="303966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303966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42283" y="1275010"/>
        <a:ext cx="15198" cy="15198"/>
      </dsp:txXfrm>
    </dsp:sp>
    <dsp:sp modelId="{19669034-C50F-4A49-A345-92E7C9780031}">
      <dsp:nvSpPr>
        <dsp:cNvPr id="0" name=""/>
        <dsp:cNvSpPr/>
      </dsp:nvSpPr>
      <dsp:spPr>
        <a:xfrm>
          <a:off x="3501866" y="1092630"/>
          <a:ext cx="759916" cy="379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>
              <a:latin typeface="Calibri Light" panose="020F0302020204030204"/>
            </a:rPr>
            <a:t>Mujer</a:t>
          </a:r>
          <a:r>
            <a:rPr lang="en-US" sz="800" kern="1200" dirty="0">
              <a:latin typeface="Calibri Light" panose="020F0302020204030204"/>
            </a:rPr>
            <a:t> </a:t>
          </a:r>
          <a:r>
            <a:rPr lang="en-US" sz="800" kern="1200" dirty="0" err="1">
              <a:latin typeface="Calibri Light" panose="020F0302020204030204"/>
            </a:rPr>
            <a:t>emancipada</a:t>
          </a:r>
        </a:p>
      </dsp:txBody>
      <dsp:txXfrm>
        <a:off x="3512995" y="1103759"/>
        <a:ext cx="737658" cy="357700"/>
      </dsp:txXfrm>
    </dsp:sp>
    <dsp:sp modelId="{8C2AFC6E-CCE0-4725-9F33-66C5AD8165AB}">
      <dsp:nvSpPr>
        <dsp:cNvPr id="0" name=""/>
        <dsp:cNvSpPr/>
      </dsp:nvSpPr>
      <dsp:spPr>
        <a:xfrm rot="3907178">
          <a:off x="1924758" y="2256402"/>
          <a:ext cx="722482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722482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67937" y="2247689"/>
        <a:ext cx="36124" cy="36124"/>
      </dsp:txXfrm>
    </dsp:sp>
    <dsp:sp modelId="{18FBE287-EE8A-4E76-A7A9-5DFDB2F30273}">
      <dsp:nvSpPr>
        <dsp:cNvPr id="0" name=""/>
        <dsp:cNvSpPr/>
      </dsp:nvSpPr>
      <dsp:spPr>
        <a:xfrm>
          <a:off x="2437983" y="2403486"/>
          <a:ext cx="759916" cy="379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Calibri Light" panose="020F0302020204030204"/>
            </a:rPr>
            <a:t>Se </a:t>
          </a:r>
          <a:r>
            <a:rPr lang="en-US" sz="800" kern="1200" dirty="0" err="1">
              <a:latin typeface="Calibri Light" panose="020F0302020204030204"/>
            </a:rPr>
            <a:t>desarrolla</a:t>
          </a:r>
          <a:r>
            <a:rPr lang="en-US" sz="800" kern="1200" dirty="0">
              <a:latin typeface="Calibri Light" panose="020F0302020204030204"/>
            </a:rPr>
            <a:t> en el hogar</a:t>
          </a:r>
        </a:p>
      </dsp:txBody>
      <dsp:txXfrm>
        <a:off x="2449112" y="2414615"/>
        <a:ext cx="737658" cy="357700"/>
      </dsp:txXfrm>
    </dsp:sp>
    <dsp:sp modelId="{CB9D5F24-5351-4D71-9A00-D7D905753761}">
      <dsp:nvSpPr>
        <dsp:cNvPr id="0" name=""/>
        <dsp:cNvSpPr/>
      </dsp:nvSpPr>
      <dsp:spPr>
        <a:xfrm rot="17350740">
          <a:off x="2887253" y="2147164"/>
          <a:ext cx="92525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925258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26751" y="2133382"/>
        <a:ext cx="46262" cy="46262"/>
      </dsp:txXfrm>
    </dsp:sp>
    <dsp:sp modelId="{038386B9-C596-4A5D-BFAB-8F071A6D0F87}">
      <dsp:nvSpPr>
        <dsp:cNvPr id="0" name=""/>
        <dsp:cNvSpPr/>
      </dsp:nvSpPr>
      <dsp:spPr>
        <a:xfrm>
          <a:off x="3501866" y="1529582"/>
          <a:ext cx="759916" cy="379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Familias nucleares</a:t>
          </a:r>
          <a:endParaRPr lang="en-US" sz="800" kern="1200" dirty="0">
            <a:latin typeface="Calibri Light" panose="020F0302020204030204"/>
          </a:endParaRPr>
        </a:p>
      </dsp:txBody>
      <dsp:txXfrm>
        <a:off x="3512995" y="1540711"/>
        <a:ext cx="737658" cy="357700"/>
      </dsp:txXfrm>
    </dsp:sp>
    <dsp:sp modelId="{7254448C-5A0E-4E67-A8AB-402BEDC28183}">
      <dsp:nvSpPr>
        <dsp:cNvPr id="0" name=""/>
        <dsp:cNvSpPr/>
      </dsp:nvSpPr>
      <dsp:spPr>
        <a:xfrm rot="18289469">
          <a:off x="3083742" y="2365640"/>
          <a:ext cx="532280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532280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36575" y="2361682"/>
        <a:ext cx="26614" cy="26614"/>
      </dsp:txXfrm>
    </dsp:sp>
    <dsp:sp modelId="{451038BC-BF88-4EC6-9346-CEDD967585E8}">
      <dsp:nvSpPr>
        <dsp:cNvPr id="0" name=""/>
        <dsp:cNvSpPr/>
      </dsp:nvSpPr>
      <dsp:spPr>
        <a:xfrm>
          <a:off x="3501866" y="1966534"/>
          <a:ext cx="759916" cy="379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Familias en cohabitación</a:t>
          </a:r>
          <a:endParaRPr lang="en-US" sz="800" kern="1200" dirty="0">
            <a:latin typeface="Calibri Light" panose="020F0302020204030204"/>
          </a:endParaRPr>
        </a:p>
      </dsp:txBody>
      <dsp:txXfrm>
        <a:off x="3512995" y="1977663"/>
        <a:ext cx="737658" cy="357700"/>
      </dsp:txXfrm>
    </dsp:sp>
    <dsp:sp modelId="{6484C496-803E-43A6-8F10-3635FA872447}">
      <dsp:nvSpPr>
        <dsp:cNvPr id="0" name=""/>
        <dsp:cNvSpPr/>
      </dsp:nvSpPr>
      <dsp:spPr>
        <a:xfrm>
          <a:off x="3197899" y="2584116"/>
          <a:ext cx="303966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303966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42283" y="2585866"/>
        <a:ext cx="15198" cy="15198"/>
      </dsp:txXfrm>
    </dsp:sp>
    <dsp:sp modelId="{0F67018F-0BC4-4EC3-8CF5-8188711C43BD}">
      <dsp:nvSpPr>
        <dsp:cNvPr id="0" name=""/>
        <dsp:cNvSpPr/>
      </dsp:nvSpPr>
      <dsp:spPr>
        <a:xfrm>
          <a:off x="3501866" y="2403486"/>
          <a:ext cx="759916" cy="379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Familias monoparentales</a:t>
          </a:r>
          <a:endParaRPr lang="en-US" sz="800" kern="1200" dirty="0">
            <a:latin typeface="Calibri Light" panose="020F0302020204030204"/>
          </a:endParaRPr>
        </a:p>
      </dsp:txBody>
      <dsp:txXfrm>
        <a:off x="3512995" y="2414615"/>
        <a:ext cx="737658" cy="357700"/>
      </dsp:txXfrm>
    </dsp:sp>
    <dsp:sp modelId="{1C263387-5494-48B0-A10C-7332103DD893}">
      <dsp:nvSpPr>
        <dsp:cNvPr id="0" name=""/>
        <dsp:cNvSpPr/>
      </dsp:nvSpPr>
      <dsp:spPr>
        <a:xfrm rot="3310531">
          <a:off x="3083742" y="2802592"/>
          <a:ext cx="532280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532280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36575" y="2798634"/>
        <a:ext cx="26614" cy="26614"/>
      </dsp:txXfrm>
    </dsp:sp>
    <dsp:sp modelId="{AB7E8045-2135-415F-A328-0565FE833DA3}">
      <dsp:nvSpPr>
        <dsp:cNvPr id="0" name=""/>
        <dsp:cNvSpPr/>
      </dsp:nvSpPr>
      <dsp:spPr>
        <a:xfrm>
          <a:off x="3501866" y="2840438"/>
          <a:ext cx="759916" cy="379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Familias reconstituidas</a:t>
          </a:r>
          <a:endParaRPr lang="en-US" sz="800" kern="1200" dirty="0">
            <a:latin typeface="Calibri Light" panose="020F0302020204030204"/>
          </a:endParaRPr>
        </a:p>
      </dsp:txBody>
      <dsp:txXfrm>
        <a:off x="3512995" y="2851567"/>
        <a:ext cx="737658" cy="357700"/>
      </dsp:txXfrm>
    </dsp:sp>
    <dsp:sp modelId="{D2F1A237-9C77-4369-BB4A-2D013CD53739}">
      <dsp:nvSpPr>
        <dsp:cNvPr id="0" name=""/>
        <dsp:cNvSpPr/>
      </dsp:nvSpPr>
      <dsp:spPr>
        <a:xfrm rot="4249260">
          <a:off x="2887253" y="3021068"/>
          <a:ext cx="92525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925258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26751" y="3007286"/>
        <a:ext cx="46262" cy="46262"/>
      </dsp:txXfrm>
    </dsp:sp>
    <dsp:sp modelId="{3432AB00-1504-4F10-B05E-32D745164C73}">
      <dsp:nvSpPr>
        <dsp:cNvPr id="0" name=""/>
        <dsp:cNvSpPr/>
      </dsp:nvSpPr>
      <dsp:spPr>
        <a:xfrm>
          <a:off x="3501866" y="3277390"/>
          <a:ext cx="759916" cy="379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Calibri Light" panose="020F0302020204030204"/>
            </a:rPr>
            <a:t>Otros tipos</a:t>
          </a:r>
        </a:p>
      </dsp:txBody>
      <dsp:txXfrm>
        <a:off x="3512995" y="3288519"/>
        <a:ext cx="737658" cy="357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5C2E7E3E-65C1-498E-9EA4-B8899731A125}"/>
              </a:ext>
            </a:extLst>
          </p:cNvPr>
          <p:cNvGraphicFramePr/>
          <p:nvPr/>
        </p:nvGraphicFramePr>
        <p:xfrm>
          <a:off x="3810000" y="1600200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42</cp:revision>
  <dcterms:created xsi:type="dcterms:W3CDTF">2020-08-05T01:13:15Z</dcterms:created>
  <dcterms:modified xsi:type="dcterms:W3CDTF">2020-08-05T01:38:47Z</dcterms:modified>
</cp:coreProperties>
</file>