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15138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69" d="100"/>
          <a:sy n="69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7A801-2697-4EDA-A377-63650AB72D66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9B3FE501-8648-4617-8EB0-6E1024D7AF06}">
      <dgm:prSet phldrT="[Texto]"/>
      <dgm:spPr/>
      <dgm:t>
        <a:bodyPr/>
        <a:lstStyle/>
        <a:p>
          <a:r>
            <a:rPr lang="es-AR" dirty="0"/>
            <a:t>Mapa Conceptual</a:t>
          </a:r>
        </a:p>
      </dgm:t>
    </dgm:pt>
    <dgm:pt modelId="{7EA4C0F4-AD7F-4C22-8CFC-E17EF9496513}" type="parTrans" cxnId="{31CEDACF-A94D-451D-92E8-8C8473E7FFB4}">
      <dgm:prSet/>
      <dgm:spPr/>
      <dgm:t>
        <a:bodyPr/>
        <a:lstStyle/>
        <a:p>
          <a:endParaRPr lang="es-AR"/>
        </a:p>
      </dgm:t>
    </dgm:pt>
    <dgm:pt modelId="{A41CC38E-E32F-47D9-A749-B390DE524B4C}" type="sibTrans" cxnId="{31CEDACF-A94D-451D-92E8-8C8473E7FFB4}">
      <dgm:prSet/>
      <dgm:spPr/>
      <dgm:t>
        <a:bodyPr/>
        <a:lstStyle/>
        <a:p>
          <a:endParaRPr lang="es-AR"/>
        </a:p>
      </dgm:t>
    </dgm:pt>
    <dgm:pt modelId="{A03BF4A4-0AD0-4D96-9064-C4C0114A8253}">
      <dgm:prSet phldrT="[Texto]"/>
      <dgm:spPr/>
      <dgm:t>
        <a:bodyPr/>
        <a:lstStyle/>
        <a:p>
          <a:r>
            <a:rPr lang="es-AR" dirty="0"/>
            <a:t>Aprendizaje Significativo</a:t>
          </a:r>
        </a:p>
      </dgm:t>
    </dgm:pt>
    <dgm:pt modelId="{7D47440A-0223-48E8-9D59-C560059A0CF2}" type="parTrans" cxnId="{EE31B3CB-407A-48D5-A2EE-774279C21AA4}">
      <dgm:prSet/>
      <dgm:spPr/>
      <dgm:t>
        <a:bodyPr/>
        <a:lstStyle/>
        <a:p>
          <a:endParaRPr lang="es-AR"/>
        </a:p>
      </dgm:t>
    </dgm:pt>
    <dgm:pt modelId="{AEFB1E66-CF16-4B8B-848F-6873863BA91F}" type="sibTrans" cxnId="{EE31B3CB-407A-48D5-A2EE-774279C21AA4}">
      <dgm:prSet/>
      <dgm:spPr/>
      <dgm:t>
        <a:bodyPr/>
        <a:lstStyle/>
        <a:p>
          <a:endParaRPr lang="es-AR"/>
        </a:p>
      </dgm:t>
    </dgm:pt>
    <dgm:pt modelId="{BE16BB52-2237-4ECD-8DD4-31A02F3C8784}">
      <dgm:prSet phldrT="[Texto]"/>
      <dgm:spPr/>
      <dgm:t>
        <a:bodyPr/>
        <a:lstStyle/>
        <a:p>
          <a:r>
            <a:rPr lang="es-AR" dirty="0"/>
            <a:t>Palabra Enlace</a:t>
          </a:r>
        </a:p>
      </dgm:t>
    </dgm:pt>
    <dgm:pt modelId="{B2B657C4-41A7-4D1E-BC82-2BC71581BBD0}" type="parTrans" cxnId="{4632EAEB-D1A3-4B54-856B-0762C32B7B1E}">
      <dgm:prSet/>
      <dgm:spPr/>
      <dgm:t>
        <a:bodyPr/>
        <a:lstStyle/>
        <a:p>
          <a:endParaRPr lang="es-AR"/>
        </a:p>
      </dgm:t>
    </dgm:pt>
    <dgm:pt modelId="{3BEA3566-EC9E-4148-94BB-E3E9A737A539}" type="sibTrans" cxnId="{4632EAEB-D1A3-4B54-856B-0762C32B7B1E}">
      <dgm:prSet/>
      <dgm:spPr/>
      <dgm:t>
        <a:bodyPr/>
        <a:lstStyle/>
        <a:p>
          <a:endParaRPr lang="es-AR"/>
        </a:p>
      </dgm:t>
    </dgm:pt>
    <dgm:pt modelId="{4108DADF-1499-49E2-A368-221A4FBB121F}" type="pres">
      <dgm:prSet presAssocID="{3327A801-2697-4EDA-A377-63650AB72D66}" presName="Name0" presStyleCnt="0">
        <dgm:presLayoutVars>
          <dgm:dir/>
          <dgm:resizeHandles val="exact"/>
        </dgm:presLayoutVars>
      </dgm:prSet>
      <dgm:spPr/>
    </dgm:pt>
    <dgm:pt modelId="{28734883-9ECB-47CC-9D20-DC05A0CCFE7B}" type="pres">
      <dgm:prSet presAssocID="{3327A801-2697-4EDA-A377-63650AB72D66}" presName="fgShape" presStyleLbl="fgShp" presStyleIdx="0" presStyleCnt="1"/>
      <dgm:spPr/>
    </dgm:pt>
    <dgm:pt modelId="{232D0503-28E4-4C1B-AE20-84BEED58F04F}" type="pres">
      <dgm:prSet presAssocID="{3327A801-2697-4EDA-A377-63650AB72D66}" presName="linComp" presStyleCnt="0"/>
      <dgm:spPr/>
    </dgm:pt>
    <dgm:pt modelId="{78649D9B-5E87-4563-A254-DA13EDE5D2A9}" type="pres">
      <dgm:prSet presAssocID="{9B3FE501-8648-4617-8EB0-6E1024D7AF06}" presName="compNode" presStyleCnt="0"/>
      <dgm:spPr/>
    </dgm:pt>
    <dgm:pt modelId="{B22D1DDE-4963-45C1-8F6E-DF533461BA27}" type="pres">
      <dgm:prSet presAssocID="{9B3FE501-8648-4617-8EB0-6E1024D7AF06}" presName="bkgdShape" presStyleLbl="node1" presStyleIdx="0" presStyleCnt="3"/>
      <dgm:spPr/>
    </dgm:pt>
    <dgm:pt modelId="{DBD89E4E-286D-429A-BB7F-4095EF22EDDC}" type="pres">
      <dgm:prSet presAssocID="{9B3FE501-8648-4617-8EB0-6E1024D7AF06}" presName="nodeTx" presStyleLbl="node1" presStyleIdx="0" presStyleCnt="3">
        <dgm:presLayoutVars>
          <dgm:bulletEnabled val="1"/>
        </dgm:presLayoutVars>
      </dgm:prSet>
      <dgm:spPr/>
    </dgm:pt>
    <dgm:pt modelId="{F9D75E32-A384-46D1-923F-6AF6A0334492}" type="pres">
      <dgm:prSet presAssocID="{9B3FE501-8648-4617-8EB0-6E1024D7AF06}" presName="invisiNode" presStyleLbl="node1" presStyleIdx="0" presStyleCnt="3"/>
      <dgm:spPr/>
    </dgm:pt>
    <dgm:pt modelId="{DF5882E7-DA6A-46C6-8C22-AB75DEEFFE92}" type="pres">
      <dgm:prSet presAssocID="{9B3FE501-8648-4617-8EB0-6E1024D7AF0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d con relleno sólido"/>
        </a:ext>
      </dgm:extLst>
    </dgm:pt>
    <dgm:pt modelId="{64DC5CC4-4857-40AA-AFBC-642658D22355}" type="pres">
      <dgm:prSet presAssocID="{A41CC38E-E32F-47D9-A749-B390DE524B4C}" presName="sibTrans" presStyleLbl="sibTrans2D1" presStyleIdx="0" presStyleCnt="0"/>
      <dgm:spPr/>
    </dgm:pt>
    <dgm:pt modelId="{EC571282-338E-43CA-A30D-EB97AA91C329}" type="pres">
      <dgm:prSet presAssocID="{A03BF4A4-0AD0-4D96-9064-C4C0114A8253}" presName="compNode" presStyleCnt="0"/>
      <dgm:spPr/>
    </dgm:pt>
    <dgm:pt modelId="{77E1418D-01D1-4D23-BEE3-D671E3E54B29}" type="pres">
      <dgm:prSet presAssocID="{A03BF4A4-0AD0-4D96-9064-C4C0114A8253}" presName="bkgdShape" presStyleLbl="node1" presStyleIdx="1" presStyleCnt="3"/>
      <dgm:spPr/>
    </dgm:pt>
    <dgm:pt modelId="{6DC3D077-B898-4CB6-A64C-50363C5B1458}" type="pres">
      <dgm:prSet presAssocID="{A03BF4A4-0AD0-4D96-9064-C4C0114A8253}" presName="nodeTx" presStyleLbl="node1" presStyleIdx="1" presStyleCnt="3">
        <dgm:presLayoutVars>
          <dgm:bulletEnabled val="1"/>
        </dgm:presLayoutVars>
      </dgm:prSet>
      <dgm:spPr/>
    </dgm:pt>
    <dgm:pt modelId="{8DF35DEB-E6B2-49D7-B50D-9823B0FA421D}" type="pres">
      <dgm:prSet presAssocID="{A03BF4A4-0AD0-4D96-9064-C4C0114A8253}" presName="invisiNode" presStyleLbl="node1" presStyleIdx="1" presStyleCnt="3"/>
      <dgm:spPr/>
    </dgm:pt>
    <dgm:pt modelId="{4618B5AA-08AF-4BD6-A097-2ED6320A5CE2}" type="pres">
      <dgm:prSet presAssocID="{A03BF4A4-0AD0-4D96-9064-C4C0114A8253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ebro en la cabeza con relleno sólido"/>
        </a:ext>
      </dgm:extLst>
    </dgm:pt>
    <dgm:pt modelId="{A4FF8FF0-721F-4DF5-A53F-389CB6477B90}" type="pres">
      <dgm:prSet presAssocID="{AEFB1E66-CF16-4B8B-848F-6873863BA91F}" presName="sibTrans" presStyleLbl="sibTrans2D1" presStyleIdx="0" presStyleCnt="0"/>
      <dgm:spPr/>
    </dgm:pt>
    <dgm:pt modelId="{E5A06895-E02C-4823-B3A8-FF70127D50CE}" type="pres">
      <dgm:prSet presAssocID="{BE16BB52-2237-4ECD-8DD4-31A02F3C8784}" presName="compNode" presStyleCnt="0"/>
      <dgm:spPr/>
    </dgm:pt>
    <dgm:pt modelId="{82D9AC61-25D7-4FDC-8AFE-EAC7C15907FD}" type="pres">
      <dgm:prSet presAssocID="{BE16BB52-2237-4ECD-8DD4-31A02F3C8784}" presName="bkgdShape" presStyleLbl="node1" presStyleIdx="2" presStyleCnt="3"/>
      <dgm:spPr/>
    </dgm:pt>
    <dgm:pt modelId="{5D7D6DF0-CC1E-4CD9-BC5A-3DE4D32CC579}" type="pres">
      <dgm:prSet presAssocID="{BE16BB52-2237-4ECD-8DD4-31A02F3C8784}" presName="nodeTx" presStyleLbl="node1" presStyleIdx="2" presStyleCnt="3">
        <dgm:presLayoutVars>
          <dgm:bulletEnabled val="1"/>
        </dgm:presLayoutVars>
      </dgm:prSet>
      <dgm:spPr/>
    </dgm:pt>
    <dgm:pt modelId="{2CFE720A-B7EE-40F3-A6DD-D14A3DB0E3DC}" type="pres">
      <dgm:prSet presAssocID="{BE16BB52-2237-4ECD-8DD4-31A02F3C8784}" presName="invisiNode" presStyleLbl="node1" presStyleIdx="2" presStyleCnt="3"/>
      <dgm:spPr/>
    </dgm:pt>
    <dgm:pt modelId="{D8272B5F-8CFB-4C7B-999E-80B59633FDD7}" type="pres">
      <dgm:prSet presAssocID="{BE16BB52-2237-4ECD-8DD4-31A02F3C8784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aderno de estrategias con relleno sólido"/>
        </a:ext>
      </dgm:extLst>
    </dgm:pt>
  </dgm:ptLst>
  <dgm:cxnLst>
    <dgm:cxn modelId="{12C3180E-5548-4CD8-9630-888E70619AE1}" type="presOf" srcId="{9B3FE501-8648-4617-8EB0-6E1024D7AF06}" destId="{B22D1DDE-4963-45C1-8F6E-DF533461BA27}" srcOrd="0" destOrd="0" presId="urn:microsoft.com/office/officeart/2005/8/layout/hList7"/>
    <dgm:cxn modelId="{7CF1A80E-CD4F-43E6-909F-0D3C4699E109}" type="presOf" srcId="{9B3FE501-8648-4617-8EB0-6E1024D7AF06}" destId="{DBD89E4E-286D-429A-BB7F-4095EF22EDDC}" srcOrd="1" destOrd="0" presId="urn:microsoft.com/office/officeart/2005/8/layout/hList7"/>
    <dgm:cxn modelId="{9B6F7D5B-668C-4FB2-87BE-36C2F0AFA4CA}" type="presOf" srcId="{3327A801-2697-4EDA-A377-63650AB72D66}" destId="{4108DADF-1499-49E2-A368-221A4FBB121F}" srcOrd="0" destOrd="0" presId="urn:microsoft.com/office/officeart/2005/8/layout/hList7"/>
    <dgm:cxn modelId="{37B37A66-23DF-4925-895E-12FECBA060D5}" type="presOf" srcId="{BE16BB52-2237-4ECD-8DD4-31A02F3C8784}" destId="{82D9AC61-25D7-4FDC-8AFE-EAC7C15907FD}" srcOrd="0" destOrd="0" presId="urn:microsoft.com/office/officeart/2005/8/layout/hList7"/>
    <dgm:cxn modelId="{76EC9777-E613-4DC1-A694-FFE060BBD9F0}" type="presOf" srcId="{BE16BB52-2237-4ECD-8DD4-31A02F3C8784}" destId="{5D7D6DF0-CC1E-4CD9-BC5A-3DE4D32CC579}" srcOrd="1" destOrd="0" presId="urn:microsoft.com/office/officeart/2005/8/layout/hList7"/>
    <dgm:cxn modelId="{E9B1428C-C1DB-4EA3-A6DD-A0D6B0E1A322}" type="presOf" srcId="{A41CC38E-E32F-47D9-A749-B390DE524B4C}" destId="{64DC5CC4-4857-40AA-AFBC-642658D22355}" srcOrd="0" destOrd="0" presId="urn:microsoft.com/office/officeart/2005/8/layout/hList7"/>
    <dgm:cxn modelId="{EE31B3CB-407A-48D5-A2EE-774279C21AA4}" srcId="{3327A801-2697-4EDA-A377-63650AB72D66}" destId="{A03BF4A4-0AD0-4D96-9064-C4C0114A8253}" srcOrd="1" destOrd="0" parTransId="{7D47440A-0223-48E8-9D59-C560059A0CF2}" sibTransId="{AEFB1E66-CF16-4B8B-848F-6873863BA91F}"/>
    <dgm:cxn modelId="{31CEDACF-A94D-451D-92E8-8C8473E7FFB4}" srcId="{3327A801-2697-4EDA-A377-63650AB72D66}" destId="{9B3FE501-8648-4617-8EB0-6E1024D7AF06}" srcOrd="0" destOrd="0" parTransId="{7EA4C0F4-AD7F-4C22-8CFC-E17EF9496513}" sibTransId="{A41CC38E-E32F-47D9-A749-B390DE524B4C}"/>
    <dgm:cxn modelId="{F58A84D0-9A3F-4B79-BA85-634D90D09B30}" type="presOf" srcId="{A03BF4A4-0AD0-4D96-9064-C4C0114A8253}" destId="{6DC3D077-B898-4CB6-A64C-50363C5B1458}" srcOrd="1" destOrd="0" presId="urn:microsoft.com/office/officeart/2005/8/layout/hList7"/>
    <dgm:cxn modelId="{C467D1E4-C1A5-4619-89F3-C86EC55330DF}" type="presOf" srcId="{AEFB1E66-CF16-4B8B-848F-6873863BA91F}" destId="{A4FF8FF0-721F-4DF5-A53F-389CB6477B90}" srcOrd="0" destOrd="0" presId="urn:microsoft.com/office/officeart/2005/8/layout/hList7"/>
    <dgm:cxn modelId="{90632CE7-1119-466F-8C73-56B17D3DD8D1}" type="presOf" srcId="{A03BF4A4-0AD0-4D96-9064-C4C0114A8253}" destId="{77E1418D-01D1-4D23-BEE3-D671E3E54B29}" srcOrd="0" destOrd="0" presId="urn:microsoft.com/office/officeart/2005/8/layout/hList7"/>
    <dgm:cxn modelId="{4632EAEB-D1A3-4B54-856B-0762C32B7B1E}" srcId="{3327A801-2697-4EDA-A377-63650AB72D66}" destId="{BE16BB52-2237-4ECD-8DD4-31A02F3C8784}" srcOrd="2" destOrd="0" parTransId="{B2B657C4-41A7-4D1E-BC82-2BC71581BBD0}" sibTransId="{3BEA3566-EC9E-4148-94BB-E3E9A737A539}"/>
    <dgm:cxn modelId="{5B3B6D62-0358-44AD-A7D5-D6A8DEA29011}" type="presParOf" srcId="{4108DADF-1499-49E2-A368-221A4FBB121F}" destId="{28734883-9ECB-47CC-9D20-DC05A0CCFE7B}" srcOrd="0" destOrd="0" presId="urn:microsoft.com/office/officeart/2005/8/layout/hList7"/>
    <dgm:cxn modelId="{9B09A5AB-F811-476C-B83B-B4777126686D}" type="presParOf" srcId="{4108DADF-1499-49E2-A368-221A4FBB121F}" destId="{232D0503-28E4-4C1B-AE20-84BEED58F04F}" srcOrd="1" destOrd="0" presId="urn:microsoft.com/office/officeart/2005/8/layout/hList7"/>
    <dgm:cxn modelId="{6A9E16D3-0ADE-49A4-865A-30FE0A337811}" type="presParOf" srcId="{232D0503-28E4-4C1B-AE20-84BEED58F04F}" destId="{78649D9B-5E87-4563-A254-DA13EDE5D2A9}" srcOrd="0" destOrd="0" presId="urn:microsoft.com/office/officeart/2005/8/layout/hList7"/>
    <dgm:cxn modelId="{0E27D0D7-80C1-4F00-A929-08EC2F344C9E}" type="presParOf" srcId="{78649D9B-5E87-4563-A254-DA13EDE5D2A9}" destId="{B22D1DDE-4963-45C1-8F6E-DF533461BA27}" srcOrd="0" destOrd="0" presId="urn:microsoft.com/office/officeart/2005/8/layout/hList7"/>
    <dgm:cxn modelId="{B3528015-66F2-48CF-B6CB-67E3A09E66C1}" type="presParOf" srcId="{78649D9B-5E87-4563-A254-DA13EDE5D2A9}" destId="{DBD89E4E-286D-429A-BB7F-4095EF22EDDC}" srcOrd="1" destOrd="0" presId="urn:microsoft.com/office/officeart/2005/8/layout/hList7"/>
    <dgm:cxn modelId="{477B1ACD-0F2F-4A70-A91D-AB0E07B5CBDA}" type="presParOf" srcId="{78649D9B-5E87-4563-A254-DA13EDE5D2A9}" destId="{F9D75E32-A384-46D1-923F-6AF6A0334492}" srcOrd="2" destOrd="0" presId="urn:microsoft.com/office/officeart/2005/8/layout/hList7"/>
    <dgm:cxn modelId="{611F7E19-03BD-47E5-97D6-31C92D2D2DB8}" type="presParOf" srcId="{78649D9B-5E87-4563-A254-DA13EDE5D2A9}" destId="{DF5882E7-DA6A-46C6-8C22-AB75DEEFFE92}" srcOrd="3" destOrd="0" presId="urn:microsoft.com/office/officeart/2005/8/layout/hList7"/>
    <dgm:cxn modelId="{CDB9E94B-D94D-41CE-87E0-49735F9281E6}" type="presParOf" srcId="{232D0503-28E4-4C1B-AE20-84BEED58F04F}" destId="{64DC5CC4-4857-40AA-AFBC-642658D22355}" srcOrd="1" destOrd="0" presId="urn:microsoft.com/office/officeart/2005/8/layout/hList7"/>
    <dgm:cxn modelId="{D38EC607-B9DF-4E8B-B8EE-56ED1371C0A2}" type="presParOf" srcId="{232D0503-28E4-4C1B-AE20-84BEED58F04F}" destId="{EC571282-338E-43CA-A30D-EB97AA91C329}" srcOrd="2" destOrd="0" presId="urn:microsoft.com/office/officeart/2005/8/layout/hList7"/>
    <dgm:cxn modelId="{63CCA562-6FFC-4A36-92E7-83B3E7A69D38}" type="presParOf" srcId="{EC571282-338E-43CA-A30D-EB97AA91C329}" destId="{77E1418D-01D1-4D23-BEE3-D671E3E54B29}" srcOrd="0" destOrd="0" presId="urn:microsoft.com/office/officeart/2005/8/layout/hList7"/>
    <dgm:cxn modelId="{C4C08E37-4E78-4982-8C9E-D37EE423E2EE}" type="presParOf" srcId="{EC571282-338E-43CA-A30D-EB97AA91C329}" destId="{6DC3D077-B898-4CB6-A64C-50363C5B1458}" srcOrd="1" destOrd="0" presId="urn:microsoft.com/office/officeart/2005/8/layout/hList7"/>
    <dgm:cxn modelId="{57A8021E-A2DF-4996-B1EC-5FD7286922FE}" type="presParOf" srcId="{EC571282-338E-43CA-A30D-EB97AA91C329}" destId="{8DF35DEB-E6B2-49D7-B50D-9823B0FA421D}" srcOrd="2" destOrd="0" presId="urn:microsoft.com/office/officeart/2005/8/layout/hList7"/>
    <dgm:cxn modelId="{48F327A7-4625-4DD0-8DEB-34012AC6C315}" type="presParOf" srcId="{EC571282-338E-43CA-A30D-EB97AA91C329}" destId="{4618B5AA-08AF-4BD6-A097-2ED6320A5CE2}" srcOrd="3" destOrd="0" presId="urn:microsoft.com/office/officeart/2005/8/layout/hList7"/>
    <dgm:cxn modelId="{4EFB8BF8-6D9C-4E2F-873F-15B675E9F62A}" type="presParOf" srcId="{232D0503-28E4-4C1B-AE20-84BEED58F04F}" destId="{A4FF8FF0-721F-4DF5-A53F-389CB6477B90}" srcOrd="3" destOrd="0" presId="urn:microsoft.com/office/officeart/2005/8/layout/hList7"/>
    <dgm:cxn modelId="{0206D176-975E-41C3-846B-4075AC282741}" type="presParOf" srcId="{232D0503-28E4-4C1B-AE20-84BEED58F04F}" destId="{E5A06895-E02C-4823-B3A8-FF70127D50CE}" srcOrd="4" destOrd="0" presId="urn:microsoft.com/office/officeart/2005/8/layout/hList7"/>
    <dgm:cxn modelId="{3B534E93-CC5E-4D8B-8EEA-02EE2F597F6D}" type="presParOf" srcId="{E5A06895-E02C-4823-B3A8-FF70127D50CE}" destId="{82D9AC61-25D7-4FDC-8AFE-EAC7C15907FD}" srcOrd="0" destOrd="0" presId="urn:microsoft.com/office/officeart/2005/8/layout/hList7"/>
    <dgm:cxn modelId="{7E032BA0-855E-4B56-8A94-E48436584FF7}" type="presParOf" srcId="{E5A06895-E02C-4823-B3A8-FF70127D50CE}" destId="{5D7D6DF0-CC1E-4CD9-BC5A-3DE4D32CC579}" srcOrd="1" destOrd="0" presId="urn:microsoft.com/office/officeart/2005/8/layout/hList7"/>
    <dgm:cxn modelId="{D9BF2994-A11A-44CF-9A31-6BD2CE2FBF3E}" type="presParOf" srcId="{E5A06895-E02C-4823-B3A8-FF70127D50CE}" destId="{2CFE720A-B7EE-40F3-A6DD-D14A3DB0E3DC}" srcOrd="2" destOrd="0" presId="urn:microsoft.com/office/officeart/2005/8/layout/hList7"/>
    <dgm:cxn modelId="{777D8B49-8F18-4F14-8BE0-90345B2DF7E7}" type="presParOf" srcId="{E5A06895-E02C-4823-B3A8-FF70127D50CE}" destId="{D8272B5F-8CFB-4C7B-999E-80B59633FDD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C11790-1EA0-4FE9-8E07-09FA69309179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B89A2867-CE48-40FB-9606-9129F2BD1ABD}">
      <dgm:prSet phldrT="[Texto]"/>
      <dgm:spPr/>
      <dgm:t>
        <a:bodyPr/>
        <a:lstStyle/>
        <a:p>
          <a:r>
            <a:rPr lang="es-AR" dirty="0"/>
            <a:t>Puede ser frecuente</a:t>
          </a:r>
        </a:p>
      </dgm:t>
    </dgm:pt>
    <dgm:pt modelId="{62A1147D-A3BD-4657-ACC5-F2D9DA342A0C}" type="parTrans" cxnId="{1EED96EA-5B89-4C97-8921-7627DD43B1E5}">
      <dgm:prSet/>
      <dgm:spPr/>
      <dgm:t>
        <a:bodyPr/>
        <a:lstStyle/>
        <a:p>
          <a:endParaRPr lang="es-AR"/>
        </a:p>
      </dgm:t>
    </dgm:pt>
    <dgm:pt modelId="{3CA7775B-CD8E-4F3E-B1B7-C40156548B01}" type="sibTrans" cxnId="{1EED96EA-5B89-4C97-8921-7627DD43B1E5}">
      <dgm:prSet/>
      <dgm:spPr/>
      <dgm:t>
        <a:bodyPr/>
        <a:lstStyle/>
        <a:p>
          <a:endParaRPr lang="es-AR"/>
        </a:p>
      </dgm:t>
    </dgm:pt>
    <dgm:pt modelId="{F9E3B5A0-5E57-4F40-90F3-A0B4C259EDF4}">
      <dgm:prSet phldrT="[Texto]"/>
      <dgm:spPr/>
      <dgm:t>
        <a:bodyPr/>
        <a:lstStyle/>
        <a:p>
          <a:r>
            <a:rPr lang="es-AR" dirty="0"/>
            <a:t>Puede ser costosa</a:t>
          </a:r>
        </a:p>
      </dgm:t>
    </dgm:pt>
    <dgm:pt modelId="{64EAF87C-5791-4AF9-866A-3D5C1936AEE6}" type="parTrans" cxnId="{14F3AA11-54CE-4976-B854-9B27C872BB26}">
      <dgm:prSet/>
      <dgm:spPr/>
      <dgm:t>
        <a:bodyPr/>
        <a:lstStyle/>
        <a:p>
          <a:endParaRPr lang="es-AR"/>
        </a:p>
      </dgm:t>
    </dgm:pt>
    <dgm:pt modelId="{5ABE9C92-6356-49BF-84B8-DCA2E3A40FDC}" type="sibTrans" cxnId="{14F3AA11-54CE-4976-B854-9B27C872BB26}">
      <dgm:prSet/>
      <dgm:spPr/>
      <dgm:t>
        <a:bodyPr/>
        <a:lstStyle/>
        <a:p>
          <a:endParaRPr lang="es-AR"/>
        </a:p>
      </dgm:t>
    </dgm:pt>
    <dgm:pt modelId="{947C9065-ADDB-4E14-AF74-3938E5C7E3B4}">
      <dgm:prSet phldrT="[Texto]"/>
      <dgm:spPr/>
      <dgm:t>
        <a:bodyPr/>
        <a:lstStyle/>
        <a:p>
          <a:r>
            <a:rPr lang="es-AR" dirty="0"/>
            <a:t>Es de valor indeterminable</a:t>
          </a:r>
        </a:p>
      </dgm:t>
    </dgm:pt>
    <dgm:pt modelId="{5C39DB1A-7F8F-42BE-8FE6-06A6F3BCCA54}" type="parTrans" cxnId="{D18213B0-4A20-4828-A205-B99E255FE136}">
      <dgm:prSet/>
      <dgm:spPr/>
      <dgm:t>
        <a:bodyPr/>
        <a:lstStyle/>
        <a:p>
          <a:endParaRPr lang="es-AR"/>
        </a:p>
      </dgm:t>
    </dgm:pt>
    <dgm:pt modelId="{55298C3E-CA8A-462F-908A-14CDFB887EF4}" type="sibTrans" cxnId="{D18213B0-4A20-4828-A205-B99E255FE136}">
      <dgm:prSet/>
      <dgm:spPr/>
      <dgm:t>
        <a:bodyPr/>
        <a:lstStyle/>
        <a:p>
          <a:endParaRPr lang="es-AR"/>
        </a:p>
      </dgm:t>
    </dgm:pt>
    <dgm:pt modelId="{32513ED1-E356-4B14-A163-52E90796DDAB}">
      <dgm:prSet phldrT="[Texto]"/>
      <dgm:spPr/>
      <dgm:t>
        <a:bodyPr/>
        <a:lstStyle/>
        <a:p>
          <a:r>
            <a:rPr lang="es-AR" dirty="0"/>
            <a:t>Tiene densidad representable</a:t>
          </a:r>
        </a:p>
      </dgm:t>
    </dgm:pt>
    <dgm:pt modelId="{CAF87926-1948-4DC6-846B-CE7D94CEE3D1}" type="parTrans" cxnId="{5961C09E-3B1A-413F-8402-8BB9241EDD18}">
      <dgm:prSet/>
      <dgm:spPr/>
      <dgm:t>
        <a:bodyPr/>
        <a:lstStyle/>
        <a:p>
          <a:endParaRPr lang="es-AR"/>
        </a:p>
      </dgm:t>
    </dgm:pt>
    <dgm:pt modelId="{85A0D113-4212-479C-B8F2-2FBDCA302901}" type="sibTrans" cxnId="{5961C09E-3B1A-413F-8402-8BB9241EDD18}">
      <dgm:prSet/>
      <dgm:spPr/>
      <dgm:t>
        <a:bodyPr/>
        <a:lstStyle/>
        <a:p>
          <a:endParaRPr lang="es-AR"/>
        </a:p>
      </dgm:t>
    </dgm:pt>
    <dgm:pt modelId="{16FFB12B-981E-49F9-9512-56F905F402A7}" type="pres">
      <dgm:prSet presAssocID="{CEC11790-1EA0-4FE9-8E07-09FA69309179}" presName="matrix" presStyleCnt="0">
        <dgm:presLayoutVars>
          <dgm:chMax val="1"/>
          <dgm:dir/>
          <dgm:resizeHandles val="exact"/>
        </dgm:presLayoutVars>
      </dgm:prSet>
      <dgm:spPr/>
    </dgm:pt>
    <dgm:pt modelId="{15B33D19-82F0-47BC-BF13-1F6882988861}" type="pres">
      <dgm:prSet presAssocID="{CEC11790-1EA0-4FE9-8E07-09FA69309179}" presName="diamond" presStyleLbl="bgShp" presStyleIdx="0" presStyleCnt="1"/>
      <dgm:spPr/>
    </dgm:pt>
    <dgm:pt modelId="{B8731DC4-F5B3-4140-85B7-211F55B0AF21}" type="pres">
      <dgm:prSet presAssocID="{CEC11790-1EA0-4FE9-8E07-09FA693091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C733F1-7B30-4716-96BE-CB61F9B54D42}" type="pres">
      <dgm:prSet presAssocID="{CEC11790-1EA0-4FE9-8E07-09FA693091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0829D2-DEDB-4846-98FF-F87610BBC1A5}" type="pres">
      <dgm:prSet presAssocID="{CEC11790-1EA0-4FE9-8E07-09FA693091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EED2645-D7D8-46D1-8ED5-BAD927C5F270}" type="pres">
      <dgm:prSet presAssocID="{CEC11790-1EA0-4FE9-8E07-09FA693091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926E11-2093-4612-B38C-1D6F447AA26F}" type="presOf" srcId="{947C9065-ADDB-4E14-AF74-3938E5C7E3B4}" destId="{630829D2-DEDB-4846-98FF-F87610BBC1A5}" srcOrd="0" destOrd="0" presId="urn:microsoft.com/office/officeart/2005/8/layout/matrix3"/>
    <dgm:cxn modelId="{14F3AA11-54CE-4976-B854-9B27C872BB26}" srcId="{CEC11790-1EA0-4FE9-8E07-09FA69309179}" destId="{F9E3B5A0-5E57-4F40-90F3-A0B4C259EDF4}" srcOrd="1" destOrd="0" parTransId="{64EAF87C-5791-4AF9-866A-3D5C1936AEE6}" sibTransId="{5ABE9C92-6356-49BF-84B8-DCA2E3A40FDC}"/>
    <dgm:cxn modelId="{4DF80764-489D-4029-BB5F-F1A4A8C96A72}" type="presOf" srcId="{32513ED1-E356-4B14-A163-52E90796DDAB}" destId="{3EED2645-D7D8-46D1-8ED5-BAD927C5F270}" srcOrd="0" destOrd="0" presId="urn:microsoft.com/office/officeart/2005/8/layout/matrix3"/>
    <dgm:cxn modelId="{994ABA73-AE69-4D82-9EDD-1A511B840E48}" type="presOf" srcId="{CEC11790-1EA0-4FE9-8E07-09FA69309179}" destId="{16FFB12B-981E-49F9-9512-56F905F402A7}" srcOrd="0" destOrd="0" presId="urn:microsoft.com/office/officeart/2005/8/layout/matrix3"/>
    <dgm:cxn modelId="{5961C09E-3B1A-413F-8402-8BB9241EDD18}" srcId="{CEC11790-1EA0-4FE9-8E07-09FA69309179}" destId="{32513ED1-E356-4B14-A163-52E90796DDAB}" srcOrd="3" destOrd="0" parTransId="{CAF87926-1948-4DC6-846B-CE7D94CEE3D1}" sibTransId="{85A0D113-4212-479C-B8F2-2FBDCA302901}"/>
    <dgm:cxn modelId="{2185B3AA-3EA9-4E59-A9E5-78854B4644A7}" type="presOf" srcId="{B89A2867-CE48-40FB-9606-9129F2BD1ABD}" destId="{B8731DC4-F5B3-4140-85B7-211F55B0AF21}" srcOrd="0" destOrd="0" presId="urn:microsoft.com/office/officeart/2005/8/layout/matrix3"/>
    <dgm:cxn modelId="{D18213B0-4A20-4828-A205-B99E255FE136}" srcId="{CEC11790-1EA0-4FE9-8E07-09FA69309179}" destId="{947C9065-ADDB-4E14-AF74-3938E5C7E3B4}" srcOrd="2" destOrd="0" parTransId="{5C39DB1A-7F8F-42BE-8FE6-06A6F3BCCA54}" sibTransId="{55298C3E-CA8A-462F-908A-14CDFB887EF4}"/>
    <dgm:cxn modelId="{1EED96EA-5B89-4C97-8921-7627DD43B1E5}" srcId="{CEC11790-1EA0-4FE9-8E07-09FA69309179}" destId="{B89A2867-CE48-40FB-9606-9129F2BD1ABD}" srcOrd="0" destOrd="0" parTransId="{62A1147D-A3BD-4657-ACC5-F2D9DA342A0C}" sibTransId="{3CA7775B-CD8E-4F3E-B1B7-C40156548B01}"/>
    <dgm:cxn modelId="{9A5A39EE-3C2A-474B-AF6A-A330FE8F79BC}" type="presOf" srcId="{F9E3B5A0-5E57-4F40-90F3-A0B4C259EDF4}" destId="{A5C733F1-7B30-4716-96BE-CB61F9B54D42}" srcOrd="0" destOrd="0" presId="urn:microsoft.com/office/officeart/2005/8/layout/matrix3"/>
    <dgm:cxn modelId="{928F8DB7-903F-41DE-BA41-7499FC8A55AD}" type="presParOf" srcId="{16FFB12B-981E-49F9-9512-56F905F402A7}" destId="{15B33D19-82F0-47BC-BF13-1F6882988861}" srcOrd="0" destOrd="0" presId="urn:microsoft.com/office/officeart/2005/8/layout/matrix3"/>
    <dgm:cxn modelId="{765CCE8B-DD05-45C4-83F2-B23EA0F5D213}" type="presParOf" srcId="{16FFB12B-981E-49F9-9512-56F905F402A7}" destId="{B8731DC4-F5B3-4140-85B7-211F55B0AF21}" srcOrd="1" destOrd="0" presId="urn:microsoft.com/office/officeart/2005/8/layout/matrix3"/>
    <dgm:cxn modelId="{B522CFFD-055F-466E-BD5C-B3E92EBAE2C3}" type="presParOf" srcId="{16FFB12B-981E-49F9-9512-56F905F402A7}" destId="{A5C733F1-7B30-4716-96BE-CB61F9B54D42}" srcOrd="2" destOrd="0" presId="urn:microsoft.com/office/officeart/2005/8/layout/matrix3"/>
    <dgm:cxn modelId="{33885424-53DD-4006-8D11-58629A460B3D}" type="presParOf" srcId="{16FFB12B-981E-49F9-9512-56F905F402A7}" destId="{630829D2-DEDB-4846-98FF-F87610BBC1A5}" srcOrd="3" destOrd="0" presId="urn:microsoft.com/office/officeart/2005/8/layout/matrix3"/>
    <dgm:cxn modelId="{C9EB2B91-207E-428B-B500-509237505C20}" type="presParOf" srcId="{16FFB12B-981E-49F9-9512-56F905F402A7}" destId="{3EED2645-D7D8-46D1-8ED5-BAD927C5F27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9B9409-BFFB-429D-90B5-F35EEA6B95C3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CA7B04B9-E40B-4BDC-9650-53778729AB1A}">
      <dgm:prSet phldrT="[Texto]"/>
      <dgm:spPr/>
      <dgm:t>
        <a:bodyPr/>
        <a:lstStyle/>
        <a:p>
          <a:r>
            <a:rPr lang="es-AR" dirty="0"/>
            <a:t>Normalización</a:t>
          </a:r>
        </a:p>
      </dgm:t>
    </dgm:pt>
    <dgm:pt modelId="{7945C0B0-1A74-4DFD-A0F5-067825B44FEF}" type="parTrans" cxnId="{3DD8774F-FA34-4274-AD15-E9C735FA61E9}">
      <dgm:prSet/>
      <dgm:spPr/>
      <dgm:t>
        <a:bodyPr/>
        <a:lstStyle/>
        <a:p>
          <a:endParaRPr lang="es-AR"/>
        </a:p>
      </dgm:t>
    </dgm:pt>
    <dgm:pt modelId="{FEEE8C70-D5C6-451B-AF23-99957D000233}" type="sibTrans" cxnId="{3DD8774F-FA34-4274-AD15-E9C735FA61E9}">
      <dgm:prSet custT="1"/>
      <dgm:spPr/>
      <dgm:t>
        <a:bodyPr/>
        <a:lstStyle/>
        <a:p>
          <a:r>
            <a:rPr lang="es-AR" sz="1500" dirty="0"/>
            <a:t>Consigue</a:t>
          </a:r>
        </a:p>
      </dgm:t>
    </dgm:pt>
    <dgm:pt modelId="{127A1B7A-51D9-42A0-90C4-0B0212EA8C3B}">
      <dgm:prSet phldrT="[Texto]"/>
      <dgm:spPr/>
      <dgm:t>
        <a:bodyPr/>
        <a:lstStyle/>
        <a:p>
          <a:r>
            <a:rPr lang="es-AR" dirty="0"/>
            <a:t>Estructura eficiente</a:t>
          </a:r>
        </a:p>
      </dgm:t>
    </dgm:pt>
    <dgm:pt modelId="{10C4592A-410A-4A82-994E-13EA12BE969E}" type="parTrans" cxnId="{FA60BDF5-47CF-42F7-8C72-0F1C805850E8}">
      <dgm:prSet/>
      <dgm:spPr/>
      <dgm:t>
        <a:bodyPr/>
        <a:lstStyle/>
        <a:p>
          <a:endParaRPr lang="es-AR"/>
        </a:p>
      </dgm:t>
    </dgm:pt>
    <dgm:pt modelId="{ACE4016B-E22D-42C0-870F-38B8920E6025}" type="sibTrans" cxnId="{FA60BDF5-47CF-42F7-8C72-0F1C805850E8}">
      <dgm:prSet custT="1"/>
      <dgm:spPr/>
      <dgm:t>
        <a:bodyPr vert="vert"/>
        <a:lstStyle/>
        <a:p>
          <a:r>
            <a:rPr lang="es-AR" sz="1500" dirty="0"/>
            <a:t>Previene</a:t>
          </a:r>
        </a:p>
      </dgm:t>
    </dgm:pt>
    <dgm:pt modelId="{148DB7F7-34AF-4764-BFAA-A30923E4053C}">
      <dgm:prSet phldrT="[Texto]"/>
      <dgm:spPr/>
      <dgm:t>
        <a:bodyPr/>
        <a:lstStyle/>
        <a:p>
          <a:r>
            <a:rPr lang="es-AR" dirty="0"/>
            <a:t>Anomalías de actualización</a:t>
          </a:r>
        </a:p>
      </dgm:t>
    </dgm:pt>
    <dgm:pt modelId="{AE89D282-106C-41C9-A95D-6398F0EB03C7}" type="parTrans" cxnId="{C521F204-90A7-43AA-B7BD-D66675D4F1CA}">
      <dgm:prSet/>
      <dgm:spPr/>
      <dgm:t>
        <a:bodyPr/>
        <a:lstStyle/>
        <a:p>
          <a:endParaRPr lang="es-AR"/>
        </a:p>
      </dgm:t>
    </dgm:pt>
    <dgm:pt modelId="{760B1C9A-43F1-49F1-BEFA-0DC415C731B5}" type="sibTrans" cxnId="{C521F204-90A7-43AA-B7BD-D66675D4F1CA}">
      <dgm:prSet/>
      <dgm:spPr/>
      <dgm:t>
        <a:bodyPr/>
        <a:lstStyle/>
        <a:p>
          <a:endParaRPr lang="es-AR"/>
        </a:p>
      </dgm:t>
    </dgm:pt>
    <dgm:pt modelId="{E04DCEDE-C0F1-42ED-8E37-E1FAA9CF82FC}">
      <dgm:prSet phldrT="[Texto]"/>
      <dgm:spPr/>
      <dgm:t>
        <a:bodyPr/>
        <a:lstStyle/>
        <a:p>
          <a:r>
            <a:rPr lang="es-AR" dirty="0"/>
            <a:t>Estructura ineficiente</a:t>
          </a:r>
        </a:p>
      </dgm:t>
    </dgm:pt>
    <dgm:pt modelId="{66A63F46-BA02-44DC-8FD8-2821AEAEC8CD}" type="sibTrans" cxnId="{91A27391-0878-4F78-A581-D3C58848DFFB}">
      <dgm:prSet custT="1"/>
      <dgm:spPr/>
      <dgm:t>
        <a:bodyPr vert="vert"/>
        <a:lstStyle/>
        <a:p>
          <a:r>
            <a:rPr lang="es-AR" sz="1500" dirty="0"/>
            <a:t>Necesita</a:t>
          </a:r>
        </a:p>
      </dgm:t>
    </dgm:pt>
    <dgm:pt modelId="{23011791-1B6D-4371-B3EF-6E69F2374490}" type="parTrans" cxnId="{91A27391-0878-4F78-A581-D3C58848DFFB}">
      <dgm:prSet/>
      <dgm:spPr/>
      <dgm:t>
        <a:bodyPr/>
        <a:lstStyle/>
        <a:p>
          <a:endParaRPr lang="es-AR"/>
        </a:p>
      </dgm:t>
    </dgm:pt>
    <dgm:pt modelId="{92DF6F52-5AAB-4113-ABA4-CF17F678AE99}" type="pres">
      <dgm:prSet presAssocID="{139B9409-BFFB-429D-90B5-F35EEA6B95C3}" presName="Name0" presStyleCnt="0">
        <dgm:presLayoutVars>
          <dgm:dir/>
          <dgm:resizeHandles val="exact"/>
        </dgm:presLayoutVars>
      </dgm:prSet>
      <dgm:spPr/>
    </dgm:pt>
    <dgm:pt modelId="{5F1779C9-AAAB-4CA6-9EC2-2FD0916C372F}" type="pres">
      <dgm:prSet presAssocID="{E04DCEDE-C0F1-42ED-8E37-E1FAA9CF82FC}" presName="node" presStyleLbl="node1" presStyleIdx="0" presStyleCnt="4">
        <dgm:presLayoutVars>
          <dgm:bulletEnabled val="1"/>
        </dgm:presLayoutVars>
      </dgm:prSet>
      <dgm:spPr/>
    </dgm:pt>
    <dgm:pt modelId="{933DA661-82A2-4CEE-8CAD-09E799E247E2}" type="pres">
      <dgm:prSet presAssocID="{66A63F46-BA02-44DC-8FD8-2821AEAEC8CD}" presName="sibTrans" presStyleLbl="sibTrans1D1" presStyleIdx="0" presStyleCnt="3" custSzY="510461"/>
      <dgm:spPr/>
    </dgm:pt>
    <dgm:pt modelId="{E221CA47-4D03-4B88-9A86-E32E3E1BB752}" type="pres">
      <dgm:prSet presAssocID="{66A63F46-BA02-44DC-8FD8-2821AEAEC8CD}" presName="connectorText" presStyleLbl="sibTrans1D1" presStyleIdx="0" presStyleCnt="3"/>
      <dgm:spPr/>
    </dgm:pt>
    <dgm:pt modelId="{C67B4381-770A-4AFA-8EA4-C2424FF9C93B}" type="pres">
      <dgm:prSet presAssocID="{CA7B04B9-E40B-4BDC-9650-53778729AB1A}" presName="node" presStyleLbl="node1" presStyleIdx="1" presStyleCnt="4">
        <dgm:presLayoutVars>
          <dgm:bulletEnabled val="1"/>
        </dgm:presLayoutVars>
      </dgm:prSet>
      <dgm:spPr/>
    </dgm:pt>
    <dgm:pt modelId="{D84AFE71-E863-4FC1-A88F-44632305CA83}" type="pres">
      <dgm:prSet presAssocID="{FEEE8C70-D5C6-451B-AF23-99957D000233}" presName="sibTrans" presStyleLbl="sibTrans1D1" presStyleIdx="1" presStyleCnt="3"/>
      <dgm:spPr/>
    </dgm:pt>
    <dgm:pt modelId="{3E2F1B62-07D9-4E70-8A4C-023BED8573B5}" type="pres">
      <dgm:prSet presAssocID="{FEEE8C70-D5C6-451B-AF23-99957D000233}" presName="connectorText" presStyleLbl="sibTrans1D1" presStyleIdx="1" presStyleCnt="3"/>
      <dgm:spPr/>
    </dgm:pt>
    <dgm:pt modelId="{F2669110-8AF5-4F97-AB60-036522EC0FA8}" type="pres">
      <dgm:prSet presAssocID="{127A1B7A-51D9-42A0-90C4-0B0212EA8C3B}" presName="node" presStyleLbl="node1" presStyleIdx="2" presStyleCnt="4">
        <dgm:presLayoutVars>
          <dgm:bulletEnabled val="1"/>
        </dgm:presLayoutVars>
      </dgm:prSet>
      <dgm:spPr/>
    </dgm:pt>
    <dgm:pt modelId="{7B0E9515-6AFF-4ACD-90B9-D67E6D97B91F}" type="pres">
      <dgm:prSet presAssocID="{ACE4016B-E22D-42C0-870F-38B8920E6025}" presName="sibTrans" presStyleLbl="sibTrans1D1" presStyleIdx="2" presStyleCnt="3" custSzY="505961"/>
      <dgm:spPr/>
    </dgm:pt>
    <dgm:pt modelId="{532A41A0-39BA-4806-8709-DFC91AED0E44}" type="pres">
      <dgm:prSet presAssocID="{ACE4016B-E22D-42C0-870F-38B8920E6025}" presName="connectorText" presStyleLbl="sibTrans1D1" presStyleIdx="2" presStyleCnt="3"/>
      <dgm:spPr/>
    </dgm:pt>
    <dgm:pt modelId="{0B734369-BB81-4233-9D1F-E1CF6BAD2F64}" type="pres">
      <dgm:prSet presAssocID="{148DB7F7-34AF-4764-BFAA-A30923E4053C}" presName="node" presStyleLbl="node1" presStyleIdx="3" presStyleCnt="4">
        <dgm:presLayoutVars>
          <dgm:bulletEnabled val="1"/>
        </dgm:presLayoutVars>
      </dgm:prSet>
      <dgm:spPr/>
    </dgm:pt>
  </dgm:ptLst>
  <dgm:cxnLst>
    <dgm:cxn modelId="{C521F204-90A7-43AA-B7BD-D66675D4F1CA}" srcId="{139B9409-BFFB-429D-90B5-F35EEA6B95C3}" destId="{148DB7F7-34AF-4764-BFAA-A30923E4053C}" srcOrd="3" destOrd="0" parTransId="{AE89D282-106C-41C9-A95D-6398F0EB03C7}" sibTransId="{760B1C9A-43F1-49F1-BEFA-0DC415C731B5}"/>
    <dgm:cxn modelId="{06A73105-68DA-4A00-B992-8B4F8DEC258A}" type="presOf" srcId="{CA7B04B9-E40B-4BDC-9650-53778729AB1A}" destId="{C67B4381-770A-4AFA-8EA4-C2424FF9C93B}" srcOrd="0" destOrd="0" presId="urn:microsoft.com/office/officeart/2005/8/layout/bProcess3"/>
    <dgm:cxn modelId="{97C6C10C-56CD-4701-8FFA-EF276B06DE0F}" type="presOf" srcId="{ACE4016B-E22D-42C0-870F-38B8920E6025}" destId="{7B0E9515-6AFF-4ACD-90B9-D67E6D97B91F}" srcOrd="0" destOrd="0" presId="urn:microsoft.com/office/officeart/2005/8/layout/bProcess3"/>
    <dgm:cxn modelId="{C83EE90D-5207-4DB6-8138-EE025CB572A2}" type="presOf" srcId="{E04DCEDE-C0F1-42ED-8E37-E1FAA9CF82FC}" destId="{5F1779C9-AAAB-4CA6-9EC2-2FD0916C372F}" srcOrd="0" destOrd="0" presId="urn:microsoft.com/office/officeart/2005/8/layout/bProcess3"/>
    <dgm:cxn modelId="{960BE021-72B6-457B-8663-53FCFB307159}" type="presOf" srcId="{66A63F46-BA02-44DC-8FD8-2821AEAEC8CD}" destId="{E221CA47-4D03-4B88-9A86-E32E3E1BB752}" srcOrd="1" destOrd="0" presId="urn:microsoft.com/office/officeart/2005/8/layout/bProcess3"/>
    <dgm:cxn modelId="{EA371926-6C96-49C4-9DCF-96054F5C6B8C}" type="presOf" srcId="{FEEE8C70-D5C6-451B-AF23-99957D000233}" destId="{3E2F1B62-07D9-4E70-8A4C-023BED8573B5}" srcOrd="1" destOrd="0" presId="urn:microsoft.com/office/officeart/2005/8/layout/bProcess3"/>
    <dgm:cxn modelId="{E0B4032E-6515-46DE-B6FA-5D474BC1DD70}" type="presOf" srcId="{139B9409-BFFB-429D-90B5-F35EEA6B95C3}" destId="{92DF6F52-5AAB-4113-ABA4-CF17F678AE99}" srcOrd="0" destOrd="0" presId="urn:microsoft.com/office/officeart/2005/8/layout/bProcess3"/>
    <dgm:cxn modelId="{27A8A63F-E4D4-4EAC-AAE5-F2468120C0C0}" type="presOf" srcId="{66A63F46-BA02-44DC-8FD8-2821AEAEC8CD}" destId="{933DA661-82A2-4CEE-8CAD-09E799E247E2}" srcOrd="0" destOrd="0" presId="urn:microsoft.com/office/officeart/2005/8/layout/bProcess3"/>
    <dgm:cxn modelId="{61F88C65-4C44-463A-B3B8-D32C8603B729}" type="presOf" srcId="{127A1B7A-51D9-42A0-90C4-0B0212EA8C3B}" destId="{F2669110-8AF5-4F97-AB60-036522EC0FA8}" srcOrd="0" destOrd="0" presId="urn:microsoft.com/office/officeart/2005/8/layout/bProcess3"/>
    <dgm:cxn modelId="{87ABC569-92BF-4B91-B69E-E2D54B68EB90}" type="presOf" srcId="{ACE4016B-E22D-42C0-870F-38B8920E6025}" destId="{532A41A0-39BA-4806-8709-DFC91AED0E44}" srcOrd="1" destOrd="0" presId="urn:microsoft.com/office/officeart/2005/8/layout/bProcess3"/>
    <dgm:cxn modelId="{3DD8774F-FA34-4274-AD15-E9C735FA61E9}" srcId="{139B9409-BFFB-429D-90B5-F35EEA6B95C3}" destId="{CA7B04B9-E40B-4BDC-9650-53778729AB1A}" srcOrd="1" destOrd="0" parTransId="{7945C0B0-1A74-4DFD-A0F5-067825B44FEF}" sibTransId="{FEEE8C70-D5C6-451B-AF23-99957D000233}"/>
    <dgm:cxn modelId="{4ED1B984-4ED9-4B2F-8DAE-7C685AC21F81}" type="presOf" srcId="{FEEE8C70-D5C6-451B-AF23-99957D000233}" destId="{D84AFE71-E863-4FC1-A88F-44632305CA83}" srcOrd="0" destOrd="0" presId="urn:microsoft.com/office/officeart/2005/8/layout/bProcess3"/>
    <dgm:cxn modelId="{91A27391-0878-4F78-A581-D3C58848DFFB}" srcId="{139B9409-BFFB-429D-90B5-F35EEA6B95C3}" destId="{E04DCEDE-C0F1-42ED-8E37-E1FAA9CF82FC}" srcOrd="0" destOrd="0" parTransId="{23011791-1B6D-4371-B3EF-6E69F2374490}" sibTransId="{66A63F46-BA02-44DC-8FD8-2821AEAEC8CD}"/>
    <dgm:cxn modelId="{F44D17B8-F74A-4F08-AD3F-1F7FBACEB7B0}" type="presOf" srcId="{148DB7F7-34AF-4764-BFAA-A30923E4053C}" destId="{0B734369-BB81-4233-9D1F-E1CF6BAD2F64}" srcOrd="0" destOrd="0" presId="urn:microsoft.com/office/officeart/2005/8/layout/bProcess3"/>
    <dgm:cxn modelId="{FA60BDF5-47CF-42F7-8C72-0F1C805850E8}" srcId="{139B9409-BFFB-429D-90B5-F35EEA6B95C3}" destId="{127A1B7A-51D9-42A0-90C4-0B0212EA8C3B}" srcOrd="2" destOrd="0" parTransId="{10C4592A-410A-4A82-994E-13EA12BE969E}" sibTransId="{ACE4016B-E22D-42C0-870F-38B8920E6025}"/>
    <dgm:cxn modelId="{C5654A32-2C44-4FBD-943D-FAB7D17288CC}" type="presParOf" srcId="{92DF6F52-5AAB-4113-ABA4-CF17F678AE99}" destId="{5F1779C9-AAAB-4CA6-9EC2-2FD0916C372F}" srcOrd="0" destOrd="0" presId="urn:microsoft.com/office/officeart/2005/8/layout/bProcess3"/>
    <dgm:cxn modelId="{1CD15772-6D01-4A52-BC40-065478DF25F6}" type="presParOf" srcId="{92DF6F52-5AAB-4113-ABA4-CF17F678AE99}" destId="{933DA661-82A2-4CEE-8CAD-09E799E247E2}" srcOrd="1" destOrd="0" presId="urn:microsoft.com/office/officeart/2005/8/layout/bProcess3"/>
    <dgm:cxn modelId="{649A2148-D996-4891-87D6-59D56D66016F}" type="presParOf" srcId="{933DA661-82A2-4CEE-8CAD-09E799E247E2}" destId="{E221CA47-4D03-4B88-9A86-E32E3E1BB752}" srcOrd="0" destOrd="0" presId="urn:microsoft.com/office/officeart/2005/8/layout/bProcess3"/>
    <dgm:cxn modelId="{7510D2C4-7B43-4826-8735-AA65E063E5A5}" type="presParOf" srcId="{92DF6F52-5AAB-4113-ABA4-CF17F678AE99}" destId="{C67B4381-770A-4AFA-8EA4-C2424FF9C93B}" srcOrd="2" destOrd="0" presId="urn:microsoft.com/office/officeart/2005/8/layout/bProcess3"/>
    <dgm:cxn modelId="{B092EB8C-04AA-4361-8092-95353D061FDF}" type="presParOf" srcId="{92DF6F52-5AAB-4113-ABA4-CF17F678AE99}" destId="{D84AFE71-E863-4FC1-A88F-44632305CA83}" srcOrd="3" destOrd="0" presId="urn:microsoft.com/office/officeart/2005/8/layout/bProcess3"/>
    <dgm:cxn modelId="{BD01B4B9-1A8F-42BC-A1CC-5114CAAEF495}" type="presParOf" srcId="{D84AFE71-E863-4FC1-A88F-44632305CA83}" destId="{3E2F1B62-07D9-4E70-8A4C-023BED8573B5}" srcOrd="0" destOrd="0" presId="urn:microsoft.com/office/officeart/2005/8/layout/bProcess3"/>
    <dgm:cxn modelId="{E07681FC-C416-4C5B-89B9-E9FFB52A347D}" type="presParOf" srcId="{92DF6F52-5AAB-4113-ABA4-CF17F678AE99}" destId="{F2669110-8AF5-4F97-AB60-036522EC0FA8}" srcOrd="4" destOrd="0" presId="urn:microsoft.com/office/officeart/2005/8/layout/bProcess3"/>
    <dgm:cxn modelId="{DF506A9F-76A8-4BA2-A407-BE6C91FE587B}" type="presParOf" srcId="{92DF6F52-5AAB-4113-ABA4-CF17F678AE99}" destId="{7B0E9515-6AFF-4ACD-90B9-D67E6D97B91F}" srcOrd="5" destOrd="0" presId="urn:microsoft.com/office/officeart/2005/8/layout/bProcess3"/>
    <dgm:cxn modelId="{0CD1A413-47C8-4FB1-AAFE-F47171EAD064}" type="presParOf" srcId="{7B0E9515-6AFF-4ACD-90B9-D67E6D97B91F}" destId="{532A41A0-39BA-4806-8709-DFC91AED0E44}" srcOrd="0" destOrd="0" presId="urn:microsoft.com/office/officeart/2005/8/layout/bProcess3"/>
    <dgm:cxn modelId="{B935D815-1505-466E-93C7-C8C9D7E1653B}" type="presParOf" srcId="{92DF6F52-5AAB-4113-ABA4-CF17F678AE99}" destId="{0B734369-BB81-4233-9D1F-E1CF6BAD2F64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327A801-2697-4EDA-A377-63650AB72D66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9B3FE501-8648-4617-8EB0-6E1024D7AF06}">
      <dgm:prSet phldrT="[Texto]"/>
      <dgm:spPr/>
      <dgm:t>
        <a:bodyPr/>
        <a:lstStyle/>
        <a:p>
          <a:r>
            <a:rPr lang="es-AR" dirty="0"/>
            <a:t>Modelo Estructurado</a:t>
          </a:r>
        </a:p>
      </dgm:t>
    </dgm:pt>
    <dgm:pt modelId="{7EA4C0F4-AD7F-4C22-8CFC-E17EF9496513}" type="parTrans" cxnId="{31CEDACF-A94D-451D-92E8-8C8473E7FFB4}">
      <dgm:prSet/>
      <dgm:spPr/>
      <dgm:t>
        <a:bodyPr/>
        <a:lstStyle/>
        <a:p>
          <a:endParaRPr lang="es-AR"/>
        </a:p>
      </dgm:t>
    </dgm:pt>
    <dgm:pt modelId="{A41CC38E-E32F-47D9-A749-B390DE524B4C}" type="sibTrans" cxnId="{31CEDACF-A94D-451D-92E8-8C8473E7FFB4}">
      <dgm:prSet/>
      <dgm:spPr/>
      <dgm:t>
        <a:bodyPr/>
        <a:lstStyle/>
        <a:p>
          <a:endParaRPr lang="es-AR"/>
        </a:p>
      </dgm:t>
    </dgm:pt>
    <dgm:pt modelId="{A03BF4A4-0AD0-4D96-9064-C4C0114A8253}">
      <dgm:prSet phldrT="[Texto]"/>
      <dgm:spPr/>
      <dgm:t>
        <a:bodyPr/>
        <a:lstStyle/>
        <a:p>
          <a:r>
            <a:rPr lang="es-AR" dirty="0"/>
            <a:t>Diccionario de Datos</a:t>
          </a:r>
        </a:p>
      </dgm:t>
    </dgm:pt>
    <dgm:pt modelId="{7D47440A-0223-48E8-9D59-C560059A0CF2}" type="parTrans" cxnId="{EE31B3CB-407A-48D5-A2EE-774279C21AA4}">
      <dgm:prSet/>
      <dgm:spPr/>
      <dgm:t>
        <a:bodyPr/>
        <a:lstStyle/>
        <a:p>
          <a:endParaRPr lang="es-AR"/>
        </a:p>
      </dgm:t>
    </dgm:pt>
    <dgm:pt modelId="{AEFB1E66-CF16-4B8B-848F-6873863BA91F}" type="sibTrans" cxnId="{EE31B3CB-407A-48D5-A2EE-774279C21AA4}">
      <dgm:prSet/>
      <dgm:spPr/>
      <dgm:t>
        <a:bodyPr/>
        <a:lstStyle/>
        <a:p>
          <a:endParaRPr lang="es-AR"/>
        </a:p>
      </dgm:t>
    </dgm:pt>
    <dgm:pt modelId="{BE16BB52-2237-4ECD-8DD4-31A02F3C8784}">
      <dgm:prSet phldrT="[Texto]"/>
      <dgm:spPr/>
      <dgm:t>
        <a:bodyPr/>
        <a:lstStyle/>
        <a:p>
          <a:r>
            <a:rPr lang="es-AR" dirty="0"/>
            <a:t>Especificación de Procesos</a:t>
          </a:r>
        </a:p>
      </dgm:t>
    </dgm:pt>
    <dgm:pt modelId="{B2B657C4-41A7-4D1E-BC82-2BC71581BBD0}" type="parTrans" cxnId="{4632EAEB-D1A3-4B54-856B-0762C32B7B1E}">
      <dgm:prSet/>
      <dgm:spPr/>
      <dgm:t>
        <a:bodyPr/>
        <a:lstStyle/>
        <a:p>
          <a:endParaRPr lang="es-AR"/>
        </a:p>
      </dgm:t>
    </dgm:pt>
    <dgm:pt modelId="{3BEA3566-EC9E-4148-94BB-E3E9A737A539}" type="sibTrans" cxnId="{4632EAEB-D1A3-4B54-856B-0762C32B7B1E}">
      <dgm:prSet/>
      <dgm:spPr/>
      <dgm:t>
        <a:bodyPr/>
        <a:lstStyle/>
        <a:p>
          <a:endParaRPr lang="es-AR"/>
        </a:p>
      </dgm:t>
    </dgm:pt>
    <dgm:pt modelId="{4108DADF-1499-49E2-A368-221A4FBB121F}" type="pres">
      <dgm:prSet presAssocID="{3327A801-2697-4EDA-A377-63650AB72D66}" presName="Name0" presStyleCnt="0">
        <dgm:presLayoutVars>
          <dgm:dir/>
          <dgm:resizeHandles val="exact"/>
        </dgm:presLayoutVars>
      </dgm:prSet>
      <dgm:spPr/>
    </dgm:pt>
    <dgm:pt modelId="{28734883-9ECB-47CC-9D20-DC05A0CCFE7B}" type="pres">
      <dgm:prSet presAssocID="{3327A801-2697-4EDA-A377-63650AB72D66}" presName="fgShape" presStyleLbl="fgShp" presStyleIdx="0" presStyleCnt="1"/>
      <dgm:spPr/>
    </dgm:pt>
    <dgm:pt modelId="{232D0503-28E4-4C1B-AE20-84BEED58F04F}" type="pres">
      <dgm:prSet presAssocID="{3327A801-2697-4EDA-A377-63650AB72D66}" presName="linComp" presStyleCnt="0"/>
      <dgm:spPr/>
    </dgm:pt>
    <dgm:pt modelId="{78649D9B-5E87-4563-A254-DA13EDE5D2A9}" type="pres">
      <dgm:prSet presAssocID="{9B3FE501-8648-4617-8EB0-6E1024D7AF06}" presName="compNode" presStyleCnt="0"/>
      <dgm:spPr/>
    </dgm:pt>
    <dgm:pt modelId="{B22D1DDE-4963-45C1-8F6E-DF533461BA27}" type="pres">
      <dgm:prSet presAssocID="{9B3FE501-8648-4617-8EB0-6E1024D7AF06}" presName="bkgdShape" presStyleLbl="node1" presStyleIdx="0" presStyleCnt="3"/>
      <dgm:spPr/>
    </dgm:pt>
    <dgm:pt modelId="{DBD89E4E-286D-429A-BB7F-4095EF22EDDC}" type="pres">
      <dgm:prSet presAssocID="{9B3FE501-8648-4617-8EB0-6E1024D7AF06}" presName="nodeTx" presStyleLbl="node1" presStyleIdx="0" presStyleCnt="3">
        <dgm:presLayoutVars>
          <dgm:bulletEnabled val="1"/>
        </dgm:presLayoutVars>
      </dgm:prSet>
      <dgm:spPr/>
    </dgm:pt>
    <dgm:pt modelId="{F9D75E32-A384-46D1-923F-6AF6A0334492}" type="pres">
      <dgm:prSet presAssocID="{9B3FE501-8648-4617-8EB0-6E1024D7AF06}" presName="invisiNode" presStyleLbl="node1" presStyleIdx="0" presStyleCnt="3"/>
      <dgm:spPr/>
    </dgm:pt>
    <dgm:pt modelId="{DF5882E7-DA6A-46C6-8C22-AB75DEEFFE92}" type="pres">
      <dgm:prSet presAssocID="{9B3FE501-8648-4617-8EB0-6E1024D7AF0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beza con engranajes con relleno sólido"/>
        </a:ext>
      </dgm:extLst>
    </dgm:pt>
    <dgm:pt modelId="{64DC5CC4-4857-40AA-AFBC-642658D22355}" type="pres">
      <dgm:prSet presAssocID="{A41CC38E-E32F-47D9-A749-B390DE524B4C}" presName="sibTrans" presStyleLbl="sibTrans2D1" presStyleIdx="0" presStyleCnt="0"/>
      <dgm:spPr/>
    </dgm:pt>
    <dgm:pt modelId="{EC571282-338E-43CA-A30D-EB97AA91C329}" type="pres">
      <dgm:prSet presAssocID="{A03BF4A4-0AD0-4D96-9064-C4C0114A8253}" presName="compNode" presStyleCnt="0"/>
      <dgm:spPr/>
    </dgm:pt>
    <dgm:pt modelId="{77E1418D-01D1-4D23-BEE3-D671E3E54B29}" type="pres">
      <dgm:prSet presAssocID="{A03BF4A4-0AD0-4D96-9064-C4C0114A8253}" presName="bkgdShape" presStyleLbl="node1" presStyleIdx="1" presStyleCnt="3"/>
      <dgm:spPr/>
    </dgm:pt>
    <dgm:pt modelId="{6DC3D077-B898-4CB6-A64C-50363C5B1458}" type="pres">
      <dgm:prSet presAssocID="{A03BF4A4-0AD0-4D96-9064-C4C0114A8253}" presName="nodeTx" presStyleLbl="node1" presStyleIdx="1" presStyleCnt="3">
        <dgm:presLayoutVars>
          <dgm:bulletEnabled val="1"/>
        </dgm:presLayoutVars>
      </dgm:prSet>
      <dgm:spPr/>
    </dgm:pt>
    <dgm:pt modelId="{8DF35DEB-E6B2-49D7-B50D-9823B0FA421D}" type="pres">
      <dgm:prSet presAssocID="{A03BF4A4-0AD0-4D96-9064-C4C0114A8253}" presName="invisiNode" presStyleLbl="node1" presStyleIdx="1" presStyleCnt="3"/>
      <dgm:spPr/>
    </dgm:pt>
    <dgm:pt modelId="{4618B5AA-08AF-4BD6-A097-2ED6320A5CE2}" type="pres">
      <dgm:prSet presAssocID="{A03BF4A4-0AD0-4D96-9064-C4C0114A8253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 abierto con relleno sólido"/>
        </a:ext>
      </dgm:extLst>
    </dgm:pt>
    <dgm:pt modelId="{A4FF8FF0-721F-4DF5-A53F-389CB6477B90}" type="pres">
      <dgm:prSet presAssocID="{AEFB1E66-CF16-4B8B-848F-6873863BA91F}" presName="sibTrans" presStyleLbl="sibTrans2D1" presStyleIdx="0" presStyleCnt="0"/>
      <dgm:spPr/>
    </dgm:pt>
    <dgm:pt modelId="{E5A06895-E02C-4823-B3A8-FF70127D50CE}" type="pres">
      <dgm:prSet presAssocID="{BE16BB52-2237-4ECD-8DD4-31A02F3C8784}" presName="compNode" presStyleCnt="0"/>
      <dgm:spPr/>
    </dgm:pt>
    <dgm:pt modelId="{82D9AC61-25D7-4FDC-8AFE-EAC7C15907FD}" type="pres">
      <dgm:prSet presAssocID="{BE16BB52-2237-4ECD-8DD4-31A02F3C8784}" presName="bkgdShape" presStyleLbl="node1" presStyleIdx="2" presStyleCnt="3"/>
      <dgm:spPr/>
    </dgm:pt>
    <dgm:pt modelId="{5D7D6DF0-CC1E-4CD9-BC5A-3DE4D32CC579}" type="pres">
      <dgm:prSet presAssocID="{BE16BB52-2237-4ECD-8DD4-31A02F3C8784}" presName="nodeTx" presStyleLbl="node1" presStyleIdx="2" presStyleCnt="3">
        <dgm:presLayoutVars>
          <dgm:bulletEnabled val="1"/>
        </dgm:presLayoutVars>
      </dgm:prSet>
      <dgm:spPr/>
    </dgm:pt>
    <dgm:pt modelId="{2CFE720A-B7EE-40F3-A6DD-D14A3DB0E3DC}" type="pres">
      <dgm:prSet presAssocID="{BE16BB52-2237-4ECD-8DD4-31A02F3C8784}" presName="invisiNode" presStyleLbl="node1" presStyleIdx="2" presStyleCnt="3"/>
      <dgm:spPr/>
    </dgm:pt>
    <dgm:pt modelId="{D8272B5F-8CFB-4C7B-999E-80B59633FDD7}" type="pres">
      <dgm:prSet presAssocID="{BE16BB52-2237-4ECD-8DD4-31A02F3C8784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 en una estantería con relleno sólido"/>
        </a:ext>
      </dgm:extLst>
    </dgm:pt>
  </dgm:ptLst>
  <dgm:cxnLst>
    <dgm:cxn modelId="{12C3180E-5548-4CD8-9630-888E70619AE1}" type="presOf" srcId="{9B3FE501-8648-4617-8EB0-6E1024D7AF06}" destId="{B22D1DDE-4963-45C1-8F6E-DF533461BA27}" srcOrd="0" destOrd="0" presId="urn:microsoft.com/office/officeart/2005/8/layout/hList7"/>
    <dgm:cxn modelId="{7CF1A80E-CD4F-43E6-909F-0D3C4699E109}" type="presOf" srcId="{9B3FE501-8648-4617-8EB0-6E1024D7AF06}" destId="{DBD89E4E-286D-429A-BB7F-4095EF22EDDC}" srcOrd="1" destOrd="0" presId="urn:microsoft.com/office/officeart/2005/8/layout/hList7"/>
    <dgm:cxn modelId="{9B6F7D5B-668C-4FB2-87BE-36C2F0AFA4CA}" type="presOf" srcId="{3327A801-2697-4EDA-A377-63650AB72D66}" destId="{4108DADF-1499-49E2-A368-221A4FBB121F}" srcOrd="0" destOrd="0" presId="urn:microsoft.com/office/officeart/2005/8/layout/hList7"/>
    <dgm:cxn modelId="{37B37A66-23DF-4925-895E-12FECBA060D5}" type="presOf" srcId="{BE16BB52-2237-4ECD-8DD4-31A02F3C8784}" destId="{82D9AC61-25D7-4FDC-8AFE-EAC7C15907FD}" srcOrd="0" destOrd="0" presId="urn:microsoft.com/office/officeart/2005/8/layout/hList7"/>
    <dgm:cxn modelId="{76EC9777-E613-4DC1-A694-FFE060BBD9F0}" type="presOf" srcId="{BE16BB52-2237-4ECD-8DD4-31A02F3C8784}" destId="{5D7D6DF0-CC1E-4CD9-BC5A-3DE4D32CC579}" srcOrd="1" destOrd="0" presId="urn:microsoft.com/office/officeart/2005/8/layout/hList7"/>
    <dgm:cxn modelId="{E9B1428C-C1DB-4EA3-A6DD-A0D6B0E1A322}" type="presOf" srcId="{A41CC38E-E32F-47D9-A749-B390DE524B4C}" destId="{64DC5CC4-4857-40AA-AFBC-642658D22355}" srcOrd="0" destOrd="0" presId="urn:microsoft.com/office/officeart/2005/8/layout/hList7"/>
    <dgm:cxn modelId="{EE31B3CB-407A-48D5-A2EE-774279C21AA4}" srcId="{3327A801-2697-4EDA-A377-63650AB72D66}" destId="{A03BF4A4-0AD0-4D96-9064-C4C0114A8253}" srcOrd="1" destOrd="0" parTransId="{7D47440A-0223-48E8-9D59-C560059A0CF2}" sibTransId="{AEFB1E66-CF16-4B8B-848F-6873863BA91F}"/>
    <dgm:cxn modelId="{31CEDACF-A94D-451D-92E8-8C8473E7FFB4}" srcId="{3327A801-2697-4EDA-A377-63650AB72D66}" destId="{9B3FE501-8648-4617-8EB0-6E1024D7AF06}" srcOrd="0" destOrd="0" parTransId="{7EA4C0F4-AD7F-4C22-8CFC-E17EF9496513}" sibTransId="{A41CC38E-E32F-47D9-A749-B390DE524B4C}"/>
    <dgm:cxn modelId="{F58A84D0-9A3F-4B79-BA85-634D90D09B30}" type="presOf" srcId="{A03BF4A4-0AD0-4D96-9064-C4C0114A8253}" destId="{6DC3D077-B898-4CB6-A64C-50363C5B1458}" srcOrd="1" destOrd="0" presId="urn:microsoft.com/office/officeart/2005/8/layout/hList7"/>
    <dgm:cxn modelId="{C467D1E4-C1A5-4619-89F3-C86EC55330DF}" type="presOf" srcId="{AEFB1E66-CF16-4B8B-848F-6873863BA91F}" destId="{A4FF8FF0-721F-4DF5-A53F-389CB6477B90}" srcOrd="0" destOrd="0" presId="urn:microsoft.com/office/officeart/2005/8/layout/hList7"/>
    <dgm:cxn modelId="{90632CE7-1119-466F-8C73-56B17D3DD8D1}" type="presOf" srcId="{A03BF4A4-0AD0-4D96-9064-C4C0114A8253}" destId="{77E1418D-01D1-4D23-BEE3-D671E3E54B29}" srcOrd="0" destOrd="0" presId="urn:microsoft.com/office/officeart/2005/8/layout/hList7"/>
    <dgm:cxn modelId="{4632EAEB-D1A3-4B54-856B-0762C32B7B1E}" srcId="{3327A801-2697-4EDA-A377-63650AB72D66}" destId="{BE16BB52-2237-4ECD-8DD4-31A02F3C8784}" srcOrd="2" destOrd="0" parTransId="{B2B657C4-41A7-4D1E-BC82-2BC71581BBD0}" sibTransId="{3BEA3566-EC9E-4148-94BB-E3E9A737A539}"/>
    <dgm:cxn modelId="{5B3B6D62-0358-44AD-A7D5-D6A8DEA29011}" type="presParOf" srcId="{4108DADF-1499-49E2-A368-221A4FBB121F}" destId="{28734883-9ECB-47CC-9D20-DC05A0CCFE7B}" srcOrd="0" destOrd="0" presId="urn:microsoft.com/office/officeart/2005/8/layout/hList7"/>
    <dgm:cxn modelId="{9B09A5AB-F811-476C-B83B-B4777126686D}" type="presParOf" srcId="{4108DADF-1499-49E2-A368-221A4FBB121F}" destId="{232D0503-28E4-4C1B-AE20-84BEED58F04F}" srcOrd="1" destOrd="0" presId="urn:microsoft.com/office/officeart/2005/8/layout/hList7"/>
    <dgm:cxn modelId="{6A9E16D3-0ADE-49A4-865A-30FE0A337811}" type="presParOf" srcId="{232D0503-28E4-4C1B-AE20-84BEED58F04F}" destId="{78649D9B-5E87-4563-A254-DA13EDE5D2A9}" srcOrd="0" destOrd="0" presId="urn:microsoft.com/office/officeart/2005/8/layout/hList7"/>
    <dgm:cxn modelId="{0E27D0D7-80C1-4F00-A929-08EC2F344C9E}" type="presParOf" srcId="{78649D9B-5E87-4563-A254-DA13EDE5D2A9}" destId="{B22D1DDE-4963-45C1-8F6E-DF533461BA27}" srcOrd="0" destOrd="0" presId="urn:microsoft.com/office/officeart/2005/8/layout/hList7"/>
    <dgm:cxn modelId="{B3528015-66F2-48CF-B6CB-67E3A09E66C1}" type="presParOf" srcId="{78649D9B-5E87-4563-A254-DA13EDE5D2A9}" destId="{DBD89E4E-286D-429A-BB7F-4095EF22EDDC}" srcOrd="1" destOrd="0" presId="urn:microsoft.com/office/officeart/2005/8/layout/hList7"/>
    <dgm:cxn modelId="{477B1ACD-0F2F-4A70-A91D-AB0E07B5CBDA}" type="presParOf" srcId="{78649D9B-5E87-4563-A254-DA13EDE5D2A9}" destId="{F9D75E32-A384-46D1-923F-6AF6A0334492}" srcOrd="2" destOrd="0" presId="urn:microsoft.com/office/officeart/2005/8/layout/hList7"/>
    <dgm:cxn modelId="{611F7E19-03BD-47E5-97D6-31C92D2D2DB8}" type="presParOf" srcId="{78649D9B-5E87-4563-A254-DA13EDE5D2A9}" destId="{DF5882E7-DA6A-46C6-8C22-AB75DEEFFE92}" srcOrd="3" destOrd="0" presId="urn:microsoft.com/office/officeart/2005/8/layout/hList7"/>
    <dgm:cxn modelId="{CDB9E94B-D94D-41CE-87E0-49735F9281E6}" type="presParOf" srcId="{232D0503-28E4-4C1B-AE20-84BEED58F04F}" destId="{64DC5CC4-4857-40AA-AFBC-642658D22355}" srcOrd="1" destOrd="0" presId="urn:microsoft.com/office/officeart/2005/8/layout/hList7"/>
    <dgm:cxn modelId="{D38EC607-B9DF-4E8B-B8EE-56ED1371C0A2}" type="presParOf" srcId="{232D0503-28E4-4C1B-AE20-84BEED58F04F}" destId="{EC571282-338E-43CA-A30D-EB97AA91C329}" srcOrd="2" destOrd="0" presId="urn:microsoft.com/office/officeart/2005/8/layout/hList7"/>
    <dgm:cxn modelId="{63CCA562-6FFC-4A36-92E7-83B3E7A69D38}" type="presParOf" srcId="{EC571282-338E-43CA-A30D-EB97AA91C329}" destId="{77E1418D-01D1-4D23-BEE3-D671E3E54B29}" srcOrd="0" destOrd="0" presId="urn:microsoft.com/office/officeart/2005/8/layout/hList7"/>
    <dgm:cxn modelId="{C4C08E37-4E78-4982-8C9E-D37EE423E2EE}" type="presParOf" srcId="{EC571282-338E-43CA-A30D-EB97AA91C329}" destId="{6DC3D077-B898-4CB6-A64C-50363C5B1458}" srcOrd="1" destOrd="0" presId="urn:microsoft.com/office/officeart/2005/8/layout/hList7"/>
    <dgm:cxn modelId="{57A8021E-A2DF-4996-B1EC-5FD7286922FE}" type="presParOf" srcId="{EC571282-338E-43CA-A30D-EB97AA91C329}" destId="{8DF35DEB-E6B2-49D7-B50D-9823B0FA421D}" srcOrd="2" destOrd="0" presId="urn:microsoft.com/office/officeart/2005/8/layout/hList7"/>
    <dgm:cxn modelId="{48F327A7-4625-4DD0-8DEB-34012AC6C315}" type="presParOf" srcId="{EC571282-338E-43CA-A30D-EB97AA91C329}" destId="{4618B5AA-08AF-4BD6-A097-2ED6320A5CE2}" srcOrd="3" destOrd="0" presId="urn:microsoft.com/office/officeart/2005/8/layout/hList7"/>
    <dgm:cxn modelId="{4EFB8BF8-6D9C-4E2F-873F-15B675E9F62A}" type="presParOf" srcId="{232D0503-28E4-4C1B-AE20-84BEED58F04F}" destId="{A4FF8FF0-721F-4DF5-A53F-389CB6477B90}" srcOrd="3" destOrd="0" presId="urn:microsoft.com/office/officeart/2005/8/layout/hList7"/>
    <dgm:cxn modelId="{0206D176-975E-41C3-846B-4075AC282741}" type="presParOf" srcId="{232D0503-28E4-4C1B-AE20-84BEED58F04F}" destId="{E5A06895-E02C-4823-B3A8-FF70127D50CE}" srcOrd="4" destOrd="0" presId="urn:microsoft.com/office/officeart/2005/8/layout/hList7"/>
    <dgm:cxn modelId="{3B534E93-CC5E-4D8B-8EEA-02EE2F597F6D}" type="presParOf" srcId="{E5A06895-E02C-4823-B3A8-FF70127D50CE}" destId="{82D9AC61-25D7-4FDC-8AFE-EAC7C15907FD}" srcOrd="0" destOrd="0" presId="urn:microsoft.com/office/officeart/2005/8/layout/hList7"/>
    <dgm:cxn modelId="{7E032BA0-855E-4B56-8A94-E48436584FF7}" type="presParOf" srcId="{E5A06895-E02C-4823-B3A8-FF70127D50CE}" destId="{5D7D6DF0-CC1E-4CD9-BC5A-3DE4D32CC579}" srcOrd="1" destOrd="0" presId="urn:microsoft.com/office/officeart/2005/8/layout/hList7"/>
    <dgm:cxn modelId="{D9BF2994-A11A-44CF-9A31-6BD2CE2FBF3E}" type="presParOf" srcId="{E5A06895-E02C-4823-B3A8-FF70127D50CE}" destId="{2CFE720A-B7EE-40F3-A6DD-D14A3DB0E3DC}" srcOrd="2" destOrd="0" presId="urn:microsoft.com/office/officeart/2005/8/layout/hList7"/>
    <dgm:cxn modelId="{777D8B49-8F18-4F14-8BE0-90345B2DF7E7}" type="presParOf" srcId="{E5A06895-E02C-4823-B3A8-FF70127D50CE}" destId="{D8272B5F-8CFB-4C7B-999E-80B59633FDD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78C779-C62F-473D-9877-484A2FF844E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2C1B8A1-2A42-419C-B277-E328179BBD12}">
      <dgm:prSet phldrT="[Texto]"/>
      <dgm:spPr/>
      <dgm:t>
        <a:bodyPr/>
        <a:lstStyle/>
        <a:p>
          <a:r>
            <a:rPr lang="es-AR" dirty="0"/>
            <a:t>VENTAJAS</a:t>
          </a:r>
        </a:p>
      </dgm:t>
    </dgm:pt>
    <dgm:pt modelId="{25AF8A64-465C-48C5-90C6-7F3A24CFE98A}" type="parTrans" cxnId="{084CE3B2-FDC6-49A9-B4F1-74B9B66C2A0B}">
      <dgm:prSet/>
      <dgm:spPr/>
      <dgm:t>
        <a:bodyPr/>
        <a:lstStyle/>
        <a:p>
          <a:endParaRPr lang="es-AR"/>
        </a:p>
      </dgm:t>
    </dgm:pt>
    <dgm:pt modelId="{39B24917-BD44-4B2D-938C-AC3064C07B69}" type="sibTrans" cxnId="{084CE3B2-FDC6-49A9-B4F1-74B9B66C2A0B}">
      <dgm:prSet/>
      <dgm:spPr/>
      <dgm:t>
        <a:bodyPr/>
        <a:lstStyle/>
        <a:p>
          <a:endParaRPr lang="es-AR"/>
        </a:p>
      </dgm:t>
    </dgm:pt>
    <dgm:pt modelId="{448EA638-0C82-4FDC-8A57-90865A6DD63C}">
      <dgm:prSet phldrT="[Texto]"/>
      <dgm:spPr/>
      <dgm:t>
        <a:bodyPr/>
        <a:lstStyle/>
        <a:p>
          <a:r>
            <a:rPr lang="es-ES" dirty="0"/>
            <a:t>Centrarse en determinadas características del sistema</a:t>
          </a:r>
          <a:endParaRPr lang="es-AR" dirty="0"/>
        </a:p>
      </dgm:t>
    </dgm:pt>
    <dgm:pt modelId="{7F8410DD-9D13-40E5-95A6-86E404A47E9E}" type="parTrans" cxnId="{147BCC5D-D0EF-4531-95EF-86B77AD379F9}">
      <dgm:prSet/>
      <dgm:spPr/>
      <dgm:t>
        <a:bodyPr/>
        <a:lstStyle/>
        <a:p>
          <a:endParaRPr lang="es-AR"/>
        </a:p>
      </dgm:t>
    </dgm:pt>
    <dgm:pt modelId="{0CA2F3A3-7E36-4A04-ADE1-3BB21B747C7F}" type="sibTrans" cxnId="{147BCC5D-D0EF-4531-95EF-86B77AD379F9}">
      <dgm:prSet/>
      <dgm:spPr/>
      <dgm:t>
        <a:bodyPr/>
        <a:lstStyle/>
        <a:p>
          <a:endParaRPr lang="es-AR"/>
        </a:p>
      </dgm:t>
    </dgm:pt>
    <dgm:pt modelId="{CC7B4433-CC1B-4D8B-B4D9-8AB44CB488AA}">
      <dgm:prSet phldrT="[Texto]"/>
      <dgm:spPr/>
      <dgm:t>
        <a:bodyPr/>
        <a:lstStyle/>
        <a:p>
          <a:r>
            <a:rPr lang="es-ES" dirty="0"/>
            <a:t>Dejar de lado otras menos significativas</a:t>
          </a:r>
          <a:endParaRPr lang="es-AR" dirty="0"/>
        </a:p>
      </dgm:t>
    </dgm:pt>
    <dgm:pt modelId="{EC3749D0-00BB-4F70-8C52-B76EAC803D47}" type="parTrans" cxnId="{DDAA0CD9-BCF0-4F5C-B16C-7EFBC8AA0289}">
      <dgm:prSet/>
      <dgm:spPr/>
      <dgm:t>
        <a:bodyPr/>
        <a:lstStyle/>
        <a:p>
          <a:endParaRPr lang="es-AR"/>
        </a:p>
      </dgm:t>
    </dgm:pt>
    <dgm:pt modelId="{C2AFE1FA-14F8-435A-83CF-65BEBEBD69DF}" type="sibTrans" cxnId="{DDAA0CD9-BCF0-4F5C-B16C-7EFBC8AA0289}">
      <dgm:prSet/>
      <dgm:spPr/>
      <dgm:t>
        <a:bodyPr/>
        <a:lstStyle/>
        <a:p>
          <a:endParaRPr lang="es-AR"/>
        </a:p>
      </dgm:t>
    </dgm:pt>
    <dgm:pt modelId="{82DC2EB9-AEC7-4185-AD8F-C05D57D489CF}">
      <dgm:prSet phldrT="[Texto]"/>
      <dgm:spPr/>
      <dgm:t>
        <a:bodyPr/>
        <a:lstStyle/>
        <a:p>
          <a:r>
            <a:rPr lang="es-ES" dirty="0"/>
            <a:t>Enfocar las discusiones en lo más importante</a:t>
          </a:r>
          <a:endParaRPr lang="es-AR" dirty="0"/>
        </a:p>
      </dgm:t>
    </dgm:pt>
    <dgm:pt modelId="{FEB27FFF-FF38-4045-A05E-D35AA375CE4A}" type="parTrans" cxnId="{1F210C0F-0AF9-4595-939C-DB6010458BB8}">
      <dgm:prSet/>
      <dgm:spPr/>
      <dgm:t>
        <a:bodyPr/>
        <a:lstStyle/>
        <a:p>
          <a:endParaRPr lang="es-AR"/>
        </a:p>
      </dgm:t>
    </dgm:pt>
    <dgm:pt modelId="{CEC618B3-82EB-4EC5-8E4D-ADF947F73DED}" type="sibTrans" cxnId="{1F210C0F-0AF9-4595-939C-DB6010458BB8}">
      <dgm:prSet/>
      <dgm:spPr/>
      <dgm:t>
        <a:bodyPr/>
        <a:lstStyle/>
        <a:p>
          <a:endParaRPr lang="es-AR"/>
        </a:p>
      </dgm:t>
    </dgm:pt>
    <dgm:pt modelId="{FE33C2B9-65F9-4261-8049-6B8B4FCAED5B}">
      <dgm:prSet phldrT="[Texto]"/>
      <dgm:spPr/>
      <dgm:t>
        <a:bodyPr/>
        <a:lstStyle/>
        <a:p>
          <a:r>
            <a:rPr lang="es-ES" dirty="0"/>
            <a:t>Realizar cambios y correcciones sin correr riesgo</a:t>
          </a:r>
          <a:endParaRPr lang="es-AR" dirty="0"/>
        </a:p>
      </dgm:t>
    </dgm:pt>
    <dgm:pt modelId="{5E765B93-5061-4766-BD1B-55B6514A3F4B}" type="parTrans" cxnId="{340C67D4-9E3C-4BAF-851E-0B93FA181AF6}">
      <dgm:prSet/>
      <dgm:spPr/>
      <dgm:t>
        <a:bodyPr/>
        <a:lstStyle/>
        <a:p>
          <a:endParaRPr lang="es-AR"/>
        </a:p>
      </dgm:t>
    </dgm:pt>
    <dgm:pt modelId="{430BD021-3E40-4B67-B863-A80EB5762860}" type="sibTrans" cxnId="{340C67D4-9E3C-4BAF-851E-0B93FA181AF6}">
      <dgm:prSet/>
      <dgm:spPr/>
      <dgm:t>
        <a:bodyPr/>
        <a:lstStyle/>
        <a:p>
          <a:endParaRPr lang="es-AR"/>
        </a:p>
      </dgm:t>
    </dgm:pt>
    <dgm:pt modelId="{E03D77F9-FF6C-499A-A138-4B146811B5BA}">
      <dgm:prSet phldrT="[Texto]"/>
      <dgm:spPr/>
      <dgm:t>
        <a:bodyPr/>
        <a:lstStyle/>
        <a:p>
          <a:r>
            <a:rPr lang="es-ES"/>
            <a:t>Verificar que el analista haya entendido las necesidades</a:t>
          </a:r>
          <a:endParaRPr lang="es-AR" dirty="0"/>
        </a:p>
      </dgm:t>
    </dgm:pt>
    <dgm:pt modelId="{77E77D02-D2F5-448D-A39E-20AF0F9A9711}" type="parTrans" cxnId="{97E75C22-2DB7-46C0-A518-4B60EFB8BFC6}">
      <dgm:prSet/>
      <dgm:spPr/>
      <dgm:t>
        <a:bodyPr/>
        <a:lstStyle/>
        <a:p>
          <a:endParaRPr lang="es-AR"/>
        </a:p>
      </dgm:t>
    </dgm:pt>
    <dgm:pt modelId="{944A207D-D8D0-429C-95FA-9969EF9CC67C}" type="sibTrans" cxnId="{97E75C22-2DB7-46C0-A518-4B60EFB8BFC6}">
      <dgm:prSet/>
      <dgm:spPr/>
      <dgm:t>
        <a:bodyPr/>
        <a:lstStyle/>
        <a:p>
          <a:endParaRPr lang="es-AR"/>
        </a:p>
      </dgm:t>
    </dgm:pt>
    <dgm:pt modelId="{058BFA68-6B40-4281-AC41-4F4F61F0ED33}">
      <dgm:prSet phldrT="[Texto]"/>
      <dgm:spPr/>
      <dgm:t>
        <a:bodyPr/>
        <a:lstStyle/>
        <a:p>
          <a:r>
            <a:rPr lang="es-AR" dirty="0"/>
            <a:t>Documentar de tal forma que se pueda programar a partir ahí</a:t>
          </a:r>
        </a:p>
      </dgm:t>
    </dgm:pt>
    <dgm:pt modelId="{B4F3F388-AD2C-4D48-9B2D-83FEDC0D16F3}" type="parTrans" cxnId="{E743D4F5-D6FD-45A7-B3E1-AA8211E45D10}">
      <dgm:prSet/>
      <dgm:spPr/>
      <dgm:t>
        <a:bodyPr/>
        <a:lstStyle/>
        <a:p>
          <a:endParaRPr lang="es-AR"/>
        </a:p>
      </dgm:t>
    </dgm:pt>
    <dgm:pt modelId="{421103E6-C28A-4B2A-8823-398250358458}" type="sibTrans" cxnId="{E743D4F5-D6FD-45A7-B3E1-AA8211E45D10}">
      <dgm:prSet/>
      <dgm:spPr/>
      <dgm:t>
        <a:bodyPr/>
        <a:lstStyle/>
        <a:p>
          <a:endParaRPr lang="es-AR"/>
        </a:p>
      </dgm:t>
    </dgm:pt>
    <dgm:pt modelId="{955F51E5-6695-4C5C-8579-93981AA3DAE9}" type="pres">
      <dgm:prSet presAssocID="{0978C779-C62F-473D-9877-484A2FF844E8}" presName="vert0" presStyleCnt="0">
        <dgm:presLayoutVars>
          <dgm:dir/>
          <dgm:animOne val="branch"/>
          <dgm:animLvl val="lvl"/>
        </dgm:presLayoutVars>
      </dgm:prSet>
      <dgm:spPr/>
    </dgm:pt>
    <dgm:pt modelId="{57A5471B-EF2D-4914-83DC-AC84DC0F46FF}" type="pres">
      <dgm:prSet presAssocID="{E2C1B8A1-2A42-419C-B277-E328179BBD12}" presName="thickLine" presStyleLbl="alignNode1" presStyleIdx="0" presStyleCnt="1"/>
      <dgm:spPr/>
    </dgm:pt>
    <dgm:pt modelId="{9661E531-406A-4DCE-930C-3D763A83CAF5}" type="pres">
      <dgm:prSet presAssocID="{E2C1B8A1-2A42-419C-B277-E328179BBD12}" presName="horz1" presStyleCnt="0"/>
      <dgm:spPr/>
    </dgm:pt>
    <dgm:pt modelId="{1FD22CE3-8630-4D12-9255-EE2AB356171B}" type="pres">
      <dgm:prSet presAssocID="{E2C1B8A1-2A42-419C-B277-E328179BBD12}" presName="tx1" presStyleLbl="revTx" presStyleIdx="0" presStyleCnt="7"/>
      <dgm:spPr/>
    </dgm:pt>
    <dgm:pt modelId="{F358C5D9-CD05-49D4-A65E-E8C21E150C4D}" type="pres">
      <dgm:prSet presAssocID="{E2C1B8A1-2A42-419C-B277-E328179BBD12}" presName="vert1" presStyleCnt="0"/>
      <dgm:spPr/>
    </dgm:pt>
    <dgm:pt modelId="{40FE5E6A-D3C8-47E7-8B39-D6A6FBF77677}" type="pres">
      <dgm:prSet presAssocID="{448EA638-0C82-4FDC-8A57-90865A6DD63C}" presName="vertSpace2a" presStyleCnt="0"/>
      <dgm:spPr/>
    </dgm:pt>
    <dgm:pt modelId="{E1BC3845-5819-4744-8696-FA4EB4EF3474}" type="pres">
      <dgm:prSet presAssocID="{448EA638-0C82-4FDC-8A57-90865A6DD63C}" presName="horz2" presStyleCnt="0"/>
      <dgm:spPr/>
    </dgm:pt>
    <dgm:pt modelId="{66226C2F-65DA-4B2B-94F2-A2678AD275DD}" type="pres">
      <dgm:prSet presAssocID="{448EA638-0C82-4FDC-8A57-90865A6DD63C}" presName="horzSpace2" presStyleCnt="0"/>
      <dgm:spPr/>
    </dgm:pt>
    <dgm:pt modelId="{BD0A0674-DB46-4850-98FF-83121F1492CA}" type="pres">
      <dgm:prSet presAssocID="{448EA638-0C82-4FDC-8A57-90865A6DD63C}" presName="tx2" presStyleLbl="revTx" presStyleIdx="1" presStyleCnt="7"/>
      <dgm:spPr/>
    </dgm:pt>
    <dgm:pt modelId="{035D1BA4-6880-4C05-9413-D7F72AC8552D}" type="pres">
      <dgm:prSet presAssocID="{448EA638-0C82-4FDC-8A57-90865A6DD63C}" presName="vert2" presStyleCnt="0"/>
      <dgm:spPr/>
    </dgm:pt>
    <dgm:pt modelId="{97103E1F-C3CA-4CA8-A2E1-50B3B4D858CB}" type="pres">
      <dgm:prSet presAssocID="{448EA638-0C82-4FDC-8A57-90865A6DD63C}" presName="thinLine2b" presStyleLbl="callout" presStyleIdx="0" presStyleCnt="6"/>
      <dgm:spPr/>
    </dgm:pt>
    <dgm:pt modelId="{231DA331-A965-4345-931F-73D2452FFB24}" type="pres">
      <dgm:prSet presAssocID="{448EA638-0C82-4FDC-8A57-90865A6DD63C}" presName="vertSpace2b" presStyleCnt="0"/>
      <dgm:spPr/>
    </dgm:pt>
    <dgm:pt modelId="{6090D2BB-172D-4453-918F-2B1B35EF72BE}" type="pres">
      <dgm:prSet presAssocID="{CC7B4433-CC1B-4D8B-B4D9-8AB44CB488AA}" presName="horz2" presStyleCnt="0"/>
      <dgm:spPr/>
    </dgm:pt>
    <dgm:pt modelId="{8AF3BBFA-18B4-44D1-9617-6EDCCCDDDD19}" type="pres">
      <dgm:prSet presAssocID="{CC7B4433-CC1B-4D8B-B4D9-8AB44CB488AA}" presName="horzSpace2" presStyleCnt="0"/>
      <dgm:spPr/>
    </dgm:pt>
    <dgm:pt modelId="{6313CE0B-C0CF-4A1C-B6B2-8E0A7F33D68B}" type="pres">
      <dgm:prSet presAssocID="{CC7B4433-CC1B-4D8B-B4D9-8AB44CB488AA}" presName="tx2" presStyleLbl="revTx" presStyleIdx="2" presStyleCnt="7"/>
      <dgm:spPr/>
    </dgm:pt>
    <dgm:pt modelId="{FD21A4DB-3E41-4CB9-A34B-FEA8EC20D002}" type="pres">
      <dgm:prSet presAssocID="{CC7B4433-CC1B-4D8B-B4D9-8AB44CB488AA}" presName="vert2" presStyleCnt="0"/>
      <dgm:spPr/>
    </dgm:pt>
    <dgm:pt modelId="{899C3FE8-AC1A-4F88-A6B0-127A6DB0EEAE}" type="pres">
      <dgm:prSet presAssocID="{CC7B4433-CC1B-4D8B-B4D9-8AB44CB488AA}" presName="thinLine2b" presStyleLbl="callout" presStyleIdx="1" presStyleCnt="6"/>
      <dgm:spPr/>
    </dgm:pt>
    <dgm:pt modelId="{16849789-84BE-46D6-8F24-EE7F9D80C0AA}" type="pres">
      <dgm:prSet presAssocID="{CC7B4433-CC1B-4D8B-B4D9-8AB44CB488AA}" presName="vertSpace2b" presStyleCnt="0"/>
      <dgm:spPr/>
    </dgm:pt>
    <dgm:pt modelId="{6838C389-8452-468D-91E4-1CCCBDCB8D24}" type="pres">
      <dgm:prSet presAssocID="{82DC2EB9-AEC7-4185-AD8F-C05D57D489CF}" presName="horz2" presStyleCnt="0"/>
      <dgm:spPr/>
    </dgm:pt>
    <dgm:pt modelId="{0CC5B87B-40AA-4258-AA3F-50352183323D}" type="pres">
      <dgm:prSet presAssocID="{82DC2EB9-AEC7-4185-AD8F-C05D57D489CF}" presName="horzSpace2" presStyleCnt="0"/>
      <dgm:spPr/>
    </dgm:pt>
    <dgm:pt modelId="{A739D9F0-0D0E-44E6-B7A4-7B85C4A2E674}" type="pres">
      <dgm:prSet presAssocID="{82DC2EB9-AEC7-4185-AD8F-C05D57D489CF}" presName="tx2" presStyleLbl="revTx" presStyleIdx="3" presStyleCnt="7"/>
      <dgm:spPr/>
    </dgm:pt>
    <dgm:pt modelId="{BA02F59E-0B74-4DEB-A038-18DB0B41E7DD}" type="pres">
      <dgm:prSet presAssocID="{82DC2EB9-AEC7-4185-AD8F-C05D57D489CF}" presName="vert2" presStyleCnt="0"/>
      <dgm:spPr/>
    </dgm:pt>
    <dgm:pt modelId="{EABB0EA9-4B59-443B-8729-F864D22599EA}" type="pres">
      <dgm:prSet presAssocID="{82DC2EB9-AEC7-4185-AD8F-C05D57D489CF}" presName="thinLine2b" presStyleLbl="callout" presStyleIdx="2" presStyleCnt="6"/>
      <dgm:spPr/>
    </dgm:pt>
    <dgm:pt modelId="{EEDCCA26-1E46-4F5C-BFB5-69ED342B0A9D}" type="pres">
      <dgm:prSet presAssocID="{82DC2EB9-AEC7-4185-AD8F-C05D57D489CF}" presName="vertSpace2b" presStyleCnt="0"/>
      <dgm:spPr/>
    </dgm:pt>
    <dgm:pt modelId="{AEA3A946-268E-4784-B6EF-F450698401EA}" type="pres">
      <dgm:prSet presAssocID="{FE33C2B9-65F9-4261-8049-6B8B4FCAED5B}" presName="horz2" presStyleCnt="0"/>
      <dgm:spPr/>
    </dgm:pt>
    <dgm:pt modelId="{C1001A3B-BA62-4D0F-A818-4ACC495A284B}" type="pres">
      <dgm:prSet presAssocID="{FE33C2B9-65F9-4261-8049-6B8B4FCAED5B}" presName="horzSpace2" presStyleCnt="0"/>
      <dgm:spPr/>
    </dgm:pt>
    <dgm:pt modelId="{D3ACF139-669B-4F81-8AF6-8A099C43D1CB}" type="pres">
      <dgm:prSet presAssocID="{FE33C2B9-65F9-4261-8049-6B8B4FCAED5B}" presName="tx2" presStyleLbl="revTx" presStyleIdx="4" presStyleCnt="7"/>
      <dgm:spPr/>
    </dgm:pt>
    <dgm:pt modelId="{CE10E75A-CC26-499B-9E45-41FE614DCD8A}" type="pres">
      <dgm:prSet presAssocID="{FE33C2B9-65F9-4261-8049-6B8B4FCAED5B}" presName="vert2" presStyleCnt="0"/>
      <dgm:spPr/>
    </dgm:pt>
    <dgm:pt modelId="{BFB61549-E293-4892-ABBB-D460747D81C2}" type="pres">
      <dgm:prSet presAssocID="{FE33C2B9-65F9-4261-8049-6B8B4FCAED5B}" presName="thinLine2b" presStyleLbl="callout" presStyleIdx="3" presStyleCnt="6"/>
      <dgm:spPr/>
    </dgm:pt>
    <dgm:pt modelId="{AEF1CFE6-96B6-41D3-A88D-6593034B6846}" type="pres">
      <dgm:prSet presAssocID="{FE33C2B9-65F9-4261-8049-6B8B4FCAED5B}" presName="vertSpace2b" presStyleCnt="0"/>
      <dgm:spPr/>
    </dgm:pt>
    <dgm:pt modelId="{CD7FA79C-509C-4BA6-91E1-C4EF33257A16}" type="pres">
      <dgm:prSet presAssocID="{E03D77F9-FF6C-499A-A138-4B146811B5BA}" presName="horz2" presStyleCnt="0"/>
      <dgm:spPr/>
    </dgm:pt>
    <dgm:pt modelId="{E04E7998-F9C9-4DC5-981F-761173849E63}" type="pres">
      <dgm:prSet presAssocID="{E03D77F9-FF6C-499A-A138-4B146811B5BA}" presName="horzSpace2" presStyleCnt="0"/>
      <dgm:spPr/>
    </dgm:pt>
    <dgm:pt modelId="{9753071E-6F05-4D61-855D-D95DF399330F}" type="pres">
      <dgm:prSet presAssocID="{E03D77F9-FF6C-499A-A138-4B146811B5BA}" presName="tx2" presStyleLbl="revTx" presStyleIdx="5" presStyleCnt="7"/>
      <dgm:spPr/>
    </dgm:pt>
    <dgm:pt modelId="{79972286-D42A-4016-B050-768FC4261194}" type="pres">
      <dgm:prSet presAssocID="{E03D77F9-FF6C-499A-A138-4B146811B5BA}" presName="vert2" presStyleCnt="0"/>
      <dgm:spPr/>
    </dgm:pt>
    <dgm:pt modelId="{1D2BFA45-6DFD-4718-A69D-D1821441888B}" type="pres">
      <dgm:prSet presAssocID="{E03D77F9-FF6C-499A-A138-4B146811B5BA}" presName="thinLine2b" presStyleLbl="callout" presStyleIdx="4" presStyleCnt="6"/>
      <dgm:spPr/>
    </dgm:pt>
    <dgm:pt modelId="{0589A681-48E0-4702-B303-65AC43F686C3}" type="pres">
      <dgm:prSet presAssocID="{E03D77F9-FF6C-499A-A138-4B146811B5BA}" presName="vertSpace2b" presStyleCnt="0"/>
      <dgm:spPr/>
    </dgm:pt>
    <dgm:pt modelId="{E4B327D5-F807-43C2-BEA6-75ACCEE4AA5A}" type="pres">
      <dgm:prSet presAssocID="{058BFA68-6B40-4281-AC41-4F4F61F0ED33}" presName="horz2" presStyleCnt="0"/>
      <dgm:spPr/>
    </dgm:pt>
    <dgm:pt modelId="{83B3DBB4-5E5E-4766-BB2D-7896C0B4C4F8}" type="pres">
      <dgm:prSet presAssocID="{058BFA68-6B40-4281-AC41-4F4F61F0ED33}" presName="horzSpace2" presStyleCnt="0"/>
      <dgm:spPr/>
    </dgm:pt>
    <dgm:pt modelId="{0D5FF564-FF39-4B0C-882B-E9C5D2CC4523}" type="pres">
      <dgm:prSet presAssocID="{058BFA68-6B40-4281-AC41-4F4F61F0ED33}" presName="tx2" presStyleLbl="revTx" presStyleIdx="6" presStyleCnt="7"/>
      <dgm:spPr/>
    </dgm:pt>
    <dgm:pt modelId="{B268C22B-EFCF-4B42-827F-E4856767B993}" type="pres">
      <dgm:prSet presAssocID="{058BFA68-6B40-4281-AC41-4F4F61F0ED33}" presName="vert2" presStyleCnt="0"/>
      <dgm:spPr/>
    </dgm:pt>
    <dgm:pt modelId="{104AB480-96A2-4159-ACA2-141B9501946C}" type="pres">
      <dgm:prSet presAssocID="{058BFA68-6B40-4281-AC41-4F4F61F0ED33}" presName="thinLine2b" presStyleLbl="callout" presStyleIdx="5" presStyleCnt="6"/>
      <dgm:spPr/>
    </dgm:pt>
    <dgm:pt modelId="{6168DF2A-0029-4B4C-87A0-6A1B2F7DCA17}" type="pres">
      <dgm:prSet presAssocID="{058BFA68-6B40-4281-AC41-4F4F61F0ED33}" presName="vertSpace2b" presStyleCnt="0"/>
      <dgm:spPr/>
    </dgm:pt>
  </dgm:ptLst>
  <dgm:cxnLst>
    <dgm:cxn modelId="{20988E07-FA26-4918-840F-DC55D92C4468}" type="presOf" srcId="{058BFA68-6B40-4281-AC41-4F4F61F0ED33}" destId="{0D5FF564-FF39-4B0C-882B-E9C5D2CC4523}" srcOrd="0" destOrd="0" presId="urn:microsoft.com/office/officeart/2008/layout/LinedList"/>
    <dgm:cxn modelId="{B9B7DC0A-7C5F-4B4A-AF27-6B8B157D6F4D}" type="presOf" srcId="{E03D77F9-FF6C-499A-A138-4B146811B5BA}" destId="{9753071E-6F05-4D61-855D-D95DF399330F}" srcOrd="0" destOrd="0" presId="urn:microsoft.com/office/officeart/2008/layout/LinedList"/>
    <dgm:cxn modelId="{1F210C0F-0AF9-4595-939C-DB6010458BB8}" srcId="{E2C1B8A1-2A42-419C-B277-E328179BBD12}" destId="{82DC2EB9-AEC7-4185-AD8F-C05D57D489CF}" srcOrd="2" destOrd="0" parTransId="{FEB27FFF-FF38-4045-A05E-D35AA375CE4A}" sibTransId="{CEC618B3-82EB-4EC5-8E4D-ADF947F73DED}"/>
    <dgm:cxn modelId="{97E75C22-2DB7-46C0-A518-4B60EFB8BFC6}" srcId="{E2C1B8A1-2A42-419C-B277-E328179BBD12}" destId="{E03D77F9-FF6C-499A-A138-4B146811B5BA}" srcOrd="4" destOrd="0" parTransId="{77E77D02-D2F5-448D-A39E-20AF0F9A9711}" sibTransId="{944A207D-D8D0-429C-95FA-9969EF9CC67C}"/>
    <dgm:cxn modelId="{10B3B85B-02C0-4B42-B208-69FA362C029D}" type="presOf" srcId="{82DC2EB9-AEC7-4185-AD8F-C05D57D489CF}" destId="{A739D9F0-0D0E-44E6-B7A4-7B85C4A2E674}" srcOrd="0" destOrd="0" presId="urn:microsoft.com/office/officeart/2008/layout/LinedList"/>
    <dgm:cxn modelId="{147BCC5D-D0EF-4531-95EF-86B77AD379F9}" srcId="{E2C1B8A1-2A42-419C-B277-E328179BBD12}" destId="{448EA638-0C82-4FDC-8A57-90865A6DD63C}" srcOrd="0" destOrd="0" parTransId="{7F8410DD-9D13-40E5-95A6-86E404A47E9E}" sibTransId="{0CA2F3A3-7E36-4A04-ADE1-3BB21B747C7F}"/>
    <dgm:cxn modelId="{17B11D64-33D2-4CBD-B14C-82D219FAABD4}" type="presOf" srcId="{448EA638-0C82-4FDC-8A57-90865A6DD63C}" destId="{BD0A0674-DB46-4850-98FF-83121F1492CA}" srcOrd="0" destOrd="0" presId="urn:microsoft.com/office/officeart/2008/layout/LinedList"/>
    <dgm:cxn modelId="{BA5E9D8E-B26C-4D91-8424-E0646338E5A6}" type="presOf" srcId="{CC7B4433-CC1B-4D8B-B4D9-8AB44CB488AA}" destId="{6313CE0B-C0CF-4A1C-B6B2-8E0A7F33D68B}" srcOrd="0" destOrd="0" presId="urn:microsoft.com/office/officeart/2008/layout/LinedList"/>
    <dgm:cxn modelId="{084CE3B2-FDC6-49A9-B4F1-74B9B66C2A0B}" srcId="{0978C779-C62F-473D-9877-484A2FF844E8}" destId="{E2C1B8A1-2A42-419C-B277-E328179BBD12}" srcOrd="0" destOrd="0" parTransId="{25AF8A64-465C-48C5-90C6-7F3A24CFE98A}" sibTransId="{39B24917-BD44-4B2D-938C-AC3064C07B69}"/>
    <dgm:cxn modelId="{306700BA-01DA-491D-9BB2-236D88BBEA33}" type="presOf" srcId="{E2C1B8A1-2A42-419C-B277-E328179BBD12}" destId="{1FD22CE3-8630-4D12-9255-EE2AB356171B}" srcOrd="0" destOrd="0" presId="urn:microsoft.com/office/officeart/2008/layout/LinedList"/>
    <dgm:cxn modelId="{29EEA6BF-F678-45B1-AF95-EB0197E0CBCC}" type="presOf" srcId="{0978C779-C62F-473D-9877-484A2FF844E8}" destId="{955F51E5-6695-4C5C-8579-93981AA3DAE9}" srcOrd="0" destOrd="0" presId="urn:microsoft.com/office/officeart/2008/layout/LinedList"/>
    <dgm:cxn modelId="{340C67D4-9E3C-4BAF-851E-0B93FA181AF6}" srcId="{E2C1B8A1-2A42-419C-B277-E328179BBD12}" destId="{FE33C2B9-65F9-4261-8049-6B8B4FCAED5B}" srcOrd="3" destOrd="0" parTransId="{5E765B93-5061-4766-BD1B-55B6514A3F4B}" sibTransId="{430BD021-3E40-4B67-B863-A80EB5762860}"/>
    <dgm:cxn modelId="{DDAA0CD9-BCF0-4F5C-B16C-7EFBC8AA0289}" srcId="{E2C1B8A1-2A42-419C-B277-E328179BBD12}" destId="{CC7B4433-CC1B-4D8B-B4D9-8AB44CB488AA}" srcOrd="1" destOrd="0" parTransId="{EC3749D0-00BB-4F70-8C52-B76EAC803D47}" sibTransId="{C2AFE1FA-14F8-435A-83CF-65BEBEBD69DF}"/>
    <dgm:cxn modelId="{6AF25AE3-FF90-4F4D-BE49-BCA6C5AC266B}" type="presOf" srcId="{FE33C2B9-65F9-4261-8049-6B8B4FCAED5B}" destId="{D3ACF139-669B-4F81-8AF6-8A099C43D1CB}" srcOrd="0" destOrd="0" presId="urn:microsoft.com/office/officeart/2008/layout/LinedList"/>
    <dgm:cxn modelId="{E743D4F5-D6FD-45A7-B3E1-AA8211E45D10}" srcId="{E2C1B8A1-2A42-419C-B277-E328179BBD12}" destId="{058BFA68-6B40-4281-AC41-4F4F61F0ED33}" srcOrd="5" destOrd="0" parTransId="{B4F3F388-AD2C-4D48-9B2D-83FEDC0D16F3}" sibTransId="{421103E6-C28A-4B2A-8823-398250358458}"/>
    <dgm:cxn modelId="{E0F2BE39-3A35-4B12-A07C-248060480B89}" type="presParOf" srcId="{955F51E5-6695-4C5C-8579-93981AA3DAE9}" destId="{57A5471B-EF2D-4914-83DC-AC84DC0F46FF}" srcOrd="0" destOrd="0" presId="urn:microsoft.com/office/officeart/2008/layout/LinedList"/>
    <dgm:cxn modelId="{61E897E8-20BE-4E47-A98C-96A9159F2726}" type="presParOf" srcId="{955F51E5-6695-4C5C-8579-93981AA3DAE9}" destId="{9661E531-406A-4DCE-930C-3D763A83CAF5}" srcOrd="1" destOrd="0" presId="urn:microsoft.com/office/officeart/2008/layout/LinedList"/>
    <dgm:cxn modelId="{D80CCD64-96DD-4990-8C8C-83A50BC6F4C3}" type="presParOf" srcId="{9661E531-406A-4DCE-930C-3D763A83CAF5}" destId="{1FD22CE3-8630-4D12-9255-EE2AB356171B}" srcOrd="0" destOrd="0" presId="urn:microsoft.com/office/officeart/2008/layout/LinedList"/>
    <dgm:cxn modelId="{67104E09-9AD2-489C-BE2D-3B4F4D6A2CE8}" type="presParOf" srcId="{9661E531-406A-4DCE-930C-3D763A83CAF5}" destId="{F358C5D9-CD05-49D4-A65E-E8C21E150C4D}" srcOrd="1" destOrd="0" presId="urn:microsoft.com/office/officeart/2008/layout/LinedList"/>
    <dgm:cxn modelId="{17E5BBF2-9C91-4C54-B0C1-EAC9331D3285}" type="presParOf" srcId="{F358C5D9-CD05-49D4-A65E-E8C21E150C4D}" destId="{40FE5E6A-D3C8-47E7-8B39-D6A6FBF77677}" srcOrd="0" destOrd="0" presId="urn:microsoft.com/office/officeart/2008/layout/LinedList"/>
    <dgm:cxn modelId="{736A6F51-5AA6-4A27-941E-ECE77D27B764}" type="presParOf" srcId="{F358C5D9-CD05-49D4-A65E-E8C21E150C4D}" destId="{E1BC3845-5819-4744-8696-FA4EB4EF3474}" srcOrd="1" destOrd="0" presId="urn:microsoft.com/office/officeart/2008/layout/LinedList"/>
    <dgm:cxn modelId="{5D348D9D-7194-4848-A329-DDE316B9A7B2}" type="presParOf" srcId="{E1BC3845-5819-4744-8696-FA4EB4EF3474}" destId="{66226C2F-65DA-4B2B-94F2-A2678AD275DD}" srcOrd="0" destOrd="0" presId="urn:microsoft.com/office/officeart/2008/layout/LinedList"/>
    <dgm:cxn modelId="{14DF5DBD-B635-4470-90C3-60CC9A507DEA}" type="presParOf" srcId="{E1BC3845-5819-4744-8696-FA4EB4EF3474}" destId="{BD0A0674-DB46-4850-98FF-83121F1492CA}" srcOrd="1" destOrd="0" presId="urn:microsoft.com/office/officeart/2008/layout/LinedList"/>
    <dgm:cxn modelId="{182DD8F4-A5C7-4A8C-A794-C607B253BEDE}" type="presParOf" srcId="{E1BC3845-5819-4744-8696-FA4EB4EF3474}" destId="{035D1BA4-6880-4C05-9413-D7F72AC8552D}" srcOrd="2" destOrd="0" presId="urn:microsoft.com/office/officeart/2008/layout/LinedList"/>
    <dgm:cxn modelId="{A2741406-DA26-4565-8D27-619E7A867959}" type="presParOf" srcId="{F358C5D9-CD05-49D4-A65E-E8C21E150C4D}" destId="{97103E1F-C3CA-4CA8-A2E1-50B3B4D858CB}" srcOrd="2" destOrd="0" presId="urn:microsoft.com/office/officeart/2008/layout/LinedList"/>
    <dgm:cxn modelId="{9ED665B9-B664-4FAD-AAA8-CB7EB76271E8}" type="presParOf" srcId="{F358C5D9-CD05-49D4-A65E-E8C21E150C4D}" destId="{231DA331-A965-4345-931F-73D2452FFB24}" srcOrd="3" destOrd="0" presId="urn:microsoft.com/office/officeart/2008/layout/LinedList"/>
    <dgm:cxn modelId="{4A9430E1-5689-4C4B-BEB7-8FBD64FEA386}" type="presParOf" srcId="{F358C5D9-CD05-49D4-A65E-E8C21E150C4D}" destId="{6090D2BB-172D-4453-918F-2B1B35EF72BE}" srcOrd="4" destOrd="0" presId="urn:microsoft.com/office/officeart/2008/layout/LinedList"/>
    <dgm:cxn modelId="{679A8C90-27D8-4702-8F2F-6BF9A0307EA0}" type="presParOf" srcId="{6090D2BB-172D-4453-918F-2B1B35EF72BE}" destId="{8AF3BBFA-18B4-44D1-9617-6EDCCCDDDD19}" srcOrd="0" destOrd="0" presId="urn:microsoft.com/office/officeart/2008/layout/LinedList"/>
    <dgm:cxn modelId="{3EACCDF2-9401-46AC-9707-599A56B22BF6}" type="presParOf" srcId="{6090D2BB-172D-4453-918F-2B1B35EF72BE}" destId="{6313CE0B-C0CF-4A1C-B6B2-8E0A7F33D68B}" srcOrd="1" destOrd="0" presId="urn:microsoft.com/office/officeart/2008/layout/LinedList"/>
    <dgm:cxn modelId="{7D9FC1F7-CBD8-4C10-907C-8A5CAD4872D5}" type="presParOf" srcId="{6090D2BB-172D-4453-918F-2B1B35EF72BE}" destId="{FD21A4DB-3E41-4CB9-A34B-FEA8EC20D002}" srcOrd="2" destOrd="0" presId="urn:microsoft.com/office/officeart/2008/layout/LinedList"/>
    <dgm:cxn modelId="{41BEBEAD-E54E-4625-A149-CA49A30B1F46}" type="presParOf" srcId="{F358C5D9-CD05-49D4-A65E-E8C21E150C4D}" destId="{899C3FE8-AC1A-4F88-A6B0-127A6DB0EEAE}" srcOrd="5" destOrd="0" presId="urn:microsoft.com/office/officeart/2008/layout/LinedList"/>
    <dgm:cxn modelId="{EE025E3A-3D6A-491E-8CAD-95C3FD2BCF62}" type="presParOf" srcId="{F358C5D9-CD05-49D4-A65E-E8C21E150C4D}" destId="{16849789-84BE-46D6-8F24-EE7F9D80C0AA}" srcOrd="6" destOrd="0" presId="urn:microsoft.com/office/officeart/2008/layout/LinedList"/>
    <dgm:cxn modelId="{39B37622-29EE-4BCD-8249-7A4781A26283}" type="presParOf" srcId="{F358C5D9-CD05-49D4-A65E-E8C21E150C4D}" destId="{6838C389-8452-468D-91E4-1CCCBDCB8D24}" srcOrd="7" destOrd="0" presId="urn:microsoft.com/office/officeart/2008/layout/LinedList"/>
    <dgm:cxn modelId="{F6B5DA1F-1E73-4A90-9BD9-52F0362D04E9}" type="presParOf" srcId="{6838C389-8452-468D-91E4-1CCCBDCB8D24}" destId="{0CC5B87B-40AA-4258-AA3F-50352183323D}" srcOrd="0" destOrd="0" presId="urn:microsoft.com/office/officeart/2008/layout/LinedList"/>
    <dgm:cxn modelId="{A800FEDB-FCD2-44DC-B86A-ED07246CA519}" type="presParOf" srcId="{6838C389-8452-468D-91E4-1CCCBDCB8D24}" destId="{A739D9F0-0D0E-44E6-B7A4-7B85C4A2E674}" srcOrd="1" destOrd="0" presId="urn:microsoft.com/office/officeart/2008/layout/LinedList"/>
    <dgm:cxn modelId="{A5226A52-D9BF-4021-9CA1-81D2DEAE823D}" type="presParOf" srcId="{6838C389-8452-468D-91E4-1CCCBDCB8D24}" destId="{BA02F59E-0B74-4DEB-A038-18DB0B41E7DD}" srcOrd="2" destOrd="0" presId="urn:microsoft.com/office/officeart/2008/layout/LinedList"/>
    <dgm:cxn modelId="{8F052EC6-ADAD-40F0-A345-1CDD5641BF4F}" type="presParOf" srcId="{F358C5D9-CD05-49D4-A65E-E8C21E150C4D}" destId="{EABB0EA9-4B59-443B-8729-F864D22599EA}" srcOrd="8" destOrd="0" presId="urn:microsoft.com/office/officeart/2008/layout/LinedList"/>
    <dgm:cxn modelId="{696D157A-EC34-48E5-9CD4-F9F4C642A9AB}" type="presParOf" srcId="{F358C5D9-CD05-49D4-A65E-E8C21E150C4D}" destId="{EEDCCA26-1E46-4F5C-BFB5-69ED342B0A9D}" srcOrd="9" destOrd="0" presId="urn:microsoft.com/office/officeart/2008/layout/LinedList"/>
    <dgm:cxn modelId="{D3E5A62F-6A55-4819-82B0-A7FE93FAA1EB}" type="presParOf" srcId="{F358C5D9-CD05-49D4-A65E-E8C21E150C4D}" destId="{AEA3A946-268E-4784-B6EF-F450698401EA}" srcOrd="10" destOrd="0" presId="urn:microsoft.com/office/officeart/2008/layout/LinedList"/>
    <dgm:cxn modelId="{DBEEA614-44FA-4F07-B3CC-AC1537298266}" type="presParOf" srcId="{AEA3A946-268E-4784-B6EF-F450698401EA}" destId="{C1001A3B-BA62-4D0F-A818-4ACC495A284B}" srcOrd="0" destOrd="0" presId="urn:microsoft.com/office/officeart/2008/layout/LinedList"/>
    <dgm:cxn modelId="{41981F49-3DFF-4507-96F6-291FEF5D6343}" type="presParOf" srcId="{AEA3A946-268E-4784-B6EF-F450698401EA}" destId="{D3ACF139-669B-4F81-8AF6-8A099C43D1CB}" srcOrd="1" destOrd="0" presId="urn:microsoft.com/office/officeart/2008/layout/LinedList"/>
    <dgm:cxn modelId="{585B0842-C8FC-4C81-A826-CC8B35954815}" type="presParOf" srcId="{AEA3A946-268E-4784-B6EF-F450698401EA}" destId="{CE10E75A-CC26-499B-9E45-41FE614DCD8A}" srcOrd="2" destOrd="0" presId="urn:microsoft.com/office/officeart/2008/layout/LinedList"/>
    <dgm:cxn modelId="{883B65DD-5FBC-4881-B943-1463B32978CB}" type="presParOf" srcId="{F358C5D9-CD05-49D4-A65E-E8C21E150C4D}" destId="{BFB61549-E293-4892-ABBB-D460747D81C2}" srcOrd="11" destOrd="0" presId="urn:microsoft.com/office/officeart/2008/layout/LinedList"/>
    <dgm:cxn modelId="{EC4B3455-9897-42D3-92E7-6474CED589D0}" type="presParOf" srcId="{F358C5D9-CD05-49D4-A65E-E8C21E150C4D}" destId="{AEF1CFE6-96B6-41D3-A88D-6593034B6846}" srcOrd="12" destOrd="0" presId="urn:microsoft.com/office/officeart/2008/layout/LinedList"/>
    <dgm:cxn modelId="{4737067F-F11C-4FE4-9AD2-7245F07E4406}" type="presParOf" srcId="{F358C5D9-CD05-49D4-A65E-E8C21E150C4D}" destId="{CD7FA79C-509C-4BA6-91E1-C4EF33257A16}" srcOrd="13" destOrd="0" presId="urn:microsoft.com/office/officeart/2008/layout/LinedList"/>
    <dgm:cxn modelId="{AC2CB2F8-0B6B-45AD-942E-B046B915CF9A}" type="presParOf" srcId="{CD7FA79C-509C-4BA6-91E1-C4EF33257A16}" destId="{E04E7998-F9C9-4DC5-981F-761173849E63}" srcOrd="0" destOrd="0" presId="urn:microsoft.com/office/officeart/2008/layout/LinedList"/>
    <dgm:cxn modelId="{5B3CB210-2880-445F-81B9-8BB5DDC01D17}" type="presParOf" srcId="{CD7FA79C-509C-4BA6-91E1-C4EF33257A16}" destId="{9753071E-6F05-4D61-855D-D95DF399330F}" srcOrd="1" destOrd="0" presId="urn:microsoft.com/office/officeart/2008/layout/LinedList"/>
    <dgm:cxn modelId="{52638BC2-76D7-4C7A-97E6-4F512C339DC6}" type="presParOf" srcId="{CD7FA79C-509C-4BA6-91E1-C4EF33257A16}" destId="{79972286-D42A-4016-B050-768FC4261194}" srcOrd="2" destOrd="0" presId="urn:microsoft.com/office/officeart/2008/layout/LinedList"/>
    <dgm:cxn modelId="{0B14780F-240C-4DB2-B5FC-D4CF5833DD58}" type="presParOf" srcId="{F358C5D9-CD05-49D4-A65E-E8C21E150C4D}" destId="{1D2BFA45-6DFD-4718-A69D-D1821441888B}" srcOrd="14" destOrd="0" presId="urn:microsoft.com/office/officeart/2008/layout/LinedList"/>
    <dgm:cxn modelId="{905E20EA-FF01-4145-B033-AC48EF51DDCC}" type="presParOf" srcId="{F358C5D9-CD05-49D4-A65E-E8C21E150C4D}" destId="{0589A681-48E0-4702-B303-65AC43F686C3}" srcOrd="15" destOrd="0" presId="urn:microsoft.com/office/officeart/2008/layout/LinedList"/>
    <dgm:cxn modelId="{7F232715-89DA-47C5-96FA-B5A8540B2D8C}" type="presParOf" srcId="{F358C5D9-CD05-49D4-A65E-E8C21E150C4D}" destId="{E4B327D5-F807-43C2-BEA6-75ACCEE4AA5A}" srcOrd="16" destOrd="0" presId="urn:microsoft.com/office/officeart/2008/layout/LinedList"/>
    <dgm:cxn modelId="{7D9C7025-9134-41BE-B91D-3579733DB524}" type="presParOf" srcId="{E4B327D5-F807-43C2-BEA6-75ACCEE4AA5A}" destId="{83B3DBB4-5E5E-4766-BB2D-7896C0B4C4F8}" srcOrd="0" destOrd="0" presId="urn:microsoft.com/office/officeart/2008/layout/LinedList"/>
    <dgm:cxn modelId="{DD150836-C9D5-4E6F-975B-3E0DF495D3E1}" type="presParOf" srcId="{E4B327D5-F807-43C2-BEA6-75ACCEE4AA5A}" destId="{0D5FF564-FF39-4B0C-882B-E9C5D2CC4523}" srcOrd="1" destOrd="0" presId="urn:microsoft.com/office/officeart/2008/layout/LinedList"/>
    <dgm:cxn modelId="{F3EE8756-2692-4E0B-A81F-0FE3AC903019}" type="presParOf" srcId="{E4B327D5-F807-43C2-BEA6-75ACCEE4AA5A}" destId="{B268C22B-EFCF-4B42-827F-E4856767B993}" srcOrd="2" destOrd="0" presId="urn:microsoft.com/office/officeart/2008/layout/LinedList"/>
    <dgm:cxn modelId="{17E45F8C-DB9E-477A-AA38-B8DC32C2053C}" type="presParOf" srcId="{F358C5D9-CD05-49D4-A65E-E8C21E150C4D}" destId="{104AB480-96A2-4159-ACA2-141B9501946C}" srcOrd="17" destOrd="0" presId="urn:microsoft.com/office/officeart/2008/layout/LinedList"/>
    <dgm:cxn modelId="{3D0322EA-D509-441C-974F-34F83E57983E}" type="presParOf" srcId="{F358C5D9-CD05-49D4-A65E-E8C21E150C4D}" destId="{6168DF2A-0029-4B4C-87A0-6A1B2F7DCA1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BDDC6C-EE08-4A7E-A75A-9CA60BC11B24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47C5236B-2E38-4002-8B34-7435E1CAF9EC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121F25C7-2DED-40A8-AE77-E24C7C571D4C}" type="parTrans" cxnId="{62A340B9-F2F9-493E-9D1C-2953F05F24BF}">
      <dgm:prSet/>
      <dgm:spPr/>
      <dgm:t>
        <a:bodyPr/>
        <a:lstStyle/>
        <a:p>
          <a:endParaRPr lang="es-AR"/>
        </a:p>
      </dgm:t>
    </dgm:pt>
    <dgm:pt modelId="{ADD37A81-7B41-4910-9AC8-9CC68244A51B}" type="sibTrans" cxnId="{62A340B9-F2F9-493E-9D1C-2953F05F24BF}">
      <dgm:prSet/>
      <dgm:spPr/>
      <dgm:t>
        <a:bodyPr/>
        <a:lstStyle/>
        <a:p>
          <a:endParaRPr lang="es-AR"/>
        </a:p>
      </dgm:t>
    </dgm:pt>
    <dgm:pt modelId="{0B7FA5B7-F7D8-453E-8443-F87F72BFBA1D}">
      <dgm:prSet phldrT="[Texto]"/>
      <dgm:spPr/>
      <dgm:t>
        <a:bodyPr/>
        <a:lstStyle/>
        <a:p>
          <a:r>
            <a:rPr lang="es-AR" dirty="0"/>
            <a:t>Procesos</a:t>
          </a:r>
        </a:p>
      </dgm:t>
    </dgm:pt>
    <dgm:pt modelId="{019FA14E-D0DC-4181-8D9D-E57703E15D28}" type="parTrans" cxnId="{4EB84A20-CD57-4B5C-9C82-656598D7BAF8}">
      <dgm:prSet/>
      <dgm:spPr/>
      <dgm:t>
        <a:bodyPr/>
        <a:lstStyle/>
        <a:p>
          <a:endParaRPr lang="es-AR"/>
        </a:p>
      </dgm:t>
    </dgm:pt>
    <dgm:pt modelId="{FD812C9B-ACFA-4DB4-A98D-E72451C5D2AF}" type="sibTrans" cxnId="{4EB84A20-CD57-4B5C-9C82-656598D7BAF8}">
      <dgm:prSet/>
      <dgm:spPr/>
      <dgm:t>
        <a:bodyPr/>
        <a:lstStyle/>
        <a:p>
          <a:endParaRPr lang="es-AR"/>
        </a:p>
      </dgm:t>
    </dgm:pt>
    <dgm:pt modelId="{D16491C5-70E1-4299-A1DE-E07125894F0C}">
      <dgm:prSet phldrT="[Texto]"/>
      <dgm:spPr/>
      <dgm:t>
        <a:bodyPr/>
        <a:lstStyle/>
        <a:p>
          <a:r>
            <a:rPr lang="es-AR" dirty="0"/>
            <a:t>Inscribir socio</a:t>
          </a:r>
        </a:p>
      </dgm:t>
    </dgm:pt>
    <dgm:pt modelId="{220CE619-FC14-4B45-80E7-81D161B56473}" type="parTrans" cxnId="{2657AC88-B142-49B2-B235-3527704AA21A}">
      <dgm:prSet/>
      <dgm:spPr/>
      <dgm:t>
        <a:bodyPr/>
        <a:lstStyle/>
        <a:p>
          <a:endParaRPr lang="es-AR"/>
        </a:p>
      </dgm:t>
    </dgm:pt>
    <dgm:pt modelId="{F36C2A60-FBF7-4319-8316-57F41F280547}" type="sibTrans" cxnId="{2657AC88-B142-49B2-B235-3527704AA21A}">
      <dgm:prSet/>
      <dgm:spPr/>
      <dgm:t>
        <a:bodyPr/>
        <a:lstStyle/>
        <a:p>
          <a:endParaRPr lang="es-AR"/>
        </a:p>
      </dgm:t>
    </dgm:pt>
    <dgm:pt modelId="{6E78D99D-8841-49C0-B14D-AC55BD7E9C07}">
      <dgm:prSet phldrT="[Texto]"/>
      <dgm:spPr/>
      <dgm:t>
        <a:bodyPr/>
        <a:lstStyle/>
        <a:p>
          <a:r>
            <a:rPr lang="es-AR" dirty="0"/>
            <a:t>Prestar película</a:t>
          </a:r>
        </a:p>
      </dgm:t>
    </dgm:pt>
    <dgm:pt modelId="{7AA9941A-B39A-4BDC-B43F-21638E7508BB}" type="parTrans" cxnId="{EB8CEBE2-2670-481F-938E-C127D6EE6D15}">
      <dgm:prSet/>
      <dgm:spPr/>
      <dgm:t>
        <a:bodyPr/>
        <a:lstStyle/>
        <a:p>
          <a:endParaRPr lang="es-AR"/>
        </a:p>
      </dgm:t>
    </dgm:pt>
    <dgm:pt modelId="{325C8629-61DC-4986-A5A6-DB8935CA8B71}" type="sibTrans" cxnId="{EB8CEBE2-2670-481F-938E-C127D6EE6D15}">
      <dgm:prSet/>
      <dgm:spPr/>
      <dgm:t>
        <a:bodyPr/>
        <a:lstStyle/>
        <a:p>
          <a:endParaRPr lang="es-AR"/>
        </a:p>
      </dgm:t>
    </dgm:pt>
    <dgm:pt modelId="{1047A9E1-F0F2-4166-A7E6-822EB22247B6}" type="pres">
      <dgm:prSet presAssocID="{D1BDDC6C-EE08-4A7E-A75A-9CA60BC11B2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0BAB1DA-7192-4E5B-9702-7733AA639326}" type="pres">
      <dgm:prSet presAssocID="{47C5236B-2E38-4002-8B34-7435E1CAF9EC}" presName="centerShape" presStyleLbl="node0" presStyleIdx="0" presStyleCnt="1"/>
      <dgm:spPr/>
    </dgm:pt>
    <dgm:pt modelId="{8B757D6D-6C16-4F80-A820-A8A2D40117C7}" type="pres">
      <dgm:prSet presAssocID="{0B7FA5B7-F7D8-453E-8443-F87F72BFBA1D}" presName="node" presStyleLbl="node1" presStyleIdx="0" presStyleCnt="3">
        <dgm:presLayoutVars>
          <dgm:bulletEnabled val="1"/>
        </dgm:presLayoutVars>
      </dgm:prSet>
      <dgm:spPr/>
    </dgm:pt>
    <dgm:pt modelId="{02B770F2-797C-4245-BF2C-885047901136}" type="pres">
      <dgm:prSet presAssocID="{0B7FA5B7-F7D8-453E-8443-F87F72BFBA1D}" presName="dummy" presStyleCnt="0"/>
      <dgm:spPr/>
    </dgm:pt>
    <dgm:pt modelId="{DA6B5E12-2BF6-474E-8286-3F1322A0E208}" type="pres">
      <dgm:prSet presAssocID="{FD812C9B-ACFA-4DB4-A98D-E72451C5D2AF}" presName="sibTrans" presStyleLbl="sibTrans2D1" presStyleIdx="0" presStyleCnt="3"/>
      <dgm:spPr/>
    </dgm:pt>
    <dgm:pt modelId="{1DDE7459-5C57-4B75-9EA4-B125CD65998A}" type="pres">
      <dgm:prSet presAssocID="{D16491C5-70E1-4299-A1DE-E07125894F0C}" presName="node" presStyleLbl="node1" presStyleIdx="1" presStyleCnt="3">
        <dgm:presLayoutVars>
          <dgm:bulletEnabled val="1"/>
        </dgm:presLayoutVars>
      </dgm:prSet>
      <dgm:spPr/>
    </dgm:pt>
    <dgm:pt modelId="{E3BFACAB-5BC2-49C4-B5DE-9429E91A13ED}" type="pres">
      <dgm:prSet presAssocID="{D16491C5-70E1-4299-A1DE-E07125894F0C}" presName="dummy" presStyleCnt="0"/>
      <dgm:spPr/>
    </dgm:pt>
    <dgm:pt modelId="{BF00490E-4F45-4E72-BA05-1B67CEA6DBA4}" type="pres">
      <dgm:prSet presAssocID="{F36C2A60-FBF7-4319-8316-57F41F280547}" presName="sibTrans" presStyleLbl="sibTrans2D1" presStyleIdx="1" presStyleCnt="3"/>
      <dgm:spPr/>
    </dgm:pt>
    <dgm:pt modelId="{10DD4C26-D76D-43FD-B8A2-E7F3933835E2}" type="pres">
      <dgm:prSet presAssocID="{6E78D99D-8841-49C0-B14D-AC55BD7E9C07}" presName="node" presStyleLbl="node1" presStyleIdx="2" presStyleCnt="3">
        <dgm:presLayoutVars>
          <dgm:bulletEnabled val="1"/>
        </dgm:presLayoutVars>
      </dgm:prSet>
      <dgm:spPr/>
    </dgm:pt>
    <dgm:pt modelId="{7F895DF4-AE81-4F0E-95A4-9334A73706DA}" type="pres">
      <dgm:prSet presAssocID="{6E78D99D-8841-49C0-B14D-AC55BD7E9C07}" presName="dummy" presStyleCnt="0"/>
      <dgm:spPr/>
    </dgm:pt>
    <dgm:pt modelId="{DA691ED3-2D1A-4388-954A-8C64960B81AB}" type="pres">
      <dgm:prSet presAssocID="{325C8629-61DC-4986-A5A6-DB8935CA8B71}" presName="sibTrans" presStyleLbl="sibTrans2D1" presStyleIdx="2" presStyleCnt="3"/>
      <dgm:spPr/>
    </dgm:pt>
  </dgm:ptLst>
  <dgm:cxnLst>
    <dgm:cxn modelId="{4EB84A20-CD57-4B5C-9C82-656598D7BAF8}" srcId="{47C5236B-2E38-4002-8B34-7435E1CAF9EC}" destId="{0B7FA5B7-F7D8-453E-8443-F87F72BFBA1D}" srcOrd="0" destOrd="0" parTransId="{019FA14E-D0DC-4181-8D9D-E57703E15D28}" sibTransId="{FD812C9B-ACFA-4DB4-A98D-E72451C5D2AF}"/>
    <dgm:cxn modelId="{C5C52F60-E8A6-4A78-B11D-A71864846FBC}" type="presOf" srcId="{47C5236B-2E38-4002-8B34-7435E1CAF9EC}" destId="{40BAB1DA-7192-4E5B-9702-7733AA639326}" srcOrd="0" destOrd="0" presId="urn:microsoft.com/office/officeart/2005/8/layout/radial6"/>
    <dgm:cxn modelId="{0211654A-8A7D-4C64-BF41-965E3FC5EF2C}" type="presOf" srcId="{6E78D99D-8841-49C0-B14D-AC55BD7E9C07}" destId="{10DD4C26-D76D-43FD-B8A2-E7F3933835E2}" srcOrd="0" destOrd="0" presId="urn:microsoft.com/office/officeart/2005/8/layout/radial6"/>
    <dgm:cxn modelId="{4DAC797C-6B2D-48B1-92EA-D589A984FDD6}" type="presOf" srcId="{325C8629-61DC-4986-A5A6-DB8935CA8B71}" destId="{DA691ED3-2D1A-4388-954A-8C64960B81AB}" srcOrd="0" destOrd="0" presId="urn:microsoft.com/office/officeart/2005/8/layout/radial6"/>
    <dgm:cxn modelId="{2657AC88-B142-49B2-B235-3527704AA21A}" srcId="{47C5236B-2E38-4002-8B34-7435E1CAF9EC}" destId="{D16491C5-70E1-4299-A1DE-E07125894F0C}" srcOrd="1" destOrd="0" parTransId="{220CE619-FC14-4B45-80E7-81D161B56473}" sibTransId="{F36C2A60-FBF7-4319-8316-57F41F280547}"/>
    <dgm:cxn modelId="{BCE89589-3A1C-4791-AA17-F2A6E109F94A}" type="presOf" srcId="{F36C2A60-FBF7-4319-8316-57F41F280547}" destId="{BF00490E-4F45-4E72-BA05-1B67CEA6DBA4}" srcOrd="0" destOrd="0" presId="urn:microsoft.com/office/officeart/2005/8/layout/radial6"/>
    <dgm:cxn modelId="{832343B4-91B8-45BA-8BB2-A2CE9F47E0E7}" type="presOf" srcId="{D1BDDC6C-EE08-4A7E-A75A-9CA60BC11B24}" destId="{1047A9E1-F0F2-4166-A7E6-822EB22247B6}" srcOrd="0" destOrd="0" presId="urn:microsoft.com/office/officeart/2005/8/layout/radial6"/>
    <dgm:cxn modelId="{62A340B9-F2F9-493E-9D1C-2953F05F24BF}" srcId="{D1BDDC6C-EE08-4A7E-A75A-9CA60BC11B24}" destId="{47C5236B-2E38-4002-8B34-7435E1CAF9EC}" srcOrd="0" destOrd="0" parTransId="{121F25C7-2DED-40A8-AE77-E24C7C571D4C}" sibTransId="{ADD37A81-7B41-4910-9AC8-9CC68244A51B}"/>
    <dgm:cxn modelId="{0BF133BE-9CDD-4B4C-B9DC-7BE7D5878EA5}" type="presOf" srcId="{FD812C9B-ACFA-4DB4-A98D-E72451C5D2AF}" destId="{DA6B5E12-2BF6-474E-8286-3F1322A0E208}" srcOrd="0" destOrd="0" presId="urn:microsoft.com/office/officeart/2005/8/layout/radial6"/>
    <dgm:cxn modelId="{ACA8B3C9-D246-41FA-80A9-9B8BA48181A0}" type="presOf" srcId="{D16491C5-70E1-4299-A1DE-E07125894F0C}" destId="{1DDE7459-5C57-4B75-9EA4-B125CD65998A}" srcOrd="0" destOrd="0" presId="urn:microsoft.com/office/officeart/2005/8/layout/radial6"/>
    <dgm:cxn modelId="{49EB29D2-66E9-400F-A18D-FB23F057E1E8}" type="presOf" srcId="{0B7FA5B7-F7D8-453E-8443-F87F72BFBA1D}" destId="{8B757D6D-6C16-4F80-A820-A8A2D40117C7}" srcOrd="0" destOrd="0" presId="urn:microsoft.com/office/officeart/2005/8/layout/radial6"/>
    <dgm:cxn modelId="{EB8CEBE2-2670-481F-938E-C127D6EE6D15}" srcId="{47C5236B-2E38-4002-8B34-7435E1CAF9EC}" destId="{6E78D99D-8841-49C0-B14D-AC55BD7E9C07}" srcOrd="2" destOrd="0" parTransId="{7AA9941A-B39A-4BDC-B43F-21638E7508BB}" sibTransId="{325C8629-61DC-4986-A5A6-DB8935CA8B71}"/>
    <dgm:cxn modelId="{0BF2D41F-B31C-49C5-BB3C-0F53DC3B7220}" type="presParOf" srcId="{1047A9E1-F0F2-4166-A7E6-822EB22247B6}" destId="{40BAB1DA-7192-4E5B-9702-7733AA639326}" srcOrd="0" destOrd="0" presId="urn:microsoft.com/office/officeart/2005/8/layout/radial6"/>
    <dgm:cxn modelId="{F62A665B-5E48-4FA6-B0B5-A5DCDBB9AE69}" type="presParOf" srcId="{1047A9E1-F0F2-4166-A7E6-822EB22247B6}" destId="{8B757D6D-6C16-4F80-A820-A8A2D40117C7}" srcOrd="1" destOrd="0" presId="urn:microsoft.com/office/officeart/2005/8/layout/radial6"/>
    <dgm:cxn modelId="{5C6F1245-22A7-4824-AA8A-1E1884DF255C}" type="presParOf" srcId="{1047A9E1-F0F2-4166-A7E6-822EB22247B6}" destId="{02B770F2-797C-4245-BF2C-885047901136}" srcOrd="2" destOrd="0" presId="urn:microsoft.com/office/officeart/2005/8/layout/radial6"/>
    <dgm:cxn modelId="{54F89AB4-50FB-4421-A538-3E772F946B70}" type="presParOf" srcId="{1047A9E1-F0F2-4166-A7E6-822EB22247B6}" destId="{DA6B5E12-2BF6-474E-8286-3F1322A0E208}" srcOrd="3" destOrd="0" presId="urn:microsoft.com/office/officeart/2005/8/layout/radial6"/>
    <dgm:cxn modelId="{698336D4-7C9C-461B-AC69-22A759F76137}" type="presParOf" srcId="{1047A9E1-F0F2-4166-A7E6-822EB22247B6}" destId="{1DDE7459-5C57-4B75-9EA4-B125CD65998A}" srcOrd="4" destOrd="0" presId="urn:microsoft.com/office/officeart/2005/8/layout/radial6"/>
    <dgm:cxn modelId="{50511185-3F26-4208-98F5-212973555C38}" type="presParOf" srcId="{1047A9E1-F0F2-4166-A7E6-822EB22247B6}" destId="{E3BFACAB-5BC2-49C4-B5DE-9429E91A13ED}" srcOrd="5" destOrd="0" presId="urn:microsoft.com/office/officeart/2005/8/layout/radial6"/>
    <dgm:cxn modelId="{F0E8BEB0-6EE3-4FEB-A1F4-079DC523F200}" type="presParOf" srcId="{1047A9E1-F0F2-4166-A7E6-822EB22247B6}" destId="{BF00490E-4F45-4E72-BA05-1B67CEA6DBA4}" srcOrd="6" destOrd="0" presId="urn:microsoft.com/office/officeart/2005/8/layout/radial6"/>
    <dgm:cxn modelId="{E3C397FB-98DF-4021-A429-6C8D5B471A86}" type="presParOf" srcId="{1047A9E1-F0F2-4166-A7E6-822EB22247B6}" destId="{10DD4C26-D76D-43FD-B8A2-E7F3933835E2}" srcOrd="7" destOrd="0" presId="urn:microsoft.com/office/officeart/2005/8/layout/radial6"/>
    <dgm:cxn modelId="{D0AABDD1-CAD3-4D09-B2A2-A76BBB5705EE}" type="presParOf" srcId="{1047A9E1-F0F2-4166-A7E6-822EB22247B6}" destId="{7F895DF4-AE81-4F0E-95A4-9334A73706DA}" srcOrd="8" destOrd="0" presId="urn:microsoft.com/office/officeart/2005/8/layout/radial6"/>
    <dgm:cxn modelId="{33434651-D47E-4A74-B5D0-E920431CA0F5}" type="presParOf" srcId="{1047A9E1-F0F2-4166-A7E6-822EB22247B6}" destId="{DA691ED3-2D1A-4388-954A-8C64960B81AB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E3B30AE-B89B-49F8-B68F-A1F8A858F0A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D71F7513-1220-4FC1-8EE5-83692D35B5EA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E1BE55F6-01B2-4E4D-8FAA-58F12D5D497D}" type="parTrans" cxnId="{BC973323-62A6-4ADE-823D-9D4C1A1E7FA1}">
      <dgm:prSet/>
      <dgm:spPr/>
      <dgm:t>
        <a:bodyPr/>
        <a:lstStyle/>
        <a:p>
          <a:endParaRPr lang="es-AR"/>
        </a:p>
      </dgm:t>
    </dgm:pt>
    <dgm:pt modelId="{B2415555-F287-415F-932C-5D7E88B5E89C}" type="sibTrans" cxnId="{BC973323-62A6-4ADE-823D-9D4C1A1E7FA1}">
      <dgm:prSet/>
      <dgm:spPr/>
      <dgm:t>
        <a:bodyPr/>
        <a:lstStyle/>
        <a:p>
          <a:endParaRPr lang="es-AR"/>
        </a:p>
      </dgm:t>
    </dgm:pt>
    <dgm:pt modelId="{2F37BD2B-D232-4001-A588-DBEEF472332C}">
      <dgm:prSet phldrT="[Texto]"/>
      <dgm:spPr/>
      <dgm:t>
        <a:bodyPr/>
        <a:lstStyle/>
        <a:p>
          <a:r>
            <a:rPr lang="es-AR" dirty="0"/>
            <a:t>Entidad Externa</a:t>
          </a:r>
        </a:p>
      </dgm:t>
    </dgm:pt>
    <dgm:pt modelId="{24505012-4741-4C44-8308-94EA714F6765}" type="parTrans" cxnId="{4F2506CB-7772-42C6-886F-F724A85168AD}">
      <dgm:prSet/>
      <dgm:spPr/>
      <dgm:t>
        <a:bodyPr/>
        <a:lstStyle/>
        <a:p>
          <a:endParaRPr lang="es-AR"/>
        </a:p>
      </dgm:t>
    </dgm:pt>
    <dgm:pt modelId="{5972D7C7-C7A9-412A-B691-12F471BC6BE5}" type="sibTrans" cxnId="{4F2506CB-7772-42C6-886F-F724A85168AD}">
      <dgm:prSet/>
      <dgm:spPr/>
      <dgm:t>
        <a:bodyPr/>
        <a:lstStyle/>
        <a:p>
          <a:endParaRPr lang="es-AR"/>
        </a:p>
      </dgm:t>
    </dgm:pt>
    <dgm:pt modelId="{C3F8C5CA-F3E3-42F4-946F-DBFB1ECE2F73}">
      <dgm:prSet phldrT="[Texto]"/>
      <dgm:spPr/>
      <dgm:t>
        <a:bodyPr/>
        <a:lstStyle/>
        <a:p>
          <a:r>
            <a:rPr lang="es-AR" dirty="0"/>
            <a:t>Socio</a:t>
          </a:r>
        </a:p>
      </dgm:t>
    </dgm:pt>
    <dgm:pt modelId="{CB4D9159-1840-4AF1-BBD2-D0AA7FD2DEAB}" type="parTrans" cxnId="{D98622D7-D4BC-41B2-8E54-6C6FF6115ED9}">
      <dgm:prSet/>
      <dgm:spPr/>
      <dgm:t>
        <a:bodyPr/>
        <a:lstStyle/>
        <a:p>
          <a:endParaRPr lang="es-AR"/>
        </a:p>
      </dgm:t>
    </dgm:pt>
    <dgm:pt modelId="{E49C1846-1679-456B-8FCD-257B2916C8C2}" type="sibTrans" cxnId="{D98622D7-D4BC-41B2-8E54-6C6FF6115ED9}">
      <dgm:prSet/>
      <dgm:spPr/>
      <dgm:t>
        <a:bodyPr/>
        <a:lstStyle/>
        <a:p>
          <a:endParaRPr lang="es-AR"/>
        </a:p>
      </dgm:t>
    </dgm:pt>
    <dgm:pt modelId="{8AFEDC2F-AE58-400B-9F0F-805CC878A9C4}">
      <dgm:prSet phldrT="[Texto]"/>
      <dgm:spPr/>
      <dgm:t>
        <a:bodyPr/>
        <a:lstStyle/>
        <a:p>
          <a:r>
            <a:rPr lang="es-AR" dirty="0"/>
            <a:t>Proveedor</a:t>
          </a:r>
        </a:p>
      </dgm:t>
    </dgm:pt>
    <dgm:pt modelId="{312F376D-01F8-4F3E-99A4-93197ED72D5D}" type="parTrans" cxnId="{8527F210-9BE3-4985-86CC-C96E958DDE74}">
      <dgm:prSet/>
      <dgm:spPr/>
      <dgm:t>
        <a:bodyPr/>
        <a:lstStyle/>
        <a:p>
          <a:endParaRPr lang="es-AR"/>
        </a:p>
      </dgm:t>
    </dgm:pt>
    <dgm:pt modelId="{ADDDF4DD-2004-4F2D-984F-FF96CAD8A26A}" type="sibTrans" cxnId="{8527F210-9BE3-4985-86CC-C96E958DDE74}">
      <dgm:prSet/>
      <dgm:spPr/>
      <dgm:t>
        <a:bodyPr/>
        <a:lstStyle/>
        <a:p>
          <a:endParaRPr lang="es-AR"/>
        </a:p>
      </dgm:t>
    </dgm:pt>
    <dgm:pt modelId="{6A1353DB-2745-432F-9C01-43ADD74BDA36}" type="pres">
      <dgm:prSet presAssocID="{1E3B30AE-B89B-49F8-B68F-A1F8A858F0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59247B6-B461-4611-93D5-112408FD14AE}" type="pres">
      <dgm:prSet presAssocID="{D71F7513-1220-4FC1-8EE5-83692D35B5EA}" presName="singleCycle" presStyleCnt="0"/>
      <dgm:spPr/>
    </dgm:pt>
    <dgm:pt modelId="{02C47C2B-4916-40BB-80E4-8B41831BDEBF}" type="pres">
      <dgm:prSet presAssocID="{D71F7513-1220-4FC1-8EE5-83692D35B5EA}" presName="singleCenter" presStyleLbl="node1" presStyleIdx="0" presStyleCnt="4">
        <dgm:presLayoutVars>
          <dgm:chMax val="7"/>
          <dgm:chPref val="7"/>
        </dgm:presLayoutVars>
      </dgm:prSet>
      <dgm:spPr/>
    </dgm:pt>
    <dgm:pt modelId="{F631D3C7-C284-4728-B69B-C810F25E6AFF}" type="pres">
      <dgm:prSet presAssocID="{24505012-4741-4C44-8308-94EA714F6765}" presName="Name56" presStyleLbl="parChTrans1D2" presStyleIdx="0" presStyleCnt="3"/>
      <dgm:spPr/>
    </dgm:pt>
    <dgm:pt modelId="{E88BF178-AE89-4D8B-95D1-123387B72401}" type="pres">
      <dgm:prSet presAssocID="{2F37BD2B-D232-4001-A588-DBEEF472332C}" presName="text0" presStyleLbl="node1" presStyleIdx="1" presStyleCnt="4">
        <dgm:presLayoutVars>
          <dgm:bulletEnabled val="1"/>
        </dgm:presLayoutVars>
      </dgm:prSet>
      <dgm:spPr/>
    </dgm:pt>
    <dgm:pt modelId="{229E5FAF-B2D0-486D-BC35-4CEB5626617F}" type="pres">
      <dgm:prSet presAssocID="{CB4D9159-1840-4AF1-BBD2-D0AA7FD2DEAB}" presName="Name56" presStyleLbl="parChTrans1D2" presStyleIdx="1" presStyleCnt="3"/>
      <dgm:spPr/>
    </dgm:pt>
    <dgm:pt modelId="{C9656A5C-348B-4A95-9F09-4AE60BA48642}" type="pres">
      <dgm:prSet presAssocID="{C3F8C5CA-F3E3-42F4-946F-DBFB1ECE2F73}" presName="text0" presStyleLbl="node1" presStyleIdx="2" presStyleCnt="4">
        <dgm:presLayoutVars>
          <dgm:bulletEnabled val="1"/>
        </dgm:presLayoutVars>
      </dgm:prSet>
      <dgm:spPr/>
    </dgm:pt>
    <dgm:pt modelId="{48A14A21-33CA-4378-89C1-B0269DBCF861}" type="pres">
      <dgm:prSet presAssocID="{312F376D-01F8-4F3E-99A4-93197ED72D5D}" presName="Name56" presStyleLbl="parChTrans1D2" presStyleIdx="2" presStyleCnt="3"/>
      <dgm:spPr/>
    </dgm:pt>
    <dgm:pt modelId="{17B0278C-503B-4495-92EC-E2822127F000}" type="pres">
      <dgm:prSet presAssocID="{8AFEDC2F-AE58-400B-9F0F-805CC878A9C4}" presName="text0" presStyleLbl="node1" presStyleIdx="3" presStyleCnt="4">
        <dgm:presLayoutVars>
          <dgm:bulletEnabled val="1"/>
        </dgm:presLayoutVars>
      </dgm:prSet>
      <dgm:spPr/>
    </dgm:pt>
  </dgm:ptLst>
  <dgm:cxnLst>
    <dgm:cxn modelId="{8527F210-9BE3-4985-86CC-C96E958DDE74}" srcId="{D71F7513-1220-4FC1-8EE5-83692D35B5EA}" destId="{8AFEDC2F-AE58-400B-9F0F-805CC878A9C4}" srcOrd="2" destOrd="0" parTransId="{312F376D-01F8-4F3E-99A4-93197ED72D5D}" sibTransId="{ADDDF4DD-2004-4F2D-984F-FF96CAD8A26A}"/>
    <dgm:cxn modelId="{BC973323-62A6-4ADE-823D-9D4C1A1E7FA1}" srcId="{1E3B30AE-B89B-49F8-B68F-A1F8A858F0A9}" destId="{D71F7513-1220-4FC1-8EE5-83692D35B5EA}" srcOrd="0" destOrd="0" parTransId="{E1BE55F6-01B2-4E4D-8FAA-58F12D5D497D}" sibTransId="{B2415555-F287-415F-932C-5D7E88B5E89C}"/>
    <dgm:cxn modelId="{3BC5E42D-879A-4CFB-8370-BDF15F82307C}" type="presOf" srcId="{CB4D9159-1840-4AF1-BBD2-D0AA7FD2DEAB}" destId="{229E5FAF-B2D0-486D-BC35-4CEB5626617F}" srcOrd="0" destOrd="0" presId="urn:microsoft.com/office/officeart/2008/layout/RadialCluster"/>
    <dgm:cxn modelId="{58527736-0133-4F60-94A8-51FC95768FE7}" type="presOf" srcId="{1E3B30AE-B89B-49F8-B68F-A1F8A858F0A9}" destId="{6A1353DB-2745-432F-9C01-43ADD74BDA36}" srcOrd="0" destOrd="0" presId="urn:microsoft.com/office/officeart/2008/layout/RadialCluster"/>
    <dgm:cxn modelId="{5D91FF75-2AD6-484E-B0C4-058C1407135C}" type="presOf" srcId="{312F376D-01F8-4F3E-99A4-93197ED72D5D}" destId="{48A14A21-33CA-4378-89C1-B0269DBCF861}" srcOrd="0" destOrd="0" presId="urn:microsoft.com/office/officeart/2008/layout/RadialCluster"/>
    <dgm:cxn modelId="{F1748378-72BC-490C-9AA7-A29D2EECB088}" type="presOf" srcId="{2F37BD2B-D232-4001-A588-DBEEF472332C}" destId="{E88BF178-AE89-4D8B-95D1-123387B72401}" srcOrd="0" destOrd="0" presId="urn:microsoft.com/office/officeart/2008/layout/RadialCluster"/>
    <dgm:cxn modelId="{D78EC68A-1AFB-4D67-A368-8B20678F1ECA}" type="presOf" srcId="{C3F8C5CA-F3E3-42F4-946F-DBFB1ECE2F73}" destId="{C9656A5C-348B-4A95-9F09-4AE60BA48642}" srcOrd="0" destOrd="0" presId="urn:microsoft.com/office/officeart/2008/layout/RadialCluster"/>
    <dgm:cxn modelId="{4F2506CB-7772-42C6-886F-F724A85168AD}" srcId="{D71F7513-1220-4FC1-8EE5-83692D35B5EA}" destId="{2F37BD2B-D232-4001-A588-DBEEF472332C}" srcOrd="0" destOrd="0" parTransId="{24505012-4741-4C44-8308-94EA714F6765}" sibTransId="{5972D7C7-C7A9-412A-B691-12F471BC6BE5}"/>
    <dgm:cxn modelId="{D98622D7-D4BC-41B2-8E54-6C6FF6115ED9}" srcId="{D71F7513-1220-4FC1-8EE5-83692D35B5EA}" destId="{C3F8C5CA-F3E3-42F4-946F-DBFB1ECE2F73}" srcOrd="1" destOrd="0" parTransId="{CB4D9159-1840-4AF1-BBD2-D0AA7FD2DEAB}" sibTransId="{E49C1846-1679-456B-8FCD-257B2916C8C2}"/>
    <dgm:cxn modelId="{062CA9F3-4F62-4BEF-A62E-78A699F1CC2F}" type="presOf" srcId="{D71F7513-1220-4FC1-8EE5-83692D35B5EA}" destId="{02C47C2B-4916-40BB-80E4-8B41831BDEBF}" srcOrd="0" destOrd="0" presId="urn:microsoft.com/office/officeart/2008/layout/RadialCluster"/>
    <dgm:cxn modelId="{63D484F5-F57A-4973-A3AF-9E7A60F88949}" type="presOf" srcId="{24505012-4741-4C44-8308-94EA714F6765}" destId="{F631D3C7-C284-4728-B69B-C810F25E6AFF}" srcOrd="0" destOrd="0" presId="urn:microsoft.com/office/officeart/2008/layout/RadialCluster"/>
    <dgm:cxn modelId="{551FB6FB-5934-4632-A1C9-053D57760985}" type="presOf" srcId="{8AFEDC2F-AE58-400B-9F0F-805CC878A9C4}" destId="{17B0278C-503B-4495-92EC-E2822127F000}" srcOrd="0" destOrd="0" presId="urn:microsoft.com/office/officeart/2008/layout/RadialCluster"/>
    <dgm:cxn modelId="{1480EC35-0C69-4B1C-B7D5-7DDDF26275DF}" type="presParOf" srcId="{6A1353DB-2745-432F-9C01-43ADD74BDA36}" destId="{659247B6-B461-4611-93D5-112408FD14AE}" srcOrd="0" destOrd="0" presId="urn:microsoft.com/office/officeart/2008/layout/RadialCluster"/>
    <dgm:cxn modelId="{17618F21-5251-4A99-A926-B4DEA0DAEA7F}" type="presParOf" srcId="{659247B6-B461-4611-93D5-112408FD14AE}" destId="{02C47C2B-4916-40BB-80E4-8B41831BDEBF}" srcOrd="0" destOrd="0" presId="urn:microsoft.com/office/officeart/2008/layout/RadialCluster"/>
    <dgm:cxn modelId="{E270210E-8AD1-44DA-8B47-9077751756EF}" type="presParOf" srcId="{659247B6-B461-4611-93D5-112408FD14AE}" destId="{F631D3C7-C284-4728-B69B-C810F25E6AFF}" srcOrd="1" destOrd="0" presId="urn:microsoft.com/office/officeart/2008/layout/RadialCluster"/>
    <dgm:cxn modelId="{AEC47493-7A9C-4264-BDD2-4CBABA037F9A}" type="presParOf" srcId="{659247B6-B461-4611-93D5-112408FD14AE}" destId="{E88BF178-AE89-4D8B-95D1-123387B72401}" srcOrd="2" destOrd="0" presId="urn:microsoft.com/office/officeart/2008/layout/RadialCluster"/>
    <dgm:cxn modelId="{742AC595-554D-4F05-8C4A-7A1156F4207D}" type="presParOf" srcId="{659247B6-B461-4611-93D5-112408FD14AE}" destId="{229E5FAF-B2D0-486D-BC35-4CEB5626617F}" srcOrd="3" destOrd="0" presId="urn:microsoft.com/office/officeart/2008/layout/RadialCluster"/>
    <dgm:cxn modelId="{90285499-F430-4DEF-96A0-55E799D102D8}" type="presParOf" srcId="{659247B6-B461-4611-93D5-112408FD14AE}" destId="{C9656A5C-348B-4A95-9F09-4AE60BA48642}" srcOrd="4" destOrd="0" presId="urn:microsoft.com/office/officeart/2008/layout/RadialCluster"/>
    <dgm:cxn modelId="{478AA869-5703-4A60-B12B-7EDC6FBAEE41}" type="presParOf" srcId="{659247B6-B461-4611-93D5-112408FD14AE}" destId="{48A14A21-33CA-4378-89C1-B0269DBCF861}" srcOrd="5" destOrd="0" presId="urn:microsoft.com/office/officeart/2008/layout/RadialCluster"/>
    <dgm:cxn modelId="{53E299F5-37CB-4543-BB5A-D97890E23B3D}" type="presParOf" srcId="{659247B6-B461-4611-93D5-112408FD14AE}" destId="{17B0278C-503B-4495-92EC-E2822127F00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3168ACE-8466-4A8B-BE92-5ADE9C1F1EAA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9BFA4F85-EB85-480E-8853-F4747E864DEE}">
      <dgm:prSet phldrT="[Texto]"/>
      <dgm:spPr/>
      <dgm:t>
        <a:bodyPr/>
        <a:lstStyle/>
        <a:p>
          <a:r>
            <a:rPr lang="es-AR" dirty="0"/>
            <a:t>Flujo de datos</a:t>
          </a:r>
        </a:p>
      </dgm:t>
    </dgm:pt>
    <dgm:pt modelId="{C067D282-B87D-429F-A4BD-3C8FD992A7DC}" type="parTrans" cxnId="{0FAC0D1E-2FC8-4730-9B44-43CA0F7BF5B5}">
      <dgm:prSet/>
      <dgm:spPr/>
      <dgm:t>
        <a:bodyPr/>
        <a:lstStyle/>
        <a:p>
          <a:endParaRPr lang="es-AR"/>
        </a:p>
      </dgm:t>
    </dgm:pt>
    <dgm:pt modelId="{D261A497-03A3-4E94-9AA2-C1485709598F}" type="sibTrans" cxnId="{0FAC0D1E-2FC8-4730-9B44-43CA0F7BF5B5}">
      <dgm:prSet/>
      <dgm:spPr/>
      <dgm:t>
        <a:bodyPr/>
        <a:lstStyle/>
        <a:p>
          <a:endParaRPr lang="es-AR"/>
        </a:p>
      </dgm:t>
    </dgm:pt>
    <dgm:pt modelId="{49DEB213-039A-42DC-A413-713A6D788465}">
      <dgm:prSet phldrT="[Texto]"/>
      <dgm:spPr/>
      <dgm:t>
        <a:bodyPr/>
        <a:lstStyle/>
        <a:p>
          <a:r>
            <a:rPr lang="es-AR" dirty="0"/>
            <a:t>Datos socio</a:t>
          </a:r>
        </a:p>
      </dgm:t>
    </dgm:pt>
    <dgm:pt modelId="{16C19FC9-7B63-4CDC-BF2A-FFC20E050899}" type="parTrans" cxnId="{EB17D834-423B-4A26-9D3B-1D6AA7C45F58}">
      <dgm:prSet/>
      <dgm:spPr/>
      <dgm:t>
        <a:bodyPr/>
        <a:lstStyle/>
        <a:p>
          <a:endParaRPr lang="es-AR"/>
        </a:p>
      </dgm:t>
    </dgm:pt>
    <dgm:pt modelId="{50946EE1-FA15-4C09-8560-A20D3808E218}" type="sibTrans" cxnId="{EB17D834-423B-4A26-9D3B-1D6AA7C45F58}">
      <dgm:prSet/>
      <dgm:spPr/>
      <dgm:t>
        <a:bodyPr/>
        <a:lstStyle/>
        <a:p>
          <a:endParaRPr lang="es-AR"/>
        </a:p>
      </dgm:t>
    </dgm:pt>
    <dgm:pt modelId="{A33138FB-467A-449A-AFCC-307B6563D14F}">
      <dgm:prSet phldrT="[Texto]"/>
      <dgm:spPr/>
      <dgm:t>
        <a:bodyPr/>
        <a:lstStyle/>
        <a:p>
          <a:r>
            <a:rPr lang="es-AR" dirty="0"/>
            <a:t>Cantidad</a:t>
          </a:r>
        </a:p>
      </dgm:t>
    </dgm:pt>
    <dgm:pt modelId="{7FF6A5B6-4772-418A-AA8C-AEDC64055CBF}" type="parTrans" cxnId="{9F7DD680-7B66-4B2C-A01B-A4E769A1801E}">
      <dgm:prSet/>
      <dgm:spPr/>
      <dgm:t>
        <a:bodyPr/>
        <a:lstStyle/>
        <a:p>
          <a:endParaRPr lang="es-AR"/>
        </a:p>
      </dgm:t>
    </dgm:pt>
    <dgm:pt modelId="{D489C8D3-3749-41D0-9307-6D71550F6781}" type="sibTrans" cxnId="{9F7DD680-7B66-4B2C-A01B-A4E769A1801E}">
      <dgm:prSet/>
      <dgm:spPr/>
      <dgm:t>
        <a:bodyPr/>
        <a:lstStyle/>
        <a:p>
          <a:endParaRPr lang="es-AR"/>
        </a:p>
      </dgm:t>
    </dgm:pt>
    <dgm:pt modelId="{39C9F5E6-E520-496D-8F29-03E1991BBE2B}" type="pres">
      <dgm:prSet presAssocID="{33168ACE-8466-4A8B-BE92-5ADE9C1F1EA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456C4EC-28B7-40CE-A9F5-DBC546505C68}" type="pres">
      <dgm:prSet presAssocID="{9BFA4F85-EB85-480E-8853-F4747E864DEE}" presName="Accent1" presStyleCnt="0"/>
      <dgm:spPr/>
    </dgm:pt>
    <dgm:pt modelId="{DDF2877F-A3C7-46F0-B1C4-CCDB7F96D5C0}" type="pres">
      <dgm:prSet presAssocID="{9BFA4F85-EB85-480E-8853-F4747E864DEE}" presName="Accent" presStyleLbl="node1" presStyleIdx="0" presStyleCnt="3"/>
      <dgm:spPr/>
    </dgm:pt>
    <dgm:pt modelId="{24F3A843-AAAB-4E13-A992-6A75FD35C6EA}" type="pres">
      <dgm:prSet presAssocID="{9BFA4F85-EB85-480E-8853-F4747E864DE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895A670-EE46-4003-AA39-6DA3554824E1}" type="pres">
      <dgm:prSet presAssocID="{49DEB213-039A-42DC-A413-713A6D788465}" presName="Accent2" presStyleCnt="0"/>
      <dgm:spPr/>
    </dgm:pt>
    <dgm:pt modelId="{F230EF8F-FA67-424F-A765-32932BABED47}" type="pres">
      <dgm:prSet presAssocID="{49DEB213-039A-42DC-A413-713A6D788465}" presName="Accent" presStyleLbl="node1" presStyleIdx="1" presStyleCnt="3"/>
      <dgm:spPr/>
    </dgm:pt>
    <dgm:pt modelId="{3898559C-4454-483B-8002-C686F16BC476}" type="pres">
      <dgm:prSet presAssocID="{49DEB213-039A-42DC-A413-713A6D78846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98E1ABF-58D7-4CC1-9232-D7DA5EEF1D2E}" type="pres">
      <dgm:prSet presAssocID="{A33138FB-467A-449A-AFCC-307B6563D14F}" presName="Accent3" presStyleCnt="0"/>
      <dgm:spPr/>
    </dgm:pt>
    <dgm:pt modelId="{3322C750-CADF-4A8B-9973-12E99F6701FF}" type="pres">
      <dgm:prSet presAssocID="{A33138FB-467A-449A-AFCC-307B6563D14F}" presName="Accent" presStyleLbl="node1" presStyleIdx="2" presStyleCnt="3"/>
      <dgm:spPr/>
    </dgm:pt>
    <dgm:pt modelId="{00411844-57E7-4CDD-A1F4-582316900F8A}" type="pres">
      <dgm:prSet presAssocID="{A33138FB-467A-449A-AFCC-307B6563D14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FAC0D1E-2FC8-4730-9B44-43CA0F7BF5B5}" srcId="{33168ACE-8466-4A8B-BE92-5ADE9C1F1EAA}" destId="{9BFA4F85-EB85-480E-8853-F4747E864DEE}" srcOrd="0" destOrd="0" parTransId="{C067D282-B87D-429F-A4BD-3C8FD992A7DC}" sibTransId="{D261A497-03A3-4E94-9AA2-C1485709598F}"/>
    <dgm:cxn modelId="{EB17D834-423B-4A26-9D3B-1D6AA7C45F58}" srcId="{33168ACE-8466-4A8B-BE92-5ADE9C1F1EAA}" destId="{49DEB213-039A-42DC-A413-713A6D788465}" srcOrd="1" destOrd="0" parTransId="{16C19FC9-7B63-4CDC-BF2A-FFC20E050899}" sibTransId="{50946EE1-FA15-4C09-8560-A20D3808E218}"/>
    <dgm:cxn modelId="{D9CAB844-9910-4008-BC05-BB386C464F95}" type="presOf" srcId="{49DEB213-039A-42DC-A413-713A6D788465}" destId="{3898559C-4454-483B-8002-C686F16BC476}" srcOrd="0" destOrd="0" presId="urn:microsoft.com/office/officeart/2009/layout/CircleArrowProcess"/>
    <dgm:cxn modelId="{9F7DD680-7B66-4B2C-A01B-A4E769A1801E}" srcId="{33168ACE-8466-4A8B-BE92-5ADE9C1F1EAA}" destId="{A33138FB-467A-449A-AFCC-307B6563D14F}" srcOrd="2" destOrd="0" parTransId="{7FF6A5B6-4772-418A-AA8C-AEDC64055CBF}" sibTransId="{D489C8D3-3749-41D0-9307-6D71550F6781}"/>
    <dgm:cxn modelId="{96274BC1-9E49-48F3-8AD4-7EC9843717DE}" type="presOf" srcId="{A33138FB-467A-449A-AFCC-307B6563D14F}" destId="{00411844-57E7-4CDD-A1F4-582316900F8A}" srcOrd="0" destOrd="0" presId="urn:microsoft.com/office/officeart/2009/layout/CircleArrowProcess"/>
    <dgm:cxn modelId="{C36539CF-2D3B-43A0-8558-568BE532EFC7}" type="presOf" srcId="{33168ACE-8466-4A8B-BE92-5ADE9C1F1EAA}" destId="{39C9F5E6-E520-496D-8F29-03E1991BBE2B}" srcOrd="0" destOrd="0" presId="urn:microsoft.com/office/officeart/2009/layout/CircleArrowProcess"/>
    <dgm:cxn modelId="{B34A7EF3-FA91-4A24-8E4F-0FD5E3BCA382}" type="presOf" srcId="{9BFA4F85-EB85-480E-8853-F4747E864DEE}" destId="{24F3A843-AAAB-4E13-A992-6A75FD35C6EA}" srcOrd="0" destOrd="0" presId="urn:microsoft.com/office/officeart/2009/layout/CircleArrowProcess"/>
    <dgm:cxn modelId="{0F3A0940-31BB-4473-A3F1-1EB7C1B11887}" type="presParOf" srcId="{39C9F5E6-E520-496D-8F29-03E1991BBE2B}" destId="{C456C4EC-28B7-40CE-A9F5-DBC546505C68}" srcOrd="0" destOrd="0" presId="urn:microsoft.com/office/officeart/2009/layout/CircleArrowProcess"/>
    <dgm:cxn modelId="{12EBFF1D-3A0C-41BD-814D-D95F8FBC307B}" type="presParOf" srcId="{C456C4EC-28B7-40CE-A9F5-DBC546505C68}" destId="{DDF2877F-A3C7-46F0-B1C4-CCDB7F96D5C0}" srcOrd="0" destOrd="0" presId="urn:microsoft.com/office/officeart/2009/layout/CircleArrowProcess"/>
    <dgm:cxn modelId="{425D2970-6217-48B5-B34A-2AA953CB0AE0}" type="presParOf" srcId="{39C9F5E6-E520-496D-8F29-03E1991BBE2B}" destId="{24F3A843-AAAB-4E13-A992-6A75FD35C6EA}" srcOrd="1" destOrd="0" presId="urn:microsoft.com/office/officeart/2009/layout/CircleArrowProcess"/>
    <dgm:cxn modelId="{E878CFE2-83DD-4356-9E90-242D09696AFC}" type="presParOf" srcId="{39C9F5E6-E520-496D-8F29-03E1991BBE2B}" destId="{6895A670-EE46-4003-AA39-6DA3554824E1}" srcOrd="2" destOrd="0" presId="urn:microsoft.com/office/officeart/2009/layout/CircleArrowProcess"/>
    <dgm:cxn modelId="{E9FE69EA-AB22-4FAE-A27F-B0AEC209846E}" type="presParOf" srcId="{6895A670-EE46-4003-AA39-6DA3554824E1}" destId="{F230EF8F-FA67-424F-A765-32932BABED47}" srcOrd="0" destOrd="0" presId="urn:microsoft.com/office/officeart/2009/layout/CircleArrowProcess"/>
    <dgm:cxn modelId="{334505B2-BFD3-46A1-8A56-39F5648FCFE7}" type="presParOf" srcId="{39C9F5E6-E520-496D-8F29-03E1991BBE2B}" destId="{3898559C-4454-483B-8002-C686F16BC476}" srcOrd="3" destOrd="0" presId="urn:microsoft.com/office/officeart/2009/layout/CircleArrowProcess"/>
    <dgm:cxn modelId="{8ADE1FB1-E00E-4E6E-99CE-463870698EFA}" type="presParOf" srcId="{39C9F5E6-E520-496D-8F29-03E1991BBE2B}" destId="{098E1ABF-58D7-4CC1-9232-D7DA5EEF1D2E}" srcOrd="4" destOrd="0" presId="urn:microsoft.com/office/officeart/2009/layout/CircleArrowProcess"/>
    <dgm:cxn modelId="{E936FF23-1E1F-4AEF-B893-18DD9A9CC753}" type="presParOf" srcId="{098E1ABF-58D7-4CC1-9232-D7DA5EEF1D2E}" destId="{3322C750-CADF-4A8B-9973-12E99F6701FF}" srcOrd="0" destOrd="0" presId="urn:microsoft.com/office/officeart/2009/layout/CircleArrowProcess"/>
    <dgm:cxn modelId="{6E0A07BB-1CC9-4FDC-8931-7BEFB23CF893}" type="presParOf" srcId="{39C9F5E6-E520-496D-8F29-03E1991BBE2B}" destId="{00411844-57E7-4CDD-A1F4-582316900F8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325BB-F862-4F94-AEB4-B9AC9D04FC4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</dgm:pt>
    <dgm:pt modelId="{CFA12D4C-203C-4DCC-92F4-ACD95B3DCBE7}">
      <dgm:prSet phldrT="[Texto]"/>
      <dgm:spPr/>
      <dgm:t>
        <a:bodyPr/>
        <a:lstStyle/>
        <a:p>
          <a:r>
            <a:rPr lang="es-AR" dirty="0"/>
            <a:t>Concepto 1</a:t>
          </a:r>
        </a:p>
      </dgm:t>
    </dgm:pt>
    <dgm:pt modelId="{F59AFF1B-0A52-4788-965B-9D9B6547E7FE}" type="parTrans" cxnId="{A10F6AA4-B9F5-459B-A5F1-B9012FCB301E}">
      <dgm:prSet/>
      <dgm:spPr/>
      <dgm:t>
        <a:bodyPr/>
        <a:lstStyle/>
        <a:p>
          <a:endParaRPr lang="es-AR"/>
        </a:p>
      </dgm:t>
    </dgm:pt>
    <dgm:pt modelId="{B8A9FEE3-99AC-463E-9A28-13D5E97E8E0B}" type="sibTrans" cxnId="{A10F6AA4-B9F5-459B-A5F1-B9012FCB301E}">
      <dgm:prSet/>
      <dgm:spPr/>
      <dgm:t>
        <a:bodyPr/>
        <a:lstStyle/>
        <a:p>
          <a:endParaRPr lang="es-AR"/>
        </a:p>
      </dgm:t>
    </dgm:pt>
    <dgm:pt modelId="{9EE1A606-FBC2-49A7-B571-078C02A0ABD3}">
      <dgm:prSet phldrT="[Texto]"/>
      <dgm:spPr/>
      <dgm:t>
        <a:bodyPr/>
        <a:lstStyle/>
        <a:p>
          <a:r>
            <a:rPr lang="es-AR" dirty="0"/>
            <a:t>Concepto 2</a:t>
          </a:r>
        </a:p>
      </dgm:t>
    </dgm:pt>
    <dgm:pt modelId="{E03FAF1D-B64A-451A-9160-DDE0CF934201}" type="parTrans" cxnId="{FF6AB9F6-33E1-493A-95C2-C83AC2CB6BEE}">
      <dgm:prSet/>
      <dgm:spPr/>
      <dgm:t>
        <a:bodyPr/>
        <a:lstStyle/>
        <a:p>
          <a:endParaRPr lang="es-AR"/>
        </a:p>
      </dgm:t>
    </dgm:pt>
    <dgm:pt modelId="{8447D436-5417-4A41-A16D-E2E045D1A430}" type="sibTrans" cxnId="{FF6AB9F6-33E1-493A-95C2-C83AC2CB6BEE}">
      <dgm:prSet/>
      <dgm:spPr/>
      <dgm:t>
        <a:bodyPr/>
        <a:lstStyle/>
        <a:p>
          <a:endParaRPr lang="es-AR"/>
        </a:p>
      </dgm:t>
    </dgm:pt>
    <dgm:pt modelId="{F64FBB8C-6082-4A8F-ABAE-13E4EA6804BC}">
      <dgm:prSet phldrT="[Texto]"/>
      <dgm:spPr/>
      <dgm:t>
        <a:bodyPr/>
        <a:lstStyle/>
        <a:p>
          <a:r>
            <a:rPr lang="es-AR" dirty="0"/>
            <a:t>Concepto 3</a:t>
          </a:r>
        </a:p>
      </dgm:t>
    </dgm:pt>
    <dgm:pt modelId="{9985C551-F661-4086-968A-8CB913BBCB2C}" type="parTrans" cxnId="{12E1030F-4F5E-4B52-83D8-D5C2C0733505}">
      <dgm:prSet/>
      <dgm:spPr/>
      <dgm:t>
        <a:bodyPr/>
        <a:lstStyle/>
        <a:p>
          <a:endParaRPr lang="es-AR"/>
        </a:p>
      </dgm:t>
    </dgm:pt>
    <dgm:pt modelId="{32884FA2-71FE-466C-A9AF-2F7BED8164C7}" type="sibTrans" cxnId="{12E1030F-4F5E-4B52-83D8-D5C2C0733505}">
      <dgm:prSet/>
      <dgm:spPr/>
      <dgm:t>
        <a:bodyPr/>
        <a:lstStyle/>
        <a:p>
          <a:endParaRPr lang="es-AR"/>
        </a:p>
      </dgm:t>
    </dgm:pt>
    <dgm:pt modelId="{84AD4566-D4F6-417A-B4BA-A9A93583712B}" type="pres">
      <dgm:prSet presAssocID="{8F0325BB-F862-4F94-AEB4-B9AC9D04FC45}" presName="rootnode" presStyleCnt="0">
        <dgm:presLayoutVars>
          <dgm:chMax/>
          <dgm:chPref/>
          <dgm:dir/>
          <dgm:animLvl val="lvl"/>
        </dgm:presLayoutVars>
      </dgm:prSet>
      <dgm:spPr/>
    </dgm:pt>
    <dgm:pt modelId="{0A19D6DA-B474-4805-B9C8-F5FD3A0F8B9E}" type="pres">
      <dgm:prSet presAssocID="{CFA12D4C-203C-4DCC-92F4-ACD95B3DCBE7}" presName="composite" presStyleCnt="0"/>
      <dgm:spPr/>
    </dgm:pt>
    <dgm:pt modelId="{4A3E4BE0-0BCC-4516-B129-1A24C025C629}" type="pres">
      <dgm:prSet presAssocID="{CFA12D4C-203C-4DCC-92F4-ACD95B3DCBE7}" presName="bentUpArrow1" presStyleLbl="alignImgPlace1" presStyleIdx="0" presStyleCnt="2"/>
      <dgm:spPr/>
    </dgm:pt>
    <dgm:pt modelId="{85F937D8-43FB-49CA-9219-C1DC3CAE6297}" type="pres">
      <dgm:prSet presAssocID="{CFA12D4C-203C-4DCC-92F4-ACD95B3DCBE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5029C31-7519-4A04-8B08-218B6BE49804}" type="pres">
      <dgm:prSet presAssocID="{CFA12D4C-203C-4DCC-92F4-ACD95B3DCBE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FAA8124-DE2F-42F2-BB26-25305EF01BF6}" type="pres">
      <dgm:prSet presAssocID="{B8A9FEE3-99AC-463E-9A28-13D5E97E8E0B}" presName="sibTrans" presStyleCnt="0"/>
      <dgm:spPr/>
    </dgm:pt>
    <dgm:pt modelId="{9A247730-449A-4E1E-8795-664373835300}" type="pres">
      <dgm:prSet presAssocID="{9EE1A606-FBC2-49A7-B571-078C02A0ABD3}" presName="composite" presStyleCnt="0"/>
      <dgm:spPr/>
    </dgm:pt>
    <dgm:pt modelId="{F691DAD6-D73D-4D83-ADFF-6FA87F027487}" type="pres">
      <dgm:prSet presAssocID="{9EE1A606-FBC2-49A7-B571-078C02A0ABD3}" presName="bentUpArrow1" presStyleLbl="alignImgPlace1" presStyleIdx="1" presStyleCnt="2"/>
      <dgm:spPr/>
    </dgm:pt>
    <dgm:pt modelId="{DA66A9A6-9202-438D-A875-1A375CD8E666}" type="pres">
      <dgm:prSet presAssocID="{9EE1A606-FBC2-49A7-B571-078C02A0AB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21D06A2-2E82-4D9A-B1E5-B8A491A7C3D3}" type="pres">
      <dgm:prSet presAssocID="{9EE1A606-FBC2-49A7-B571-078C02A0ABD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575B26C7-DD47-4561-9069-467DB21E824D}" type="pres">
      <dgm:prSet presAssocID="{8447D436-5417-4A41-A16D-E2E045D1A430}" presName="sibTrans" presStyleCnt="0"/>
      <dgm:spPr/>
    </dgm:pt>
    <dgm:pt modelId="{3281CA40-F021-4AD8-9898-9F8B461B504E}" type="pres">
      <dgm:prSet presAssocID="{F64FBB8C-6082-4A8F-ABAE-13E4EA6804BC}" presName="composite" presStyleCnt="0"/>
      <dgm:spPr/>
    </dgm:pt>
    <dgm:pt modelId="{8D12FD24-5395-4533-9CBC-9B5EE644DDB8}" type="pres">
      <dgm:prSet presAssocID="{F64FBB8C-6082-4A8F-ABAE-13E4EA6804B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2E1030F-4F5E-4B52-83D8-D5C2C0733505}" srcId="{8F0325BB-F862-4F94-AEB4-B9AC9D04FC45}" destId="{F64FBB8C-6082-4A8F-ABAE-13E4EA6804BC}" srcOrd="2" destOrd="0" parTransId="{9985C551-F661-4086-968A-8CB913BBCB2C}" sibTransId="{32884FA2-71FE-466C-A9AF-2F7BED8164C7}"/>
    <dgm:cxn modelId="{83888A7F-C6B8-4464-8814-F64C7E242DF9}" type="presOf" srcId="{8F0325BB-F862-4F94-AEB4-B9AC9D04FC45}" destId="{84AD4566-D4F6-417A-B4BA-A9A93583712B}" srcOrd="0" destOrd="0" presId="urn:microsoft.com/office/officeart/2005/8/layout/StepDownProcess"/>
    <dgm:cxn modelId="{2C122985-7C44-4D75-8342-F51150A63EFD}" type="presOf" srcId="{CFA12D4C-203C-4DCC-92F4-ACD95B3DCBE7}" destId="{85F937D8-43FB-49CA-9219-C1DC3CAE6297}" srcOrd="0" destOrd="0" presId="urn:microsoft.com/office/officeart/2005/8/layout/StepDownProcess"/>
    <dgm:cxn modelId="{FB051AA0-47FC-4AC5-A499-F1718892DF4C}" type="presOf" srcId="{F64FBB8C-6082-4A8F-ABAE-13E4EA6804BC}" destId="{8D12FD24-5395-4533-9CBC-9B5EE644DDB8}" srcOrd="0" destOrd="0" presId="urn:microsoft.com/office/officeart/2005/8/layout/StepDownProcess"/>
    <dgm:cxn modelId="{A10F6AA4-B9F5-459B-A5F1-B9012FCB301E}" srcId="{8F0325BB-F862-4F94-AEB4-B9AC9D04FC45}" destId="{CFA12D4C-203C-4DCC-92F4-ACD95B3DCBE7}" srcOrd="0" destOrd="0" parTransId="{F59AFF1B-0A52-4788-965B-9D9B6547E7FE}" sibTransId="{B8A9FEE3-99AC-463E-9A28-13D5E97E8E0B}"/>
    <dgm:cxn modelId="{7ECDC5DA-1A71-46D2-9A91-BBF4D8DD8AF9}" type="presOf" srcId="{9EE1A606-FBC2-49A7-B571-078C02A0ABD3}" destId="{DA66A9A6-9202-438D-A875-1A375CD8E666}" srcOrd="0" destOrd="0" presId="urn:microsoft.com/office/officeart/2005/8/layout/StepDownProcess"/>
    <dgm:cxn modelId="{FF6AB9F6-33E1-493A-95C2-C83AC2CB6BEE}" srcId="{8F0325BB-F862-4F94-AEB4-B9AC9D04FC45}" destId="{9EE1A606-FBC2-49A7-B571-078C02A0ABD3}" srcOrd="1" destOrd="0" parTransId="{E03FAF1D-B64A-451A-9160-DDE0CF934201}" sibTransId="{8447D436-5417-4A41-A16D-E2E045D1A430}"/>
    <dgm:cxn modelId="{76E9BEC3-9E09-454D-A43C-F347EBD4648A}" type="presParOf" srcId="{84AD4566-D4F6-417A-B4BA-A9A93583712B}" destId="{0A19D6DA-B474-4805-B9C8-F5FD3A0F8B9E}" srcOrd="0" destOrd="0" presId="urn:microsoft.com/office/officeart/2005/8/layout/StepDownProcess"/>
    <dgm:cxn modelId="{CAA03B9A-F4D8-436D-BA33-E054AA41B815}" type="presParOf" srcId="{0A19D6DA-B474-4805-B9C8-F5FD3A0F8B9E}" destId="{4A3E4BE0-0BCC-4516-B129-1A24C025C629}" srcOrd="0" destOrd="0" presId="urn:microsoft.com/office/officeart/2005/8/layout/StepDownProcess"/>
    <dgm:cxn modelId="{143A67F7-BADA-40E7-AB4D-501120972324}" type="presParOf" srcId="{0A19D6DA-B474-4805-B9C8-F5FD3A0F8B9E}" destId="{85F937D8-43FB-49CA-9219-C1DC3CAE6297}" srcOrd="1" destOrd="0" presId="urn:microsoft.com/office/officeart/2005/8/layout/StepDownProcess"/>
    <dgm:cxn modelId="{CF2164A5-E5A5-4CA1-A9B6-F0456AE1ADC7}" type="presParOf" srcId="{0A19D6DA-B474-4805-B9C8-F5FD3A0F8B9E}" destId="{05029C31-7519-4A04-8B08-218B6BE49804}" srcOrd="2" destOrd="0" presId="urn:microsoft.com/office/officeart/2005/8/layout/StepDownProcess"/>
    <dgm:cxn modelId="{AA93E953-11CA-4FE0-A31B-1F911EEA6748}" type="presParOf" srcId="{84AD4566-D4F6-417A-B4BA-A9A93583712B}" destId="{9FAA8124-DE2F-42F2-BB26-25305EF01BF6}" srcOrd="1" destOrd="0" presId="urn:microsoft.com/office/officeart/2005/8/layout/StepDownProcess"/>
    <dgm:cxn modelId="{43101C63-47E6-4222-9AB5-92265778D525}" type="presParOf" srcId="{84AD4566-D4F6-417A-B4BA-A9A93583712B}" destId="{9A247730-449A-4E1E-8795-664373835300}" srcOrd="2" destOrd="0" presId="urn:microsoft.com/office/officeart/2005/8/layout/StepDownProcess"/>
    <dgm:cxn modelId="{6696112E-9B28-4BB6-9151-F0FDC87846DC}" type="presParOf" srcId="{9A247730-449A-4E1E-8795-664373835300}" destId="{F691DAD6-D73D-4D83-ADFF-6FA87F027487}" srcOrd="0" destOrd="0" presId="urn:microsoft.com/office/officeart/2005/8/layout/StepDownProcess"/>
    <dgm:cxn modelId="{B3A9F578-C00D-4AA0-A3D6-AFACD204B07B}" type="presParOf" srcId="{9A247730-449A-4E1E-8795-664373835300}" destId="{DA66A9A6-9202-438D-A875-1A375CD8E666}" srcOrd="1" destOrd="0" presId="urn:microsoft.com/office/officeart/2005/8/layout/StepDownProcess"/>
    <dgm:cxn modelId="{85BF261C-5DCA-4447-8F8B-DB25455AFE87}" type="presParOf" srcId="{9A247730-449A-4E1E-8795-664373835300}" destId="{821D06A2-2E82-4D9A-B1E5-B8A491A7C3D3}" srcOrd="2" destOrd="0" presId="urn:microsoft.com/office/officeart/2005/8/layout/StepDownProcess"/>
    <dgm:cxn modelId="{ED3ABF1F-ABDE-4CF0-8181-DB767761F7DD}" type="presParOf" srcId="{84AD4566-D4F6-417A-B4BA-A9A93583712B}" destId="{575B26C7-DD47-4561-9069-467DB21E824D}" srcOrd="3" destOrd="0" presId="urn:microsoft.com/office/officeart/2005/8/layout/StepDownProcess"/>
    <dgm:cxn modelId="{22944AC0-16D0-424A-B4EB-7356897F6B65}" type="presParOf" srcId="{84AD4566-D4F6-417A-B4BA-A9A93583712B}" destId="{3281CA40-F021-4AD8-9898-9F8B461B504E}" srcOrd="4" destOrd="0" presId="urn:microsoft.com/office/officeart/2005/8/layout/StepDownProcess"/>
    <dgm:cxn modelId="{57EFF874-2466-4EE5-8171-829A1843C9CC}" type="presParOf" srcId="{3281CA40-F021-4AD8-9898-9F8B461B504E}" destId="{8D12FD24-5395-4533-9CBC-9B5EE644DDB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B0560D-9214-46C2-86FD-4CC6E55B70BF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F40C0579-502C-4030-9661-AE14B11EE346}">
      <dgm:prSet phldrT="[Texto]"/>
      <dgm:spPr/>
      <dgm:t>
        <a:bodyPr/>
        <a:lstStyle/>
        <a:p>
          <a:r>
            <a:rPr lang="es-AR" dirty="0"/>
            <a:t>Concepto Principal</a:t>
          </a:r>
        </a:p>
      </dgm:t>
    </dgm:pt>
    <dgm:pt modelId="{E542CB09-2D18-4809-A3A8-F48040E33A2B}" type="parTrans" cxnId="{F683A1D7-85E6-4D14-90BB-AD8274A79196}">
      <dgm:prSet/>
      <dgm:spPr/>
      <dgm:t>
        <a:bodyPr/>
        <a:lstStyle/>
        <a:p>
          <a:endParaRPr lang="es-AR"/>
        </a:p>
      </dgm:t>
    </dgm:pt>
    <dgm:pt modelId="{B794B688-0236-46E8-866A-0C479C711994}" type="sibTrans" cxnId="{F683A1D7-85E6-4D14-90BB-AD8274A79196}">
      <dgm:prSet/>
      <dgm:spPr/>
      <dgm:t>
        <a:bodyPr/>
        <a:lstStyle/>
        <a:p>
          <a:endParaRPr lang="es-AR"/>
        </a:p>
      </dgm:t>
    </dgm:pt>
    <dgm:pt modelId="{5325685D-2AA9-4969-8527-52127656EF05}" type="asst">
      <dgm:prSet phldrT="[Texto]"/>
      <dgm:spPr/>
      <dgm:t>
        <a:bodyPr/>
        <a:lstStyle/>
        <a:p>
          <a:r>
            <a:rPr lang="es-AR" dirty="0"/>
            <a:t>Concepto 1</a:t>
          </a:r>
        </a:p>
      </dgm:t>
    </dgm:pt>
    <dgm:pt modelId="{84981942-863C-4886-A23E-FE088FC8B54D}" type="parTrans" cxnId="{73F9A05C-4CB1-4264-BF0D-5129256CED60}">
      <dgm:prSet/>
      <dgm:spPr/>
      <dgm:t>
        <a:bodyPr/>
        <a:lstStyle/>
        <a:p>
          <a:endParaRPr lang="es-AR"/>
        </a:p>
      </dgm:t>
    </dgm:pt>
    <dgm:pt modelId="{2ECABA32-B6E2-427D-8A0F-A5039EB3C3B2}" type="sibTrans" cxnId="{73F9A05C-4CB1-4264-BF0D-5129256CED60}">
      <dgm:prSet/>
      <dgm:spPr/>
      <dgm:t>
        <a:bodyPr/>
        <a:lstStyle/>
        <a:p>
          <a:endParaRPr lang="es-AR"/>
        </a:p>
      </dgm:t>
    </dgm:pt>
    <dgm:pt modelId="{D5432628-A61E-4C6F-920D-ABB6BDA4230A}">
      <dgm:prSet phldrT="[Texto]"/>
      <dgm:spPr/>
      <dgm:t>
        <a:bodyPr/>
        <a:lstStyle/>
        <a:p>
          <a:r>
            <a:rPr lang="es-AR" dirty="0"/>
            <a:t>Concepto 3</a:t>
          </a:r>
        </a:p>
      </dgm:t>
    </dgm:pt>
    <dgm:pt modelId="{2D67B759-986A-465C-8EFA-322BC7536A9B}" type="parTrans" cxnId="{08536499-75A5-4A90-9C6E-20FA2267FDEF}">
      <dgm:prSet/>
      <dgm:spPr/>
      <dgm:t>
        <a:bodyPr/>
        <a:lstStyle/>
        <a:p>
          <a:endParaRPr lang="es-AR"/>
        </a:p>
      </dgm:t>
    </dgm:pt>
    <dgm:pt modelId="{4D3140DE-8839-4ADF-970A-4D3337EA2123}" type="sibTrans" cxnId="{08536499-75A5-4A90-9C6E-20FA2267FDEF}">
      <dgm:prSet/>
      <dgm:spPr/>
      <dgm:t>
        <a:bodyPr/>
        <a:lstStyle/>
        <a:p>
          <a:endParaRPr lang="es-AR"/>
        </a:p>
      </dgm:t>
    </dgm:pt>
    <dgm:pt modelId="{978FE9BC-67FE-4E4A-955C-640AED96CF5A}">
      <dgm:prSet phldrT="[Texto]"/>
      <dgm:spPr/>
      <dgm:t>
        <a:bodyPr/>
        <a:lstStyle/>
        <a:p>
          <a:r>
            <a:rPr lang="es-AR" dirty="0"/>
            <a:t>Concepto 2</a:t>
          </a:r>
        </a:p>
      </dgm:t>
    </dgm:pt>
    <dgm:pt modelId="{1874C5DB-340C-436F-ADD3-009915919EC0}" type="parTrans" cxnId="{4D0AE2A1-C372-4710-A0B0-C1B5FD402659}">
      <dgm:prSet/>
      <dgm:spPr/>
      <dgm:t>
        <a:bodyPr/>
        <a:lstStyle/>
        <a:p>
          <a:endParaRPr lang="es-AR"/>
        </a:p>
      </dgm:t>
    </dgm:pt>
    <dgm:pt modelId="{278A36E7-80CF-4453-9B77-6316FC3D0D33}" type="sibTrans" cxnId="{4D0AE2A1-C372-4710-A0B0-C1B5FD402659}">
      <dgm:prSet/>
      <dgm:spPr/>
      <dgm:t>
        <a:bodyPr/>
        <a:lstStyle/>
        <a:p>
          <a:endParaRPr lang="es-AR"/>
        </a:p>
      </dgm:t>
    </dgm:pt>
    <dgm:pt modelId="{83EF52E2-46C7-4AB0-8B4F-29508B0FE8F5}">
      <dgm:prSet phldrT="[Texto]"/>
      <dgm:spPr/>
      <dgm:t>
        <a:bodyPr/>
        <a:lstStyle/>
        <a:p>
          <a:r>
            <a:rPr lang="es-AR" dirty="0"/>
            <a:t>Concepto 4</a:t>
          </a:r>
        </a:p>
      </dgm:t>
    </dgm:pt>
    <dgm:pt modelId="{E9BBAFFD-D0C2-4EC0-9D47-2AD3EF1F6F32}" type="parTrans" cxnId="{3E3A7781-7F0B-48F7-BFDB-DA610ECADA18}">
      <dgm:prSet/>
      <dgm:spPr/>
      <dgm:t>
        <a:bodyPr/>
        <a:lstStyle/>
        <a:p>
          <a:endParaRPr lang="es-AR"/>
        </a:p>
      </dgm:t>
    </dgm:pt>
    <dgm:pt modelId="{115FE49C-757F-4444-A58B-E62298FA93E0}" type="sibTrans" cxnId="{3E3A7781-7F0B-48F7-BFDB-DA610ECADA18}">
      <dgm:prSet/>
      <dgm:spPr/>
      <dgm:t>
        <a:bodyPr/>
        <a:lstStyle/>
        <a:p>
          <a:endParaRPr lang="es-AR"/>
        </a:p>
      </dgm:t>
    </dgm:pt>
    <dgm:pt modelId="{DA8435E4-0D24-4677-BFA0-14728784EDAC}">
      <dgm:prSet phldrT="[Texto]"/>
      <dgm:spPr/>
      <dgm:t>
        <a:bodyPr/>
        <a:lstStyle/>
        <a:p>
          <a:r>
            <a:rPr lang="es-AR" dirty="0"/>
            <a:t>Concepto 5</a:t>
          </a:r>
        </a:p>
      </dgm:t>
    </dgm:pt>
    <dgm:pt modelId="{1A060CA4-A2A8-4BEF-868C-4FC63C52CC6B}" type="parTrans" cxnId="{F11AB2B8-A49A-4E27-819F-1E789E4D3DE1}">
      <dgm:prSet/>
      <dgm:spPr/>
      <dgm:t>
        <a:bodyPr/>
        <a:lstStyle/>
        <a:p>
          <a:endParaRPr lang="es-AR"/>
        </a:p>
      </dgm:t>
    </dgm:pt>
    <dgm:pt modelId="{6BCFF9B5-0AB1-4EEB-BA54-BBADD4866ACE}" type="sibTrans" cxnId="{F11AB2B8-A49A-4E27-819F-1E789E4D3DE1}">
      <dgm:prSet/>
      <dgm:spPr/>
      <dgm:t>
        <a:bodyPr/>
        <a:lstStyle/>
        <a:p>
          <a:endParaRPr lang="es-AR"/>
        </a:p>
      </dgm:t>
    </dgm:pt>
    <dgm:pt modelId="{DCFF4A47-1A68-43DC-BC78-E0F3EAC9AF22}" type="pres">
      <dgm:prSet presAssocID="{55B0560D-9214-46C2-86FD-4CC6E55B70B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1213EB-D3D4-4CB9-A8A2-6A38D25B40EB}" type="pres">
      <dgm:prSet presAssocID="{55B0560D-9214-46C2-86FD-4CC6E55B70BF}" presName="hierFlow" presStyleCnt="0"/>
      <dgm:spPr/>
    </dgm:pt>
    <dgm:pt modelId="{B2346EEF-5939-4FAF-A40B-4D0872E1C4DF}" type="pres">
      <dgm:prSet presAssocID="{55B0560D-9214-46C2-86FD-4CC6E55B70B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13F28CF-2E5B-4712-A77C-D1405E855CA0}" type="pres">
      <dgm:prSet presAssocID="{F40C0579-502C-4030-9661-AE14B11EE346}" presName="Name14" presStyleCnt="0"/>
      <dgm:spPr/>
    </dgm:pt>
    <dgm:pt modelId="{93D139FD-8721-4C01-9F88-C9FBFB42CEC5}" type="pres">
      <dgm:prSet presAssocID="{F40C0579-502C-4030-9661-AE14B11EE346}" presName="level1Shape" presStyleLbl="node0" presStyleIdx="0" presStyleCnt="1">
        <dgm:presLayoutVars>
          <dgm:chPref val="3"/>
        </dgm:presLayoutVars>
      </dgm:prSet>
      <dgm:spPr/>
    </dgm:pt>
    <dgm:pt modelId="{BDEF8F53-07D0-492C-8D55-B6EE7208BBAF}" type="pres">
      <dgm:prSet presAssocID="{F40C0579-502C-4030-9661-AE14B11EE346}" presName="hierChild2" presStyleCnt="0"/>
      <dgm:spPr/>
    </dgm:pt>
    <dgm:pt modelId="{FE0B463C-A94E-40D9-AFB0-E4D1004D6976}" type="pres">
      <dgm:prSet presAssocID="{84981942-863C-4886-A23E-FE088FC8B54D}" presName="Name19" presStyleLbl="parChTrans1D2" presStyleIdx="0" presStyleCnt="2"/>
      <dgm:spPr/>
    </dgm:pt>
    <dgm:pt modelId="{5467617D-A72A-4909-8A23-049199E16D41}" type="pres">
      <dgm:prSet presAssocID="{5325685D-2AA9-4969-8527-52127656EF05}" presName="Name21" presStyleCnt="0"/>
      <dgm:spPr/>
    </dgm:pt>
    <dgm:pt modelId="{7CF04778-6BB2-4A2D-BF6F-AE5EAA82855C}" type="pres">
      <dgm:prSet presAssocID="{5325685D-2AA9-4969-8527-52127656EF05}" presName="level2Shape" presStyleLbl="asst1" presStyleIdx="0" presStyleCnt="1"/>
      <dgm:spPr/>
    </dgm:pt>
    <dgm:pt modelId="{60B7B3A0-8D0F-45AD-BDB5-3653D97155F8}" type="pres">
      <dgm:prSet presAssocID="{5325685D-2AA9-4969-8527-52127656EF05}" presName="hierChild3" presStyleCnt="0"/>
      <dgm:spPr/>
    </dgm:pt>
    <dgm:pt modelId="{646AD13B-DB6E-4759-85C6-D328B66E69F2}" type="pres">
      <dgm:prSet presAssocID="{2D67B759-986A-465C-8EFA-322BC7536A9B}" presName="Name19" presStyleLbl="parChTrans1D3" presStyleIdx="0" presStyleCnt="3"/>
      <dgm:spPr/>
    </dgm:pt>
    <dgm:pt modelId="{11A0EA0D-10AF-4853-BA1B-FBD5F091B797}" type="pres">
      <dgm:prSet presAssocID="{D5432628-A61E-4C6F-920D-ABB6BDA4230A}" presName="Name21" presStyleCnt="0"/>
      <dgm:spPr/>
    </dgm:pt>
    <dgm:pt modelId="{91180AD0-C6AB-454B-A74B-6A26ADD300EA}" type="pres">
      <dgm:prSet presAssocID="{D5432628-A61E-4C6F-920D-ABB6BDA4230A}" presName="level2Shape" presStyleLbl="node3" presStyleIdx="0" presStyleCnt="3"/>
      <dgm:spPr/>
    </dgm:pt>
    <dgm:pt modelId="{52DF53C4-D175-45C2-8FA5-E257E1E448AE}" type="pres">
      <dgm:prSet presAssocID="{D5432628-A61E-4C6F-920D-ABB6BDA4230A}" presName="hierChild3" presStyleCnt="0"/>
      <dgm:spPr/>
    </dgm:pt>
    <dgm:pt modelId="{3031F547-CBA5-42D3-A419-2B37522D738B}" type="pres">
      <dgm:prSet presAssocID="{1874C5DB-340C-436F-ADD3-009915919EC0}" presName="Name19" presStyleLbl="parChTrans1D2" presStyleIdx="1" presStyleCnt="2"/>
      <dgm:spPr/>
    </dgm:pt>
    <dgm:pt modelId="{CD538CB0-8570-41E8-8DAD-D014187E64F1}" type="pres">
      <dgm:prSet presAssocID="{978FE9BC-67FE-4E4A-955C-640AED96CF5A}" presName="Name21" presStyleCnt="0"/>
      <dgm:spPr/>
    </dgm:pt>
    <dgm:pt modelId="{60FEACA6-67BA-47CB-ABD9-D64F2928D95C}" type="pres">
      <dgm:prSet presAssocID="{978FE9BC-67FE-4E4A-955C-640AED96CF5A}" presName="level2Shape" presStyleLbl="node2" presStyleIdx="0" presStyleCnt="1"/>
      <dgm:spPr/>
    </dgm:pt>
    <dgm:pt modelId="{3DD38222-BE96-4741-9ACC-05F4CE72909F}" type="pres">
      <dgm:prSet presAssocID="{978FE9BC-67FE-4E4A-955C-640AED96CF5A}" presName="hierChild3" presStyleCnt="0"/>
      <dgm:spPr/>
    </dgm:pt>
    <dgm:pt modelId="{DFB6B903-9753-495D-AC23-AF09AFEAA31D}" type="pres">
      <dgm:prSet presAssocID="{E9BBAFFD-D0C2-4EC0-9D47-2AD3EF1F6F32}" presName="Name19" presStyleLbl="parChTrans1D3" presStyleIdx="1" presStyleCnt="3"/>
      <dgm:spPr/>
    </dgm:pt>
    <dgm:pt modelId="{42626F1D-D5C4-45BC-90B1-59BC06D9354F}" type="pres">
      <dgm:prSet presAssocID="{83EF52E2-46C7-4AB0-8B4F-29508B0FE8F5}" presName="Name21" presStyleCnt="0"/>
      <dgm:spPr/>
    </dgm:pt>
    <dgm:pt modelId="{89C686BB-A931-4838-B062-B5A737FFEB1A}" type="pres">
      <dgm:prSet presAssocID="{83EF52E2-46C7-4AB0-8B4F-29508B0FE8F5}" presName="level2Shape" presStyleLbl="node3" presStyleIdx="1" presStyleCnt="3"/>
      <dgm:spPr/>
    </dgm:pt>
    <dgm:pt modelId="{1AEBBED4-6FF4-41B1-BB73-08416AFE774D}" type="pres">
      <dgm:prSet presAssocID="{83EF52E2-46C7-4AB0-8B4F-29508B0FE8F5}" presName="hierChild3" presStyleCnt="0"/>
      <dgm:spPr/>
    </dgm:pt>
    <dgm:pt modelId="{1D2ABFAA-377F-41E9-A0BA-BD419483FB21}" type="pres">
      <dgm:prSet presAssocID="{1A060CA4-A2A8-4BEF-868C-4FC63C52CC6B}" presName="Name19" presStyleLbl="parChTrans1D3" presStyleIdx="2" presStyleCnt="3"/>
      <dgm:spPr/>
    </dgm:pt>
    <dgm:pt modelId="{5C557285-E0B6-4090-BF9D-36B5BC6D33DE}" type="pres">
      <dgm:prSet presAssocID="{DA8435E4-0D24-4677-BFA0-14728784EDAC}" presName="Name21" presStyleCnt="0"/>
      <dgm:spPr/>
    </dgm:pt>
    <dgm:pt modelId="{D866E21B-E876-47DA-B3AD-3AF12EF88EAD}" type="pres">
      <dgm:prSet presAssocID="{DA8435E4-0D24-4677-BFA0-14728784EDAC}" presName="level2Shape" presStyleLbl="node3" presStyleIdx="2" presStyleCnt="3"/>
      <dgm:spPr/>
    </dgm:pt>
    <dgm:pt modelId="{ED45B522-C09A-4FEF-9EFD-9D056D11DB6B}" type="pres">
      <dgm:prSet presAssocID="{DA8435E4-0D24-4677-BFA0-14728784EDAC}" presName="hierChild3" presStyleCnt="0"/>
      <dgm:spPr/>
    </dgm:pt>
    <dgm:pt modelId="{EE59E4D0-4E98-41E1-ABD3-026EC1751768}" type="pres">
      <dgm:prSet presAssocID="{55B0560D-9214-46C2-86FD-4CC6E55B70BF}" presName="bgShapesFlow" presStyleCnt="0"/>
      <dgm:spPr/>
    </dgm:pt>
  </dgm:ptLst>
  <dgm:cxnLst>
    <dgm:cxn modelId="{1AA00D01-4F07-4DF2-9811-68B9D0850E05}" type="presOf" srcId="{2D67B759-986A-465C-8EFA-322BC7536A9B}" destId="{646AD13B-DB6E-4759-85C6-D328B66E69F2}" srcOrd="0" destOrd="0" presId="urn:microsoft.com/office/officeart/2005/8/layout/hierarchy6"/>
    <dgm:cxn modelId="{5A833012-4671-4524-A59F-7638DED68DED}" type="presOf" srcId="{DA8435E4-0D24-4677-BFA0-14728784EDAC}" destId="{D866E21B-E876-47DA-B3AD-3AF12EF88EAD}" srcOrd="0" destOrd="0" presId="urn:microsoft.com/office/officeart/2005/8/layout/hierarchy6"/>
    <dgm:cxn modelId="{4E138813-ADE6-4D7C-8851-B9754290A271}" type="presOf" srcId="{83EF52E2-46C7-4AB0-8B4F-29508B0FE8F5}" destId="{89C686BB-A931-4838-B062-B5A737FFEB1A}" srcOrd="0" destOrd="0" presId="urn:microsoft.com/office/officeart/2005/8/layout/hierarchy6"/>
    <dgm:cxn modelId="{B5EB731F-4D10-4D18-A991-49214E4DC943}" type="presOf" srcId="{1874C5DB-340C-436F-ADD3-009915919EC0}" destId="{3031F547-CBA5-42D3-A419-2B37522D738B}" srcOrd="0" destOrd="0" presId="urn:microsoft.com/office/officeart/2005/8/layout/hierarchy6"/>
    <dgm:cxn modelId="{360CD429-D73D-4510-908F-5D2B35E8CDF2}" type="presOf" srcId="{84981942-863C-4886-A23E-FE088FC8B54D}" destId="{FE0B463C-A94E-40D9-AFB0-E4D1004D6976}" srcOrd="0" destOrd="0" presId="urn:microsoft.com/office/officeart/2005/8/layout/hierarchy6"/>
    <dgm:cxn modelId="{0DFFB32F-7B9B-4DF1-8715-5CB913E820DA}" type="presOf" srcId="{55B0560D-9214-46C2-86FD-4CC6E55B70BF}" destId="{DCFF4A47-1A68-43DC-BC78-E0F3EAC9AF22}" srcOrd="0" destOrd="0" presId="urn:microsoft.com/office/officeart/2005/8/layout/hierarchy6"/>
    <dgm:cxn modelId="{86C62131-3EC8-45B7-A078-0FD31754D569}" type="presOf" srcId="{1A060CA4-A2A8-4BEF-868C-4FC63C52CC6B}" destId="{1D2ABFAA-377F-41E9-A0BA-BD419483FB21}" srcOrd="0" destOrd="0" presId="urn:microsoft.com/office/officeart/2005/8/layout/hierarchy6"/>
    <dgm:cxn modelId="{73F9A05C-4CB1-4264-BF0D-5129256CED60}" srcId="{F40C0579-502C-4030-9661-AE14B11EE346}" destId="{5325685D-2AA9-4969-8527-52127656EF05}" srcOrd="0" destOrd="0" parTransId="{84981942-863C-4886-A23E-FE088FC8B54D}" sibTransId="{2ECABA32-B6E2-427D-8A0F-A5039EB3C3B2}"/>
    <dgm:cxn modelId="{3ABCF15D-B0EE-4EBD-8D53-AB822C225441}" type="presOf" srcId="{F40C0579-502C-4030-9661-AE14B11EE346}" destId="{93D139FD-8721-4C01-9F88-C9FBFB42CEC5}" srcOrd="0" destOrd="0" presId="urn:microsoft.com/office/officeart/2005/8/layout/hierarchy6"/>
    <dgm:cxn modelId="{3E3A7781-7F0B-48F7-BFDB-DA610ECADA18}" srcId="{978FE9BC-67FE-4E4A-955C-640AED96CF5A}" destId="{83EF52E2-46C7-4AB0-8B4F-29508B0FE8F5}" srcOrd="0" destOrd="0" parTransId="{E9BBAFFD-D0C2-4EC0-9D47-2AD3EF1F6F32}" sibTransId="{115FE49C-757F-4444-A58B-E62298FA93E0}"/>
    <dgm:cxn modelId="{08536499-75A5-4A90-9C6E-20FA2267FDEF}" srcId="{5325685D-2AA9-4969-8527-52127656EF05}" destId="{D5432628-A61E-4C6F-920D-ABB6BDA4230A}" srcOrd="0" destOrd="0" parTransId="{2D67B759-986A-465C-8EFA-322BC7536A9B}" sibTransId="{4D3140DE-8839-4ADF-970A-4D3337EA2123}"/>
    <dgm:cxn modelId="{29A8D39A-D1D6-4C92-852E-D9126C68588B}" type="presOf" srcId="{978FE9BC-67FE-4E4A-955C-640AED96CF5A}" destId="{60FEACA6-67BA-47CB-ABD9-D64F2928D95C}" srcOrd="0" destOrd="0" presId="urn:microsoft.com/office/officeart/2005/8/layout/hierarchy6"/>
    <dgm:cxn modelId="{4D0AE2A1-C372-4710-A0B0-C1B5FD402659}" srcId="{F40C0579-502C-4030-9661-AE14B11EE346}" destId="{978FE9BC-67FE-4E4A-955C-640AED96CF5A}" srcOrd="1" destOrd="0" parTransId="{1874C5DB-340C-436F-ADD3-009915919EC0}" sibTransId="{278A36E7-80CF-4453-9B77-6316FC3D0D33}"/>
    <dgm:cxn modelId="{F11AB2B8-A49A-4E27-819F-1E789E4D3DE1}" srcId="{978FE9BC-67FE-4E4A-955C-640AED96CF5A}" destId="{DA8435E4-0D24-4677-BFA0-14728784EDAC}" srcOrd="1" destOrd="0" parTransId="{1A060CA4-A2A8-4BEF-868C-4FC63C52CC6B}" sibTransId="{6BCFF9B5-0AB1-4EEB-BA54-BBADD4866ACE}"/>
    <dgm:cxn modelId="{E14EE8D6-DDB6-4A1E-A2D3-A6CC9A57F65C}" type="presOf" srcId="{E9BBAFFD-D0C2-4EC0-9D47-2AD3EF1F6F32}" destId="{DFB6B903-9753-495D-AC23-AF09AFEAA31D}" srcOrd="0" destOrd="0" presId="urn:microsoft.com/office/officeart/2005/8/layout/hierarchy6"/>
    <dgm:cxn modelId="{F683A1D7-85E6-4D14-90BB-AD8274A79196}" srcId="{55B0560D-9214-46C2-86FD-4CC6E55B70BF}" destId="{F40C0579-502C-4030-9661-AE14B11EE346}" srcOrd="0" destOrd="0" parTransId="{E542CB09-2D18-4809-A3A8-F48040E33A2B}" sibTransId="{B794B688-0236-46E8-866A-0C479C711994}"/>
    <dgm:cxn modelId="{B722FBEF-270B-4240-9C40-BBB2163C89BB}" type="presOf" srcId="{5325685D-2AA9-4969-8527-52127656EF05}" destId="{7CF04778-6BB2-4A2D-BF6F-AE5EAA82855C}" srcOrd="0" destOrd="0" presId="urn:microsoft.com/office/officeart/2005/8/layout/hierarchy6"/>
    <dgm:cxn modelId="{7C15CDF2-86B2-4D30-BCE0-B407A5047A6B}" type="presOf" srcId="{D5432628-A61E-4C6F-920D-ABB6BDA4230A}" destId="{91180AD0-C6AB-454B-A74B-6A26ADD300EA}" srcOrd="0" destOrd="0" presId="urn:microsoft.com/office/officeart/2005/8/layout/hierarchy6"/>
    <dgm:cxn modelId="{6250B339-1A33-42F1-8791-05104CA0C5B5}" type="presParOf" srcId="{DCFF4A47-1A68-43DC-BC78-E0F3EAC9AF22}" destId="{AF1213EB-D3D4-4CB9-A8A2-6A38D25B40EB}" srcOrd="0" destOrd="0" presId="urn:microsoft.com/office/officeart/2005/8/layout/hierarchy6"/>
    <dgm:cxn modelId="{4CF4EA95-E096-4A4B-BAE6-A4EE28F8025B}" type="presParOf" srcId="{AF1213EB-D3D4-4CB9-A8A2-6A38D25B40EB}" destId="{B2346EEF-5939-4FAF-A40B-4D0872E1C4DF}" srcOrd="0" destOrd="0" presId="urn:microsoft.com/office/officeart/2005/8/layout/hierarchy6"/>
    <dgm:cxn modelId="{088AE972-DBE7-431E-83AD-4D44A5F6A1CD}" type="presParOf" srcId="{B2346EEF-5939-4FAF-A40B-4D0872E1C4DF}" destId="{713F28CF-2E5B-4712-A77C-D1405E855CA0}" srcOrd="0" destOrd="0" presId="urn:microsoft.com/office/officeart/2005/8/layout/hierarchy6"/>
    <dgm:cxn modelId="{6C0253E6-FF37-44A9-85E8-E43F9FC3D74E}" type="presParOf" srcId="{713F28CF-2E5B-4712-A77C-D1405E855CA0}" destId="{93D139FD-8721-4C01-9F88-C9FBFB42CEC5}" srcOrd="0" destOrd="0" presId="urn:microsoft.com/office/officeart/2005/8/layout/hierarchy6"/>
    <dgm:cxn modelId="{7CE2D2B7-48B9-41FB-9C67-6D46EAAEA55D}" type="presParOf" srcId="{713F28CF-2E5B-4712-A77C-D1405E855CA0}" destId="{BDEF8F53-07D0-492C-8D55-B6EE7208BBAF}" srcOrd="1" destOrd="0" presId="urn:microsoft.com/office/officeart/2005/8/layout/hierarchy6"/>
    <dgm:cxn modelId="{164430F2-8369-48C3-B09D-A2FD682CB020}" type="presParOf" srcId="{BDEF8F53-07D0-492C-8D55-B6EE7208BBAF}" destId="{FE0B463C-A94E-40D9-AFB0-E4D1004D6976}" srcOrd="0" destOrd="0" presId="urn:microsoft.com/office/officeart/2005/8/layout/hierarchy6"/>
    <dgm:cxn modelId="{464693F4-3675-482C-965E-ED47A6BBF4F4}" type="presParOf" srcId="{BDEF8F53-07D0-492C-8D55-B6EE7208BBAF}" destId="{5467617D-A72A-4909-8A23-049199E16D41}" srcOrd="1" destOrd="0" presId="urn:microsoft.com/office/officeart/2005/8/layout/hierarchy6"/>
    <dgm:cxn modelId="{A1A73DA0-2CA7-422E-B6B8-35E5001C16FC}" type="presParOf" srcId="{5467617D-A72A-4909-8A23-049199E16D41}" destId="{7CF04778-6BB2-4A2D-BF6F-AE5EAA82855C}" srcOrd="0" destOrd="0" presId="urn:microsoft.com/office/officeart/2005/8/layout/hierarchy6"/>
    <dgm:cxn modelId="{3536D026-BDEE-4725-AA42-677929C08B21}" type="presParOf" srcId="{5467617D-A72A-4909-8A23-049199E16D41}" destId="{60B7B3A0-8D0F-45AD-BDB5-3653D97155F8}" srcOrd="1" destOrd="0" presId="urn:microsoft.com/office/officeart/2005/8/layout/hierarchy6"/>
    <dgm:cxn modelId="{0629C275-673C-4B2C-B127-101644E94AEE}" type="presParOf" srcId="{60B7B3A0-8D0F-45AD-BDB5-3653D97155F8}" destId="{646AD13B-DB6E-4759-85C6-D328B66E69F2}" srcOrd="0" destOrd="0" presId="urn:microsoft.com/office/officeart/2005/8/layout/hierarchy6"/>
    <dgm:cxn modelId="{52494645-4501-468E-A93C-E9CEC0A18286}" type="presParOf" srcId="{60B7B3A0-8D0F-45AD-BDB5-3653D97155F8}" destId="{11A0EA0D-10AF-4853-BA1B-FBD5F091B797}" srcOrd="1" destOrd="0" presId="urn:microsoft.com/office/officeart/2005/8/layout/hierarchy6"/>
    <dgm:cxn modelId="{23B51FB3-93CA-4453-9942-1DEB04791AF8}" type="presParOf" srcId="{11A0EA0D-10AF-4853-BA1B-FBD5F091B797}" destId="{91180AD0-C6AB-454B-A74B-6A26ADD300EA}" srcOrd="0" destOrd="0" presId="urn:microsoft.com/office/officeart/2005/8/layout/hierarchy6"/>
    <dgm:cxn modelId="{3FAC7C5A-A898-4E40-BB36-F1474758B521}" type="presParOf" srcId="{11A0EA0D-10AF-4853-BA1B-FBD5F091B797}" destId="{52DF53C4-D175-45C2-8FA5-E257E1E448AE}" srcOrd="1" destOrd="0" presId="urn:microsoft.com/office/officeart/2005/8/layout/hierarchy6"/>
    <dgm:cxn modelId="{3F8F3334-E824-4303-BA06-326AD57B6DE1}" type="presParOf" srcId="{BDEF8F53-07D0-492C-8D55-B6EE7208BBAF}" destId="{3031F547-CBA5-42D3-A419-2B37522D738B}" srcOrd="2" destOrd="0" presId="urn:microsoft.com/office/officeart/2005/8/layout/hierarchy6"/>
    <dgm:cxn modelId="{5C0600B9-0B23-409E-986A-F0D657B96B27}" type="presParOf" srcId="{BDEF8F53-07D0-492C-8D55-B6EE7208BBAF}" destId="{CD538CB0-8570-41E8-8DAD-D014187E64F1}" srcOrd="3" destOrd="0" presId="urn:microsoft.com/office/officeart/2005/8/layout/hierarchy6"/>
    <dgm:cxn modelId="{48F71DEA-7787-4537-BCE8-704F4CA9752E}" type="presParOf" srcId="{CD538CB0-8570-41E8-8DAD-D014187E64F1}" destId="{60FEACA6-67BA-47CB-ABD9-D64F2928D95C}" srcOrd="0" destOrd="0" presId="urn:microsoft.com/office/officeart/2005/8/layout/hierarchy6"/>
    <dgm:cxn modelId="{FD8998E6-E929-46FC-B498-07BE86F7AE83}" type="presParOf" srcId="{CD538CB0-8570-41E8-8DAD-D014187E64F1}" destId="{3DD38222-BE96-4741-9ACC-05F4CE72909F}" srcOrd="1" destOrd="0" presId="urn:microsoft.com/office/officeart/2005/8/layout/hierarchy6"/>
    <dgm:cxn modelId="{E345156B-734A-42BB-B0FB-D8B5A52D8BEB}" type="presParOf" srcId="{3DD38222-BE96-4741-9ACC-05F4CE72909F}" destId="{DFB6B903-9753-495D-AC23-AF09AFEAA31D}" srcOrd="0" destOrd="0" presId="urn:microsoft.com/office/officeart/2005/8/layout/hierarchy6"/>
    <dgm:cxn modelId="{EA0BB9AE-84E7-4FDC-8478-19DE067B576C}" type="presParOf" srcId="{3DD38222-BE96-4741-9ACC-05F4CE72909F}" destId="{42626F1D-D5C4-45BC-90B1-59BC06D9354F}" srcOrd="1" destOrd="0" presId="urn:microsoft.com/office/officeart/2005/8/layout/hierarchy6"/>
    <dgm:cxn modelId="{B950994B-4D1D-4B38-9596-B4366EC31A8F}" type="presParOf" srcId="{42626F1D-D5C4-45BC-90B1-59BC06D9354F}" destId="{89C686BB-A931-4838-B062-B5A737FFEB1A}" srcOrd="0" destOrd="0" presId="urn:microsoft.com/office/officeart/2005/8/layout/hierarchy6"/>
    <dgm:cxn modelId="{45014760-FF85-47F3-9C8A-ACA5B9CA7677}" type="presParOf" srcId="{42626F1D-D5C4-45BC-90B1-59BC06D9354F}" destId="{1AEBBED4-6FF4-41B1-BB73-08416AFE774D}" srcOrd="1" destOrd="0" presId="urn:microsoft.com/office/officeart/2005/8/layout/hierarchy6"/>
    <dgm:cxn modelId="{06A04C81-021B-4124-9A37-9F6A8537CB77}" type="presParOf" srcId="{3DD38222-BE96-4741-9ACC-05F4CE72909F}" destId="{1D2ABFAA-377F-41E9-A0BA-BD419483FB21}" srcOrd="2" destOrd="0" presId="urn:microsoft.com/office/officeart/2005/8/layout/hierarchy6"/>
    <dgm:cxn modelId="{428FB6E0-1952-4247-BEF5-758273D18B2B}" type="presParOf" srcId="{3DD38222-BE96-4741-9ACC-05F4CE72909F}" destId="{5C557285-E0B6-4090-BF9D-36B5BC6D33DE}" srcOrd="3" destOrd="0" presId="urn:microsoft.com/office/officeart/2005/8/layout/hierarchy6"/>
    <dgm:cxn modelId="{1256E791-4A29-4DF3-844B-32546A39A6C4}" type="presParOf" srcId="{5C557285-E0B6-4090-BF9D-36B5BC6D33DE}" destId="{D866E21B-E876-47DA-B3AD-3AF12EF88EAD}" srcOrd="0" destOrd="0" presId="urn:microsoft.com/office/officeart/2005/8/layout/hierarchy6"/>
    <dgm:cxn modelId="{A8DD2412-B5F9-4D51-9063-5894D47DE797}" type="presParOf" srcId="{5C557285-E0B6-4090-BF9D-36B5BC6D33DE}" destId="{ED45B522-C09A-4FEF-9EFD-9D056D11DB6B}" srcOrd="1" destOrd="0" presId="urn:microsoft.com/office/officeart/2005/8/layout/hierarchy6"/>
    <dgm:cxn modelId="{917579F5-A2E4-465D-9120-8B8FE55B0DA7}" type="presParOf" srcId="{DCFF4A47-1A68-43DC-BC78-E0F3EAC9AF22}" destId="{EE59E4D0-4E98-41E1-ABD3-026EC175176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044BB1-95BE-44AD-A29D-5FA46D3A71B8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</dgm:pt>
    <dgm:pt modelId="{8786BF6E-9A22-4E3A-970F-4FA05498D0AD}">
      <dgm:prSet phldrT="[Texto]"/>
      <dgm:spPr/>
      <dgm:t>
        <a:bodyPr/>
        <a:lstStyle/>
        <a:p>
          <a:r>
            <a:rPr lang="es-AR" dirty="0"/>
            <a:t>Concepto</a:t>
          </a:r>
        </a:p>
      </dgm:t>
    </dgm:pt>
    <dgm:pt modelId="{21BB1FBE-24B3-4429-977D-26FBAD01A655}" type="parTrans" cxnId="{1C08FBAE-3D16-4138-8F05-0A54A1FAD483}">
      <dgm:prSet/>
      <dgm:spPr/>
      <dgm:t>
        <a:bodyPr/>
        <a:lstStyle/>
        <a:p>
          <a:endParaRPr lang="es-AR"/>
        </a:p>
      </dgm:t>
    </dgm:pt>
    <dgm:pt modelId="{D035FD6E-2012-449C-A251-0C21C7D27FB0}" type="sibTrans" cxnId="{1C08FBAE-3D16-4138-8F05-0A54A1FAD483}">
      <dgm:prSet/>
      <dgm:spPr/>
      <dgm:t>
        <a:bodyPr/>
        <a:lstStyle/>
        <a:p>
          <a:r>
            <a:rPr lang="es-AR" dirty="0"/>
            <a:t>Palabra Enlace</a:t>
          </a:r>
        </a:p>
      </dgm:t>
    </dgm:pt>
    <dgm:pt modelId="{1FA1D0C3-4D19-42C5-A995-DBC2728D1C02}">
      <dgm:prSet phldrT="[Texto]"/>
      <dgm:spPr/>
      <dgm:t>
        <a:bodyPr/>
        <a:lstStyle/>
        <a:p>
          <a:r>
            <a:rPr lang="es-AR" dirty="0"/>
            <a:t>Concepto</a:t>
          </a:r>
        </a:p>
      </dgm:t>
    </dgm:pt>
    <dgm:pt modelId="{57EAA182-29E9-4CEF-8DEE-399DFAAB6829}" type="parTrans" cxnId="{85571015-3EF5-4B24-9420-D55F297DFF0E}">
      <dgm:prSet/>
      <dgm:spPr/>
      <dgm:t>
        <a:bodyPr/>
        <a:lstStyle/>
        <a:p>
          <a:endParaRPr lang="es-AR"/>
        </a:p>
      </dgm:t>
    </dgm:pt>
    <dgm:pt modelId="{58814FC6-7176-42EC-BAB4-D59D127C7290}" type="sibTrans" cxnId="{85571015-3EF5-4B24-9420-D55F297DFF0E}">
      <dgm:prSet/>
      <dgm:spPr/>
      <dgm:t>
        <a:bodyPr/>
        <a:lstStyle/>
        <a:p>
          <a:endParaRPr lang="es-AR"/>
        </a:p>
      </dgm:t>
    </dgm:pt>
    <dgm:pt modelId="{CCA99B02-6F0C-467F-809E-EC618530DE0D}" type="pres">
      <dgm:prSet presAssocID="{83044BB1-95BE-44AD-A29D-5FA46D3A71B8}" presName="outerComposite" presStyleCnt="0">
        <dgm:presLayoutVars>
          <dgm:chMax val="5"/>
          <dgm:dir/>
          <dgm:resizeHandles val="exact"/>
        </dgm:presLayoutVars>
      </dgm:prSet>
      <dgm:spPr/>
    </dgm:pt>
    <dgm:pt modelId="{89C2DAE2-1F3F-42F5-8DF1-B712E7254F40}" type="pres">
      <dgm:prSet presAssocID="{83044BB1-95BE-44AD-A29D-5FA46D3A71B8}" presName="dummyMaxCanvas" presStyleCnt="0">
        <dgm:presLayoutVars/>
      </dgm:prSet>
      <dgm:spPr/>
    </dgm:pt>
    <dgm:pt modelId="{33243F02-3D5B-4EBB-9C16-4F466399DCB0}" type="pres">
      <dgm:prSet presAssocID="{83044BB1-95BE-44AD-A29D-5FA46D3A71B8}" presName="TwoNodes_1" presStyleLbl="node1" presStyleIdx="0" presStyleCnt="2">
        <dgm:presLayoutVars>
          <dgm:bulletEnabled val="1"/>
        </dgm:presLayoutVars>
      </dgm:prSet>
      <dgm:spPr/>
    </dgm:pt>
    <dgm:pt modelId="{C1F86284-0374-4588-8ED9-1FA7E84AAAEC}" type="pres">
      <dgm:prSet presAssocID="{83044BB1-95BE-44AD-A29D-5FA46D3A71B8}" presName="TwoNodes_2" presStyleLbl="node1" presStyleIdx="1" presStyleCnt="2">
        <dgm:presLayoutVars>
          <dgm:bulletEnabled val="1"/>
        </dgm:presLayoutVars>
      </dgm:prSet>
      <dgm:spPr/>
    </dgm:pt>
    <dgm:pt modelId="{6678013F-27A3-452D-A5EF-ACA277D70773}" type="pres">
      <dgm:prSet presAssocID="{83044BB1-95BE-44AD-A29D-5FA46D3A71B8}" presName="TwoConn_1-2" presStyleLbl="fgAccFollowNode1" presStyleIdx="0" presStyleCnt="1">
        <dgm:presLayoutVars>
          <dgm:bulletEnabled val="1"/>
        </dgm:presLayoutVars>
      </dgm:prSet>
      <dgm:spPr/>
    </dgm:pt>
    <dgm:pt modelId="{4A80A421-E563-426D-954F-478A527593FC}" type="pres">
      <dgm:prSet presAssocID="{83044BB1-95BE-44AD-A29D-5FA46D3A71B8}" presName="TwoNodes_1_text" presStyleLbl="node1" presStyleIdx="1" presStyleCnt="2">
        <dgm:presLayoutVars>
          <dgm:bulletEnabled val="1"/>
        </dgm:presLayoutVars>
      </dgm:prSet>
      <dgm:spPr/>
    </dgm:pt>
    <dgm:pt modelId="{8718CEF4-3314-41FA-8F56-F681303CE989}" type="pres">
      <dgm:prSet presAssocID="{83044BB1-95BE-44AD-A29D-5FA46D3A71B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4ED9902-9CBC-4B02-9792-746302285A8A}" type="presOf" srcId="{D035FD6E-2012-449C-A251-0C21C7D27FB0}" destId="{6678013F-27A3-452D-A5EF-ACA277D70773}" srcOrd="0" destOrd="0" presId="urn:microsoft.com/office/officeart/2005/8/layout/vProcess5"/>
    <dgm:cxn modelId="{85571015-3EF5-4B24-9420-D55F297DFF0E}" srcId="{83044BB1-95BE-44AD-A29D-5FA46D3A71B8}" destId="{1FA1D0C3-4D19-42C5-A995-DBC2728D1C02}" srcOrd="1" destOrd="0" parTransId="{57EAA182-29E9-4CEF-8DEE-399DFAAB6829}" sibTransId="{58814FC6-7176-42EC-BAB4-D59D127C7290}"/>
    <dgm:cxn modelId="{34670B36-13E8-4B90-979D-DEAAF216E332}" type="presOf" srcId="{1FA1D0C3-4D19-42C5-A995-DBC2728D1C02}" destId="{C1F86284-0374-4588-8ED9-1FA7E84AAAEC}" srcOrd="0" destOrd="0" presId="urn:microsoft.com/office/officeart/2005/8/layout/vProcess5"/>
    <dgm:cxn modelId="{EB717D38-D47B-4A7C-B9B9-C208E76FBFE2}" type="presOf" srcId="{83044BB1-95BE-44AD-A29D-5FA46D3A71B8}" destId="{CCA99B02-6F0C-467F-809E-EC618530DE0D}" srcOrd="0" destOrd="0" presId="urn:microsoft.com/office/officeart/2005/8/layout/vProcess5"/>
    <dgm:cxn modelId="{9852056E-B455-43A3-A5D7-6A682EAA0FD4}" type="presOf" srcId="{8786BF6E-9A22-4E3A-970F-4FA05498D0AD}" destId="{4A80A421-E563-426D-954F-478A527593FC}" srcOrd="1" destOrd="0" presId="urn:microsoft.com/office/officeart/2005/8/layout/vProcess5"/>
    <dgm:cxn modelId="{BFBFF59E-80C3-4479-B113-9B54693FC343}" type="presOf" srcId="{1FA1D0C3-4D19-42C5-A995-DBC2728D1C02}" destId="{8718CEF4-3314-41FA-8F56-F681303CE989}" srcOrd="1" destOrd="0" presId="urn:microsoft.com/office/officeart/2005/8/layout/vProcess5"/>
    <dgm:cxn modelId="{1C08FBAE-3D16-4138-8F05-0A54A1FAD483}" srcId="{83044BB1-95BE-44AD-A29D-5FA46D3A71B8}" destId="{8786BF6E-9A22-4E3A-970F-4FA05498D0AD}" srcOrd="0" destOrd="0" parTransId="{21BB1FBE-24B3-4429-977D-26FBAD01A655}" sibTransId="{D035FD6E-2012-449C-A251-0C21C7D27FB0}"/>
    <dgm:cxn modelId="{C257B9C4-0362-49AA-81B4-43FCE2AC3D36}" type="presOf" srcId="{8786BF6E-9A22-4E3A-970F-4FA05498D0AD}" destId="{33243F02-3D5B-4EBB-9C16-4F466399DCB0}" srcOrd="0" destOrd="0" presId="urn:microsoft.com/office/officeart/2005/8/layout/vProcess5"/>
    <dgm:cxn modelId="{C61CB0E1-45BA-483B-915F-500916B74F33}" type="presParOf" srcId="{CCA99B02-6F0C-467F-809E-EC618530DE0D}" destId="{89C2DAE2-1F3F-42F5-8DF1-B712E7254F40}" srcOrd="0" destOrd="0" presId="urn:microsoft.com/office/officeart/2005/8/layout/vProcess5"/>
    <dgm:cxn modelId="{273EF230-525C-4F4C-84AD-FBEAF81E7C6E}" type="presParOf" srcId="{CCA99B02-6F0C-467F-809E-EC618530DE0D}" destId="{33243F02-3D5B-4EBB-9C16-4F466399DCB0}" srcOrd="1" destOrd="0" presId="urn:microsoft.com/office/officeart/2005/8/layout/vProcess5"/>
    <dgm:cxn modelId="{12BD008C-9F94-411B-BCE4-699A6AFBE934}" type="presParOf" srcId="{CCA99B02-6F0C-467F-809E-EC618530DE0D}" destId="{C1F86284-0374-4588-8ED9-1FA7E84AAAEC}" srcOrd="2" destOrd="0" presId="urn:microsoft.com/office/officeart/2005/8/layout/vProcess5"/>
    <dgm:cxn modelId="{24778DD4-816C-4A8F-812B-2CC6949B6E72}" type="presParOf" srcId="{CCA99B02-6F0C-467F-809E-EC618530DE0D}" destId="{6678013F-27A3-452D-A5EF-ACA277D70773}" srcOrd="3" destOrd="0" presId="urn:microsoft.com/office/officeart/2005/8/layout/vProcess5"/>
    <dgm:cxn modelId="{54942CA2-C22D-45AC-92E4-68F67896223A}" type="presParOf" srcId="{CCA99B02-6F0C-467F-809E-EC618530DE0D}" destId="{4A80A421-E563-426D-954F-478A527593FC}" srcOrd="4" destOrd="0" presId="urn:microsoft.com/office/officeart/2005/8/layout/vProcess5"/>
    <dgm:cxn modelId="{B2EA266B-144F-4D47-87F9-8CB5B33D4567}" type="presParOf" srcId="{CCA99B02-6F0C-467F-809E-EC618530DE0D}" destId="{8718CEF4-3314-41FA-8F56-F681303CE98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43ADD-9B9C-4904-9940-BE5F266363E4}" type="doc">
      <dgm:prSet loTypeId="urn:microsoft.com/office/officeart/2008/layout/CaptionedPictures" loCatId="pictur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33C40D96-BCFB-4E86-AF8F-048CAC4B866C}">
      <dgm:prSet phldrT="[Texto]"/>
      <dgm:spPr/>
      <dgm:t>
        <a:bodyPr/>
        <a:lstStyle/>
        <a:p>
          <a:r>
            <a:rPr lang="es-AR" dirty="0"/>
            <a:t>Sistemas de Información</a:t>
          </a:r>
        </a:p>
      </dgm:t>
    </dgm:pt>
    <dgm:pt modelId="{1CB474CD-6BC2-4DCE-9387-C7621AEC4354}" type="parTrans" cxnId="{4441D981-61A2-44B8-BE64-509865A390CA}">
      <dgm:prSet/>
      <dgm:spPr/>
      <dgm:t>
        <a:bodyPr/>
        <a:lstStyle/>
        <a:p>
          <a:endParaRPr lang="es-AR"/>
        </a:p>
      </dgm:t>
    </dgm:pt>
    <dgm:pt modelId="{6C564183-AACE-49DA-B492-D6DB105984A3}" type="sibTrans" cxnId="{4441D981-61A2-44B8-BE64-509865A390CA}">
      <dgm:prSet/>
      <dgm:spPr/>
      <dgm:t>
        <a:bodyPr/>
        <a:lstStyle/>
        <a:p>
          <a:endParaRPr lang="es-AR"/>
        </a:p>
      </dgm:t>
    </dgm:pt>
    <dgm:pt modelId="{4D12EBB8-2883-4B82-9ABA-5114255FB602}" type="pres">
      <dgm:prSet presAssocID="{A4243ADD-9B9C-4904-9940-BE5F266363E4}" presName="Name0" presStyleCnt="0">
        <dgm:presLayoutVars>
          <dgm:chMax/>
          <dgm:chPref/>
          <dgm:dir/>
        </dgm:presLayoutVars>
      </dgm:prSet>
      <dgm:spPr/>
    </dgm:pt>
    <dgm:pt modelId="{5A7B2CB5-7F60-4468-BFCE-149F3CAFC00B}" type="pres">
      <dgm:prSet presAssocID="{33C40D96-BCFB-4E86-AF8F-048CAC4B866C}" presName="composite" presStyleCnt="0">
        <dgm:presLayoutVars>
          <dgm:chMax val="1"/>
          <dgm:chPref val="1"/>
        </dgm:presLayoutVars>
      </dgm:prSet>
      <dgm:spPr/>
    </dgm:pt>
    <dgm:pt modelId="{3233AF53-5C3F-40BE-8D48-80149EDE469A}" type="pres">
      <dgm:prSet presAssocID="{33C40D96-BCFB-4E86-AF8F-048CAC4B866C}" presName="Accent" presStyleLbl="trAlignAcc1" presStyleIdx="0" presStyleCnt="1">
        <dgm:presLayoutVars>
          <dgm:chMax val="0"/>
          <dgm:chPref val="0"/>
        </dgm:presLayoutVars>
      </dgm:prSet>
      <dgm:spPr/>
    </dgm:pt>
    <dgm:pt modelId="{C7D36BE0-1F0E-460B-851E-29E3610576CC}" type="pres">
      <dgm:prSet presAssocID="{33C40D96-BCFB-4E86-AF8F-048CAC4B866C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C708461F-92D4-45F8-ABDC-0FD48852281C}" type="pres">
      <dgm:prSet presAssocID="{33C40D96-BCFB-4E86-AF8F-048CAC4B866C}" presName="ChildComposite" presStyleCnt="0"/>
      <dgm:spPr/>
    </dgm:pt>
    <dgm:pt modelId="{EC82F26A-D12E-443C-9468-1C43169F4888}" type="pres">
      <dgm:prSet presAssocID="{33C40D96-BCFB-4E86-AF8F-048CAC4B866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6AE50EF-AAC8-446A-9174-06FDD846B8D6}" type="pres">
      <dgm:prSet presAssocID="{33C40D96-BCFB-4E86-AF8F-048CAC4B866C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310E8829-844A-450F-BD0E-0BCA7C74973A}" type="presOf" srcId="{33C40D96-BCFB-4E86-AF8F-048CAC4B866C}" destId="{E6AE50EF-AAC8-446A-9174-06FDD846B8D6}" srcOrd="0" destOrd="0" presId="urn:microsoft.com/office/officeart/2008/layout/CaptionedPictures"/>
    <dgm:cxn modelId="{4441D981-61A2-44B8-BE64-509865A390CA}" srcId="{A4243ADD-9B9C-4904-9940-BE5F266363E4}" destId="{33C40D96-BCFB-4E86-AF8F-048CAC4B866C}" srcOrd="0" destOrd="0" parTransId="{1CB474CD-6BC2-4DCE-9387-C7621AEC4354}" sibTransId="{6C564183-AACE-49DA-B492-D6DB105984A3}"/>
    <dgm:cxn modelId="{604DD582-8314-490A-BC5D-301D0B4D5C54}" type="presOf" srcId="{A4243ADD-9B9C-4904-9940-BE5F266363E4}" destId="{4D12EBB8-2883-4B82-9ABA-5114255FB602}" srcOrd="0" destOrd="0" presId="urn:microsoft.com/office/officeart/2008/layout/CaptionedPictures"/>
    <dgm:cxn modelId="{473507E9-FC43-4817-8BD7-9EF5D8C245E4}" type="presParOf" srcId="{4D12EBB8-2883-4B82-9ABA-5114255FB602}" destId="{5A7B2CB5-7F60-4468-BFCE-149F3CAFC00B}" srcOrd="0" destOrd="0" presId="urn:microsoft.com/office/officeart/2008/layout/CaptionedPictures"/>
    <dgm:cxn modelId="{B806F667-D6F0-40B3-A2A3-0298EB020919}" type="presParOf" srcId="{5A7B2CB5-7F60-4468-BFCE-149F3CAFC00B}" destId="{3233AF53-5C3F-40BE-8D48-80149EDE469A}" srcOrd="0" destOrd="0" presId="urn:microsoft.com/office/officeart/2008/layout/CaptionedPictures"/>
    <dgm:cxn modelId="{0966D9D1-F53D-4C59-A0BC-FF9ABF94F654}" type="presParOf" srcId="{5A7B2CB5-7F60-4468-BFCE-149F3CAFC00B}" destId="{C7D36BE0-1F0E-460B-851E-29E3610576CC}" srcOrd="1" destOrd="0" presId="urn:microsoft.com/office/officeart/2008/layout/CaptionedPictures"/>
    <dgm:cxn modelId="{2A73D279-C74F-45E0-BD58-0DFFF8F678DB}" type="presParOf" srcId="{5A7B2CB5-7F60-4468-BFCE-149F3CAFC00B}" destId="{C708461F-92D4-45F8-ABDC-0FD48852281C}" srcOrd="2" destOrd="0" presId="urn:microsoft.com/office/officeart/2008/layout/CaptionedPictures"/>
    <dgm:cxn modelId="{2BB160B7-86C4-4F74-A9C1-95E216563DF2}" type="presParOf" srcId="{C708461F-92D4-45F8-ABDC-0FD48852281C}" destId="{EC82F26A-D12E-443C-9468-1C43169F4888}" srcOrd="0" destOrd="0" presId="urn:microsoft.com/office/officeart/2008/layout/CaptionedPictures"/>
    <dgm:cxn modelId="{19D923F4-2C9B-467D-8785-8D3D09FC9CEE}" type="presParOf" srcId="{C708461F-92D4-45F8-ABDC-0FD48852281C}" destId="{E6AE50EF-AAC8-446A-9174-06FDD846B8D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6F4BD1-1707-419B-BD3D-2565F84A00D6}" type="doc">
      <dgm:prSet loTypeId="urn:microsoft.com/office/officeart/2008/layout/CaptionedPictures" loCatId="pictur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0BDD9709-F0EE-4968-9A20-AF9B9EB5DA21}">
      <dgm:prSet phldrT="[Texto]"/>
      <dgm:spPr/>
      <dgm:t>
        <a:bodyPr/>
        <a:lstStyle/>
        <a:p>
          <a:r>
            <a:rPr lang="es-AR" dirty="0"/>
            <a:t>Anomalías de Actualización</a:t>
          </a:r>
        </a:p>
      </dgm:t>
    </dgm:pt>
    <dgm:pt modelId="{15DD2C0A-B3AF-4DF5-8D42-F1137E2EB7C5}" type="parTrans" cxnId="{4A5BBB5D-2DEE-4004-8260-4F56EB685573}">
      <dgm:prSet/>
      <dgm:spPr/>
      <dgm:t>
        <a:bodyPr/>
        <a:lstStyle/>
        <a:p>
          <a:endParaRPr lang="es-AR"/>
        </a:p>
      </dgm:t>
    </dgm:pt>
    <dgm:pt modelId="{C18A0ABF-5982-4BEA-A436-A6AB46196E04}" type="sibTrans" cxnId="{4A5BBB5D-2DEE-4004-8260-4F56EB685573}">
      <dgm:prSet/>
      <dgm:spPr/>
      <dgm:t>
        <a:bodyPr/>
        <a:lstStyle/>
        <a:p>
          <a:endParaRPr lang="es-AR"/>
        </a:p>
      </dgm:t>
    </dgm:pt>
    <dgm:pt modelId="{BF8D38C6-AD0B-4C6D-9E0D-9731FA238712}" type="pres">
      <dgm:prSet presAssocID="{D76F4BD1-1707-419B-BD3D-2565F84A00D6}" presName="Name0" presStyleCnt="0">
        <dgm:presLayoutVars>
          <dgm:chMax/>
          <dgm:chPref/>
          <dgm:dir/>
        </dgm:presLayoutVars>
      </dgm:prSet>
      <dgm:spPr/>
    </dgm:pt>
    <dgm:pt modelId="{58F6DB01-DB0B-40A2-9D66-74D0817F6493}" type="pres">
      <dgm:prSet presAssocID="{0BDD9709-F0EE-4968-9A20-AF9B9EB5DA21}" presName="composite" presStyleCnt="0">
        <dgm:presLayoutVars>
          <dgm:chMax val="1"/>
          <dgm:chPref val="1"/>
        </dgm:presLayoutVars>
      </dgm:prSet>
      <dgm:spPr/>
    </dgm:pt>
    <dgm:pt modelId="{0D0F38AE-1F0B-415C-B934-CD01580CA379}" type="pres">
      <dgm:prSet presAssocID="{0BDD9709-F0EE-4968-9A20-AF9B9EB5DA21}" presName="Accent" presStyleLbl="trAlignAcc1" presStyleIdx="0" presStyleCnt="1">
        <dgm:presLayoutVars>
          <dgm:chMax val="0"/>
          <dgm:chPref val="0"/>
        </dgm:presLayoutVars>
      </dgm:prSet>
      <dgm:spPr/>
    </dgm:pt>
    <dgm:pt modelId="{7CCCEBE0-D6A1-49DC-AE52-00FA6D4E6CC3}" type="pres">
      <dgm:prSet presAssocID="{0BDD9709-F0EE-4968-9A20-AF9B9EB5DA21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iagrama de Venn con relleno sólido"/>
        </a:ext>
      </dgm:extLst>
    </dgm:pt>
    <dgm:pt modelId="{2D7BF661-2D32-401F-84CA-7F8E90F4729C}" type="pres">
      <dgm:prSet presAssocID="{0BDD9709-F0EE-4968-9A20-AF9B9EB5DA21}" presName="ChildComposite" presStyleCnt="0"/>
      <dgm:spPr/>
    </dgm:pt>
    <dgm:pt modelId="{312C3DD5-CAB8-4E3A-9BA5-7B489084C69A}" type="pres">
      <dgm:prSet presAssocID="{0BDD9709-F0EE-4968-9A20-AF9B9EB5DA2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988C70-3F4E-4B3E-B406-67372023ED5A}" type="pres">
      <dgm:prSet presAssocID="{0BDD9709-F0EE-4968-9A20-AF9B9EB5DA21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485D241B-7783-4A32-945A-B7ED592865F0}" type="presOf" srcId="{D76F4BD1-1707-419B-BD3D-2565F84A00D6}" destId="{BF8D38C6-AD0B-4C6D-9E0D-9731FA238712}" srcOrd="0" destOrd="0" presId="urn:microsoft.com/office/officeart/2008/layout/CaptionedPictures"/>
    <dgm:cxn modelId="{4A5BBB5D-2DEE-4004-8260-4F56EB685573}" srcId="{D76F4BD1-1707-419B-BD3D-2565F84A00D6}" destId="{0BDD9709-F0EE-4968-9A20-AF9B9EB5DA21}" srcOrd="0" destOrd="0" parTransId="{15DD2C0A-B3AF-4DF5-8D42-F1137E2EB7C5}" sibTransId="{C18A0ABF-5982-4BEA-A436-A6AB46196E04}"/>
    <dgm:cxn modelId="{EB1528A1-9A66-4139-9D1C-639DB457D546}" type="presOf" srcId="{0BDD9709-F0EE-4968-9A20-AF9B9EB5DA21}" destId="{7D988C70-3F4E-4B3E-B406-67372023ED5A}" srcOrd="0" destOrd="0" presId="urn:microsoft.com/office/officeart/2008/layout/CaptionedPictures"/>
    <dgm:cxn modelId="{55730A92-6D19-463C-A937-7397B55FCD36}" type="presParOf" srcId="{BF8D38C6-AD0B-4C6D-9E0D-9731FA238712}" destId="{58F6DB01-DB0B-40A2-9D66-74D0817F6493}" srcOrd="0" destOrd="0" presId="urn:microsoft.com/office/officeart/2008/layout/CaptionedPictures"/>
    <dgm:cxn modelId="{0C44E251-4BAD-488B-A7B6-0CB7015B6D32}" type="presParOf" srcId="{58F6DB01-DB0B-40A2-9D66-74D0817F6493}" destId="{0D0F38AE-1F0B-415C-B934-CD01580CA379}" srcOrd="0" destOrd="0" presId="urn:microsoft.com/office/officeart/2008/layout/CaptionedPictures"/>
    <dgm:cxn modelId="{39F6C306-F0EF-446A-B2D3-DD508A1BEDB4}" type="presParOf" srcId="{58F6DB01-DB0B-40A2-9D66-74D0817F6493}" destId="{7CCCEBE0-D6A1-49DC-AE52-00FA6D4E6CC3}" srcOrd="1" destOrd="0" presId="urn:microsoft.com/office/officeart/2008/layout/CaptionedPictures"/>
    <dgm:cxn modelId="{57F9AF2F-1938-409A-B447-5419DE277059}" type="presParOf" srcId="{58F6DB01-DB0B-40A2-9D66-74D0817F6493}" destId="{2D7BF661-2D32-401F-84CA-7F8E90F4729C}" srcOrd="2" destOrd="0" presId="urn:microsoft.com/office/officeart/2008/layout/CaptionedPictures"/>
    <dgm:cxn modelId="{A109CDFB-B8B5-4290-BC93-C5DB6B6DCABE}" type="presParOf" srcId="{2D7BF661-2D32-401F-84CA-7F8E90F4729C}" destId="{312C3DD5-CAB8-4E3A-9BA5-7B489084C69A}" srcOrd="0" destOrd="0" presId="urn:microsoft.com/office/officeart/2008/layout/CaptionedPictures"/>
    <dgm:cxn modelId="{7BD6F379-2B34-47DA-B209-B613229FC239}" type="presParOf" srcId="{2D7BF661-2D32-401F-84CA-7F8E90F4729C}" destId="{7D988C70-3F4E-4B3E-B406-67372023ED5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BC8E80-2757-4E4A-862A-22BEEDEB9599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E57B0B13-FAA2-4F08-83DD-EE45A2959CBE}">
      <dgm:prSet phldrT="[Texto]"/>
      <dgm:spPr/>
      <dgm:t>
        <a:bodyPr/>
        <a:lstStyle/>
        <a:p>
          <a:r>
            <a:rPr lang="es-AR" dirty="0"/>
            <a:t>DATOS</a:t>
          </a:r>
        </a:p>
      </dgm:t>
    </dgm:pt>
    <dgm:pt modelId="{5C484EED-7230-4ABE-8F70-544958084E45}" type="parTrans" cxnId="{7948873A-34E1-4D0C-8578-3F76C979424C}">
      <dgm:prSet/>
      <dgm:spPr/>
      <dgm:t>
        <a:bodyPr/>
        <a:lstStyle/>
        <a:p>
          <a:endParaRPr lang="es-AR"/>
        </a:p>
      </dgm:t>
    </dgm:pt>
    <dgm:pt modelId="{1AE671C7-860F-40CD-A88B-F45326F9C3A2}" type="sibTrans" cxnId="{7948873A-34E1-4D0C-8578-3F76C979424C}">
      <dgm:prSet/>
      <dgm:spPr/>
      <dgm:t>
        <a:bodyPr/>
        <a:lstStyle/>
        <a:p>
          <a:endParaRPr lang="es-AR"/>
        </a:p>
      </dgm:t>
    </dgm:pt>
    <dgm:pt modelId="{6A74AA24-6296-4C68-9CCC-E77C8E4C112A}">
      <dgm:prSet phldrT="[Texto]"/>
      <dgm:spPr/>
      <dgm:t>
        <a:bodyPr/>
        <a:lstStyle/>
        <a:p>
          <a:r>
            <a:rPr lang="es-AR" dirty="0"/>
            <a:t>Son símbolos que describen algo.</a:t>
          </a:r>
        </a:p>
      </dgm:t>
    </dgm:pt>
    <dgm:pt modelId="{033C0AE4-1B9C-432F-A732-2441391C954A}" type="parTrans" cxnId="{259BD431-F7B4-4DDD-8CD0-F8AD3A638488}">
      <dgm:prSet/>
      <dgm:spPr/>
      <dgm:t>
        <a:bodyPr/>
        <a:lstStyle/>
        <a:p>
          <a:endParaRPr lang="es-AR"/>
        </a:p>
      </dgm:t>
    </dgm:pt>
    <dgm:pt modelId="{8E0AA594-5134-4BC1-B24C-4D6122FCAE5F}" type="sibTrans" cxnId="{259BD431-F7B4-4DDD-8CD0-F8AD3A638488}">
      <dgm:prSet/>
      <dgm:spPr/>
      <dgm:t>
        <a:bodyPr/>
        <a:lstStyle/>
        <a:p>
          <a:endParaRPr lang="es-AR"/>
        </a:p>
      </dgm:t>
    </dgm:pt>
    <dgm:pt modelId="{0337FDFA-F07F-4FD8-B4DF-6256F2314AD7}">
      <dgm:prSet phldrT="[Texto]"/>
      <dgm:spPr/>
      <dgm:t>
        <a:bodyPr/>
        <a:lstStyle/>
        <a:p>
          <a:r>
            <a:rPr lang="es-AR" dirty="0"/>
            <a:t>Se pueden estructurar.</a:t>
          </a:r>
        </a:p>
      </dgm:t>
    </dgm:pt>
    <dgm:pt modelId="{AF381E7C-C0FE-4D95-920F-CCD2FC6D0945}" type="parTrans" cxnId="{0938A019-FA0D-43F5-94EA-7042497AC99D}">
      <dgm:prSet/>
      <dgm:spPr/>
      <dgm:t>
        <a:bodyPr/>
        <a:lstStyle/>
        <a:p>
          <a:endParaRPr lang="es-AR"/>
        </a:p>
      </dgm:t>
    </dgm:pt>
    <dgm:pt modelId="{09621716-E8B1-45C2-B197-1ED8FE9CD7B4}" type="sibTrans" cxnId="{0938A019-FA0D-43F5-94EA-7042497AC99D}">
      <dgm:prSet/>
      <dgm:spPr/>
      <dgm:t>
        <a:bodyPr/>
        <a:lstStyle/>
        <a:p>
          <a:endParaRPr lang="es-AR"/>
        </a:p>
      </dgm:t>
    </dgm:pt>
    <dgm:pt modelId="{DFCC10BA-928D-495A-B513-43432DBF65B5}">
      <dgm:prSet phldrT="[Texto]"/>
      <dgm:spPr/>
      <dgm:t>
        <a:bodyPr/>
        <a:lstStyle/>
        <a:p>
          <a:r>
            <a:rPr lang="es-AR" dirty="0"/>
            <a:t>Se pueden normalizar.</a:t>
          </a:r>
        </a:p>
      </dgm:t>
    </dgm:pt>
    <dgm:pt modelId="{307BF42A-1014-4695-B7C7-C89EA3526CF0}" type="parTrans" cxnId="{C1993987-FB43-4872-A2FA-9E2E29CE41ED}">
      <dgm:prSet/>
      <dgm:spPr/>
      <dgm:t>
        <a:bodyPr/>
        <a:lstStyle/>
        <a:p>
          <a:endParaRPr lang="es-AR"/>
        </a:p>
      </dgm:t>
    </dgm:pt>
    <dgm:pt modelId="{CCEEF3BE-84CF-4A29-817B-D30E901E2036}" type="sibTrans" cxnId="{C1993987-FB43-4872-A2FA-9E2E29CE41ED}">
      <dgm:prSet/>
      <dgm:spPr/>
      <dgm:t>
        <a:bodyPr/>
        <a:lstStyle/>
        <a:p>
          <a:endParaRPr lang="es-AR"/>
        </a:p>
      </dgm:t>
    </dgm:pt>
    <dgm:pt modelId="{E54DDC72-AF22-4B7E-B37A-E9632B517914}">
      <dgm:prSet phldrT="[Texto]"/>
      <dgm:spPr/>
      <dgm:t>
        <a:bodyPr/>
        <a:lstStyle/>
        <a:p>
          <a:r>
            <a:rPr lang="es-AR" dirty="0"/>
            <a:t>Son susceptibles de anomalías.</a:t>
          </a:r>
        </a:p>
      </dgm:t>
    </dgm:pt>
    <dgm:pt modelId="{06D2848C-28D8-4966-ADDF-DE2497F00736}" type="parTrans" cxnId="{EB696DB7-D596-4A81-917F-B55F13C5C185}">
      <dgm:prSet/>
      <dgm:spPr/>
      <dgm:t>
        <a:bodyPr/>
        <a:lstStyle/>
        <a:p>
          <a:endParaRPr lang="es-AR"/>
        </a:p>
      </dgm:t>
    </dgm:pt>
    <dgm:pt modelId="{2FA83BC2-563E-4E99-ADB4-8049E1D215ED}" type="sibTrans" cxnId="{EB696DB7-D596-4A81-917F-B55F13C5C185}">
      <dgm:prSet/>
      <dgm:spPr/>
      <dgm:t>
        <a:bodyPr/>
        <a:lstStyle/>
        <a:p>
          <a:endParaRPr lang="es-AR"/>
        </a:p>
      </dgm:t>
    </dgm:pt>
    <dgm:pt modelId="{EE56A8D0-07ED-4A78-8985-B52D6AF8A9E8}" type="pres">
      <dgm:prSet presAssocID="{BDBC8E80-2757-4E4A-862A-22BEEDEB95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5D223A-0213-48F1-A945-9CB0E1D0C126}" type="pres">
      <dgm:prSet presAssocID="{BDBC8E80-2757-4E4A-862A-22BEEDEB9599}" presName="matrix" presStyleCnt="0"/>
      <dgm:spPr/>
    </dgm:pt>
    <dgm:pt modelId="{35A140A0-D884-49EA-A259-EA1BE6E8C012}" type="pres">
      <dgm:prSet presAssocID="{BDBC8E80-2757-4E4A-862A-22BEEDEB9599}" presName="tile1" presStyleLbl="node1" presStyleIdx="0" presStyleCnt="4"/>
      <dgm:spPr/>
    </dgm:pt>
    <dgm:pt modelId="{EDFEAABA-22E5-403B-B3C0-3D498CBBE8BC}" type="pres">
      <dgm:prSet presAssocID="{BDBC8E80-2757-4E4A-862A-22BEEDEB95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084AB7-0F21-43F8-B7BA-409C6280C9E4}" type="pres">
      <dgm:prSet presAssocID="{BDBC8E80-2757-4E4A-862A-22BEEDEB9599}" presName="tile2" presStyleLbl="node1" presStyleIdx="1" presStyleCnt="4"/>
      <dgm:spPr/>
    </dgm:pt>
    <dgm:pt modelId="{5EE62913-D19C-4A0C-BBB2-FF24A9EED2CF}" type="pres">
      <dgm:prSet presAssocID="{BDBC8E80-2757-4E4A-862A-22BEEDEB95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AE0374-FA14-4DF0-ACEB-2F81DD58E2EA}" type="pres">
      <dgm:prSet presAssocID="{BDBC8E80-2757-4E4A-862A-22BEEDEB9599}" presName="tile3" presStyleLbl="node1" presStyleIdx="2" presStyleCnt="4"/>
      <dgm:spPr/>
    </dgm:pt>
    <dgm:pt modelId="{966BA7E5-B797-452A-A5A6-A0EDA9278C5C}" type="pres">
      <dgm:prSet presAssocID="{BDBC8E80-2757-4E4A-862A-22BEEDEB95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EBEE4B-4B4A-4C26-8656-6A8E2654E0DF}" type="pres">
      <dgm:prSet presAssocID="{BDBC8E80-2757-4E4A-862A-22BEEDEB9599}" presName="tile4" presStyleLbl="node1" presStyleIdx="3" presStyleCnt="4"/>
      <dgm:spPr/>
    </dgm:pt>
    <dgm:pt modelId="{CE20C129-650B-48E2-BDA8-475B376E7F16}" type="pres">
      <dgm:prSet presAssocID="{BDBC8E80-2757-4E4A-862A-22BEEDEB95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8140E97-11B5-474A-93D6-BC83CA6AE670}" type="pres">
      <dgm:prSet presAssocID="{BDBC8E80-2757-4E4A-862A-22BEEDEB959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0B26903-CC64-468E-B9D1-35BBA91A2ABF}" type="presOf" srcId="{6A74AA24-6296-4C68-9CCC-E77C8E4C112A}" destId="{35A140A0-D884-49EA-A259-EA1BE6E8C012}" srcOrd="0" destOrd="0" presId="urn:microsoft.com/office/officeart/2005/8/layout/matrix1"/>
    <dgm:cxn modelId="{0938A019-FA0D-43F5-94EA-7042497AC99D}" srcId="{E57B0B13-FAA2-4F08-83DD-EE45A2959CBE}" destId="{0337FDFA-F07F-4FD8-B4DF-6256F2314AD7}" srcOrd="1" destOrd="0" parTransId="{AF381E7C-C0FE-4D95-920F-CCD2FC6D0945}" sibTransId="{09621716-E8B1-45C2-B197-1ED8FE9CD7B4}"/>
    <dgm:cxn modelId="{259BD431-F7B4-4DDD-8CD0-F8AD3A638488}" srcId="{E57B0B13-FAA2-4F08-83DD-EE45A2959CBE}" destId="{6A74AA24-6296-4C68-9CCC-E77C8E4C112A}" srcOrd="0" destOrd="0" parTransId="{033C0AE4-1B9C-432F-A732-2441391C954A}" sibTransId="{8E0AA594-5134-4BC1-B24C-4D6122FCAE5F}"/>
    <dgm:cxn modelId="{CE7FFC35-3360-4754-982B-F53BEFEBE43F}" type="presOf" srcId="{DFCC10BA-928D-495A-B513-43432DBF65B5}" destId="{966BA7E5-B797-452A-A5A6-A0EDA9278C5C}" srcOrd="1" destOrd="0" presId="urn:microsoft.com/office/officeart/2005/8/layout/matrix1"/>
    <dgm:cxn modelId="{7948873A-34E1-4D0C-8578-3F76C979424C}" srcId="{BDBC8E80-2757-4E4A-862A-22BEEDEB9599}" destId="{E57B0B13-FAA2-4F08-83DD-EE45A2959CBE}" srcOrd="0" destOrd="0" parTransId="{5C484EED-7230-4ABE-8F70-544958084E45}" sibTransId="{1AE671C7-860F-40CD-A88B-F45326F9C3A2}"/>
    <dgm:cxn modelId="{BCD82141-26AA-4C48-A1E0-FE6381D5A2F0}" type="presOf" srcId="{BDBC8E80-2757-4E4A-862A-22BEEDEB9599}" destId="{EE56A8D0-07ED-4A78-8985-B52D6AF8A9E8}" srcOrd="0" destOrd="0" presId="urn:microsoft.com/office/officeart/2005/8/layout/matrix1"/>
    <dgm:cxn modelId="{DD16AB71-3B40-4CA1-91DC-318E0AC190B5}" type="presOf" srcId="{E54DDC72-AF22-4B7E-B37A-E9632B517914}" destId="{FBEBEE4B-4B4A-4C26-8656-6A8E2654E0DF}" srcOrd="0" destOrd="0" presId="urn:microsoft.com/office/officeart/2005/8/layout/matrix1"/>
    <dgm:cxn modelId="{C1993987-FB43-4872-A2FA-9E2E29CE41ED}" srcId="{E57B0B13-FAA2-4F08-83DD-EE45A2959CBE}" destId="{DFCC10BA-928D-495A-B513-43432DBF65B5}" srcOrd="2" destOrd="0" parTransId="{307BF42A-1014-4695-B7C7-C89EA3526CF0}" sibTransId="{CCEEF3BE-84CF-4A29-817B-D30E901E2036}"/>
    <dgm:cxn modelId="{9753A3B5-9FE3-453E-8A30-E61EBE1FBF86}" type="presOf" srcId="{DFCC10BA-928D-495A-B513-43432DBF65B5}" destId="{54AE0374-FA14-4DF0-ACEB-2F81DD58E2EA}" srcOrd="0" destOrd="0" presId="urn:microsoft.com/office/officeart/2005/8/layout/matrix1"/>
    <dgm:cxn modelId="{EB696DB7-D596-4A81-917F-B55F13C5C185}" srcId="{E57B0B13-FAA2-4F08-83DD-EE45A2959CBE}" destId="{E54DDC72-AF22-4B7E-B37A-E9632B517914}" srcOrd="3" destOrd="0" parTransId="{06D2848C-28D8-4966-ADDF-DE2497F00736}" sibTransId="{2FA83BC2-563E-4E99-ADB4-8049E1D215ED}"/>
    <dgm:cxn modelId="{B64B87BC-37CC-45E3-B467-BD6070E12412}" type="presOf" srcId="{0337FDFA-F07F-4FD8-B4DF-6256F2314AD7}" destId="{5EE62913-D19C-4A0C-BBB2-FF24A9EED2CF}" srcOrd="1" destOrd="0" presId="urn:microsoft.com/office/officeart/2005/8/layout/matrix1"/>
    <dgm:cxn modelId="{1DE51FCC-13D8-46FE-9704-23B02EC1B51D}" type="presOf" srcId="{E57B0B13-FAA2-4F08-83DD-EE45A2959CBE}" destId="{88140E97-11B5-474A-93D6-BC83CA6AE670}" srcOrd="0" destOrd="0" presId="urn:microsoft.com/office/officeart/2005/8/layout/matrix1"/>
    <dgm:cxn modelId="{C99C70CD-8DFC-4D06-BC55-EABD54B66475}" type="presOf" srcId="{0337FDFA-F07F-4FD8-B4DF-6256F2314AD7}" destId="{55084AB7-0F21-43F8-B7BA-409C6280C9E4}" srcOrd="0" destOrd="0" presId="urn:microsoft.com/office/officeart/2005/8/layout/matrix1"/>
    <dgm:cxn modelId="{47C67BD0-A271-4415-B199-BDB8E526D880}" type="presOf" srcId="{E54DDC72-AF22-4B7E-B37A-E9632B517914}" destId="{CE20C129-650B-48E2-BDA8-475B376E7F16}" srcOrd="1" destOrd="0" presId="urn:microsoft.com/office/officeart/2005/8/layout/matrix1"/>
    <dgm:cxn modelId="{ECB255EA-5B71-44E1-9BE5-896FCDBF1AB7}" type="presOf" srcId="{6A74AA24-6296-4C68-9CCC-E77C8E4C112A}" destId="{EDFEAABA-22E5-403B-B3C0-3D498CBBE8BC}" srcOrd="1" destOrd="0" presId="urn:microsoft.com/office/officeart/2005/8/layout/matrix1"/>
    <dgm:cxn modelId="{3AD30EE4-ADA1-45E9-B9B3-03DF06C6D69C}" type="presParOf" srcId="{EE56A8D0-07ED-4A78-8985-B52D6AF8A9E8}" destId="{DF5D223A-0213-48F1-A945-9CB0E1D0C126}" srcOrd="0" destOrd="0" presId="urn:microsoft.com/office/officeart/2005/8/layout/matrix1"/>
    <dgm:cxn modelId="{2B5B1126-50E2-4757-B9A1-423AB12F295F}" type="presParOf" srcId="{DF5D223A-0213-48F1-A945-9CB0E1D0C126}" destId="{35A140A0-D884-49EA-A259-EA1BE6E8C012}" srcOrd="0" destOrd="0" presId="urn:microsoft.com/office/officeart/2005/8/layout/matrix1"/>
    <dgm:cxn modelId="{A59BB978-6194-42AA-96AB-A1F816E91706}" type="presParOf" srcId="{DF5D223A-0213-48F1-A945-9CB0E1D0C126}" destId="{EDFEAABA-22E5-403B-B3C0-3D498CBBE8BC}" srcOrd="1" destOrd="0" presId="urn:microsoft.com/office/officeart/2005/8/layout/matrix1"/>
    <dgm:cxn modelId="{8F81346C-B336-4554-A3FA-84B495129C85}" type="presParOf" srcId="{DF5D223A-0213-48F1-A945-9CB0E1D0C126}" destId="{55084AB7-0F21-43F8-B7BA-409C6280C9E4}" srcOrd="2" destOrd="0" presId="urn:microsoft.com/office/officeart/2005/8/layout/matrix1"/>
    <dgm:cxn modelId="{D99138E4-A548-4885-B2A3-C247450C41EC}" type="presParOf" srcId="{DF5D223A-0213-48F1-A945-9CB0E1D0C126}" destId="{5EE62913-D19C-4A0C-BBB2-FF24A9EED2CF}" srcOrd="3" destOrd="0" presId="urn:microsoft.com/office/officeart/2005/8/layout/matrix1"/>
    <dgm:cxn modelId="{60F7A8A6-319A-4B16-9681-ECE030DE7D6D}" type="presParOf" srcId="{DF5D223A-0213-48F1-A945-9CB0E1D0C126}" destId="{54AE0374-FA14-4DF0-ACEB-2F81DD58E2EA}" srcOrd="4" destOrd="0" presId="urn:microsoft.com/office/officeart/2005/8/layout/matrix1"/>
    <dgm:cxn modelId="{5305C8F4-B58C-4591-A282-FC7A3AD04B82}" type="presParOf" srcId="{DF5D223A-0213-48F1-A945-9CB0E1D0C126}" destId="{966BA7E5-B797-452A-A5A6-A0EDA9278C5C}" srcOrd="5" destOrd="0" presId="urn:microsoft.com/office/officeart/2005/8/layout/matrix1"/>
    <dgm:cxn modelId="{81E7A4C7-94C3-4198-8B28-B996FF87151D}" type="presParOf" srcId="{DF5D223A-0213-48F1-A945-9CB0E1D0C126}" destId="{FBEBEE4B-4B4A-4C26-8656-6A8E2654E0DF}" srcOrd="6" destOrd="0" presId="urn:microsoft.com/office/officeart/2005/8/layout/matrix1"/>
    <dgm:cxn modelId="{419E664C-4592-4783-81E2-FC8BC40EB4C8}" type="presParOf" srcId="{DF5D223A-0213-48F1-A945-9CB0E1D0C126}" destId="{CE20C129-650B-48E2-BDA8-475B376E7F16}" srcOrd="7" destOrd="0" presId="urn:microsoft.com/office/officeart/2005/8/layout/matrix1"/>
    <dgm:cxn modelId="{D86B55C3-ACC8-4823-BCAD-734DA1B8B9A0}" type="presParOf" srcId="{EE56A8D0-07ED-4A78-8985-B52D6AF8A9E8}" destId="{88140E97-11B5-474A-93D6-BC83CA6AE6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BC8E80-2757-4E4A-862A-22BEEDEB9599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E57B0B13-FAA2-4F08-83DD-EE45A2959CBE}">
      <dgm:prSet phldrT="[Texto]"/>
      <dgm:spPr/>
      <dgm:t>
        <a:bodyPr/>
        <a:lstStyle/>
        <a:p>
          <a:r>
            <a:rPr lang="es-AR" dirty="0"/>
            <a:t>INFORMACIÓN</a:t>
          </a:r>
        </a:p>
      </dgm:t>
    </dgm:pt>
    <dgm:pt modelId="{5C484EED-7230-4ABE-8F70-544958084E45}" type="parTrans" cxnId="{7948873A-34E1-4D0C-8578-3F76C979424C}">
      <dgm:prSet/>
      <dgm:spPr/>
      <dgm:t>
        <a:bodyPr/>
        <a:lstStyle/>
        <a:p>
          <a:endParaRPr lang="es-AR"/>
        </a:p>
      </dgm:t>
    </dgm:pt>
    <dgm:pt modelId="{1AE671C7-860F-40CD-A88B-F45326F9C3A2}" type="sibTrans" cxnId="{7948873A-34E1-4D0C-8578-3F76C979424C}">
      <dgm:prSet/>
      <dgm:spPr/>
      <dgm:t>
        <a:bodyPr/>
        <a:lstStyle/>
        <a:p>
          <a:endParaRPr lang="es-AR"/>
        </a:p>
      </dgm:t>
    </dgm:pt>
    <dgm:pt modelId="{6A74AA24-6296-4C68-9CCC-E77C8E4C112A}">
      <dgm:prSet phldrT="[Texto]"/>
      <dgm:spPr/>
      <dgm:t>
        <a:bodyPr/>
        <a:lstStyle/>
        <a:p>
          <a:r>
            <a:rPr lang="es-AR" dirty="0"/>
            <a:t>Datos procesados por el usuario para la toma de decisiones.</a:t>
          </a:r>
        </a:p>
      </dgm:t>
    </dgm:pt>
    <dgm:pt modelId="{033C0AE4-1B9C-432F-A732-2441391C954A}" type="parTrans" cxnId="{259BD431-F7B4-4DDD-8CD0-F8AD3A638488}">
      <dgm:prSet/>
      <dgm:spPr/>
      <dgm:t>
        <a:bodyPr/>
        <a:lstStyle/>
        <a:p>
          <a:endParaRPr lang="es-AR"/>
        </a:p>
      </dgm:t>
    </dgm:pt>
    <dgm:pt modelId="{8E0AA594-5134-4BC1-B24C-4D6122FCAE5F}" type="sibTrans" cxnId="{259BD431-F7B4-4DDD-8CD0-F8AD3A638488}">
      <dgm:prSet/>
      <dgm:spPr/>
      <dgm:t>
        <a:bodyPr/>
        <a:lstStyle/>
        <a:p>
          <a:endParaRPr lang="es-AR"/>
        </a:p>
      </dgm:t>
    </dgm:pt>
    <dgm:pt modelId="{0337FDFA-F07F-4FD8-B4DF-6256F2314AD7}">
      <dgm:prSet phldrT="[Texto]"/>
      <dgm:spPr/>
      <dgm:t>
        <a:bodyPr/>
        <a:lstStyle/>
        <a:p>
          <a:r>
            <a:rPr lang="es-AR" dirty="0"/>
            <a:t>Conjunto aclaratorio de datos.</a:t>
          </a:r>
        </a:p>
      </dgm:t>
    </dgm:pt>
    <dgm:pt modelId="{AF381E7C-C0FE-4D95-920F-CCD2FC6D0945}" type="parTrans" cxnId="{0938A019-FA0D-43F5-94EA-7042497AC99D}">
      <dgm:prSet/>
      <dgm:spPr/>
      <dgm:t>
        <a:bodyPr/>
        <a:lstStyle/>
        <a:p>
          <a:endParaRPr lang="es-AR"/>
        </a:p>
      </dgm:t>
    </dgm:pt>
    <dgm:pt modelId="{09621716-E8B1-45C2-B197-1ED8FE9CD7B4}" type="sibTrans" cxnId="{0938A019-FA0D-43F5-94EA-7042497AC99D}">
      <dgm:prSet/>
      <dgm:spPr/>
      <dgm:t>
        <a:bodyPr/>
        <a:lstStyle/>
        <a:p>
          <a:endParaRPr lang="es-AR"/>
        </a:p>
      </dgm:t>
    </dgm:pt>
    <dgm:pt modelId="{DFCC10BA-928D-495A-B513-43432DBF65B5}">
      <dgm:prSet phldrT="[Texto]"/>
      <dgm:spPr/>
      <dgm:t>
        <a:bodyPr/>
        <a:lstStyle/>
        <a:p>
          <a:r>
            <a:rPr lang="es-ES" dirty="0"/>
            <a:t>Predispone conductas basadas en el procesamiento de los datos.</a:t>
          </a:r>
          <a:endParaRPr lang="es-AR" dirty="0"/>
        </a:p>
      </dgm:t>
    </dgm:pt>
    <dgm:pt modelId="{307BF42A-1014-4695-B7C7-C89EA3526CF0}" type="parTrans" cxnId="{C1993987-FB43-4872-A2FA-9E2E29CE41ED}">
      <dgm:prSet/>
      <dgm:spPr/>
      <dgm:t>
        <a:bodyPr/>
        <a:lstStyle/>
        <a:p>
          <a:endParaRPr lang="es-AR"/>
        </a:p>
      </dgm:t>
    </dgm:pt>
    <dgm:pt modelId="{CCEEF3BE-84CF-4A29-817B-D30E901E2036}" type="sibTrans" cxnId="{C1993987-FB43-4872-A2FA-9E2E29CE41ED}">
      <dgm:prSet/>
      <dgm:spPr/>
      <dgm:t>
        <a:bodyPr/>
        <a:lstStyle/>
        <a:p>
          <a:endParaRPr lang="es-AR"/>
        </a:p>
      </dgm:t>
    </dgm:pt>
    <dgm:pt modelId="{E54DDC72-AF22-4B7E-B37A-E9632B517914}">
      <dgm:prSet phldrT="[Texto]"/>
      <dgm:spPr/>
      <dgm:t>
        <a:bodyPr/>
        <a:lstStyle/>
        <a:p>
          <a:r>
            <a:rPr lang="es-ES" dirty="0"/>
            <a:t>La información es un conjunto de estímulos que desencadenan el comportamiento</a:t>
          </a:r>
          <a:r>
            <a:rPr lang="es-AR" dirty="0"/>
            <a:t>.</a:t>
          </a:r>
        </a:p>
      </dgm:t>
    </dgm:pt>
    <dgm:pt modelId="{06D2848C-28D8-4966-ADDF-DE2497F00736}" type="parTrans" cxnId="{EB696DB7-D596-4A81-917F-B55F13C5C185}">
      <dgm:prSet/>
      <dgm:spPr/>
      <dgm:t>
        <a:bodyPr/>
        <a:lstStyle/>
        <a:p>
          <a:endParaRPr lang="es-AR"/>
        </a:p>
      </dgm:t>
    </dgm:pt>
    <dgm:pt modelId="{2FA83BC2-563E-4E99-ADB4-8049E1D215ED}" type="sibTrans" cxnId="{EB696DB7-D596-4A81-917F-B55F13C5C185}">
      <dgm:prSet/>
      <dgm:spPr/>
      <dgm:t>
        <a:bodyPr/>
        <a:lstStyle/>
        <a:p>
          <a:endParaRPr lang="es-AR"/>
        </a:p>
      </dgm:t>
    </dgm:pt>
    <dgm:pt modelId="{EE56A8D0-07ED-4A78-8985-B52D6AF8A9E8}" type="pres">
      <dgm:prSet presAssocID="{BDBC8E80-2757-4E4A-862A-22BEEDEB95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5D223A-0213-48F1-A945-9CB0E1D0C126}" type="pres">
      <dgm:prSet presAssocID="{BDBC8E80-2757-4E4A-862A-22BEEDEB9599}" presName="matrix" presStyleCnt="0"/>
      <dgm:spPr/>
    </dgm:pt>
    <dgm:pt modelId="{35A140A0-D884-49EA-A259-EA1BE6E8C012}" type="pres">
      <dgm:prSet presAssocID="{BDBC8E80-2757-4E4A-862A-22BEEDEB9599}" presName="tile1" presStyleLbl="node1" presStyleIdx="0" presStyleCnt="4"/>
      <dgm:spPr/>
    </dgm:pt>
    <dgm:pt modelId="{EDFEAABA-22E5-403B-B3C0-3D498CBBE8BC}" type="pres">
      <dgm:prSet presAssocID="{BDBC8E80-2757-4E4A-862A-22BEEDEB95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084AB7-0F21-43F8-B7BA-409C6280C9E4}" type="pres">
      <dgm:prSet presAssocID="{BDBC8E80-2757-4E4A-862A-22BEEDEB9599}" presName="tile2" presStyleLbl="node1" presStyleIdx="1" presStyleCnt="4"/>
      <dgm:spPr/>
    </dgm:pt>
    <dgm:pt modelId="{5EE62913-D19C-4A0C-BBB2-FF24A9EED2CF}" type="pres">
      <dgm:prSet presAssocID="{BDBC8E80-2757-4E4A-862A-22BEEDEB95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AE0374-FA14-4DF0-ACEB-2F81DD58E2EA}" type="pres">
      <dgm:prSet presAssocID="{BDBC8E80-2757-4E4A-862A-22BEEDEB9599}" presName="tile3" presStyleLbl="node1" presStyleIdx="2" presStyleCnt="4"/>
      <dgm:spPr/>
    </dgm:pt>
    <dgm:pt modelId="{966BA7E5-B797-452A-A5A6-A0EDA9278C5C}" type="pres">
      <dgm:prSet presAssocID="{BDBC8E80-2757-4E4A-862A-22BEEDEB95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EBEE4B-4B4A-4C26-8656-6A8E2654E0DF}" type="pres">
      <dgm:prSet presAssocID="{BDBC8E80-2757-4E4A-862A-22BEEDEB9599}" presName="tile4" presStyleLbl="node1" presStyleIdx="3" presStyleCnt="4"/>
      <dgm:spPr/>
    </dgm:pt>
    <dgm:pt modelId="{CE20C129-650B-48E2-BDA8-475B376E7F16}" type="pres">
      <dgm:prSet presAssocID="{BDBC8E80-2757-4E4A-862A-22BEEDEB95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8140E97-11B5-474A-93D6-BC83CA6AE670}" type="pres">
      <dgm:prSet presAssocID="{BDBC8E80-2757-4E4A-862A-22BEEDEB959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0B26903-CC64-468E-B9D1-35BBA91A2ABF}" type="presOf" srcId="{6A74AA24-6296-4C68-9CCC-E77C8E4C112A}" destId="{35A140A0-D884-49EA-A259-EA1BE6E8C012}" srcOrd="0" destOrd="0" presId="urn:microsoft.com/office/officeart/2005/8/layout/matrix1"/>
    <dgm:cxn modelId="{0938A019-FA0D-43F5-94EA-7042497AC99D}" srcId="{E57B0B13-FAA2-4F08-83DD-EE45A2959CBE}" destId="{0337FDFA-F07F-4FD8-B4DF-6256F2314AD7}" srcOrd="1" destOrd="0" parTransId="{AF381E7C-C0FE-4D95-920F-CCD2FC6D0945}" sibTransId="{09621716-E8B1-45C2-B197-1ED8FE9CD7B4}"/>
    <dgm:cxn modelId="{259BD431-F7B4-4DDD-8CD0-F8AD3A638488}" srcId="{E57B0B13-FAA2-4F08-83DD-EE45A2959CBE}" destId="{6A74AA24-6296-4C68-9CCC-E77C8E4C112A}" srcOrd="0" destOrd="0" parTransId="{033C0AE4-1B9C-432F-A732-2441391C954A}" sibTransId="{8E0AA594-5134-4BC1-B24C-4D6122FCAE5F}"/>
    <dgm:cxn modelId="{CE7FFC35-3360-4754-982B-F53BEFEBE43F}" type="presOf" srcId="{DFCC10BA-928D-495A-B513-43432DBF65B5}" destId="{966BA7E5-B797-452A-A5A6-A0EDA9278C5C}" srcOrd="1" destOrd="0" presId="urn:microsoft.com/office/officeart/2005/8/layout/matrix1"/>
    <dgm:cxn modelId="{7948873A-34E1-4D0C-8578-3F76C979424C}" srcId="{BDBC8E80-2757-4E4A-862A-22BEEDEB9599}" destId="{E57B0B13-FAA2-4F08-83DD-EE45A2959CBE}" srcOrd="0" destOrd="0" parTransId="{5C484EED-7230-4ABE-8F70-544958084E45}" sibTransId="{1AE671C7-860F-40CD-A88B-F45326F9C3A2}"/>
    <dgm:cxn modelId="{BCD82141-26AA-4C48-A1E0-FE6381D5A2F0}" type="presOf" srcId="{BDBC8E80-2757-4E4A-862A-22BEEDEB9599}" destId="{EE56A8D0-07ED-4A78-8985-B52D6AF8A9E8}" srcOrd="0" destOrd="0" presId="urn:microsoft.com/office/officeart/2005/8/layout/matrix1"/>
    <dgm:cxn modelId="{DD16AB71-3B40-4CA1-91DC-318E0AC190B5}" type="presOf" srcId="{E54DDC72-AF22-4B7E-B37A-E9632B517914}" destId="{FBEBEE4B-4B4A-4C26-8656-6A8E2654E0DF}" srcOrd="0" destOrd="0" presId="urn:microsoft.com/office/officeart/2005/8/layout/matrix1"/>
    <dgm:cxn modelId="{C1993987-FB43-4872-A2FA-9E2E29CE41ED}" srcId="{E57B0B13-FAA2-4F08-83DD-EE45A2959CBE}" destId="{DFCC10BA-928D-495A-B513-43432DBF65B5}" srcOrd="2" destOrd="0" parTransId="{307BF42A-1014-4695-B7C7-C89EA3526CF0}" sibTransId="{CCEEF3BE-84CF-4A29-817B-D30E901E2036}"/>
    <dgm:cxn modelId="{9753A3B5-9FE3-453E-8A30-E61EBE1FBF86}" type="presOf" srcId="{DFCC10BA-928D-495A-B513-43432DBF65B5}" destId="{54AE0374-FA14-4DF0-ACEB-2F81DD58E2EA}" srcOrd="0" destOrd="0" presId="urn:microsoft.com/office/officeart/2005/8/layout/matrix1"/>
    <dgm:cxn modelId="{EB696DB7-D596-4A81-917F-B55F13C5C185}" srcId="{E57B0B13-FAA2-4F08-83DD-EE45A2959CBE}" destId="{E54DDC72-AF22-4B7E-B37A-E9632B517914}" srcOrd="3" destOrd="0" parTransId="{06D2848C-28D8-4966-ADDF-DE2497F00736}" sibTransId="{2FA83BC2-563E-4E99-ADB4-8049E1D215ED}"/>
    <dgm:cxn modelId="{B64B87BC-37CC-45E3-B467-BD6070E12412}" type="presOf" srcId="{0337FDFA-F07F-4FD8-B4DF-6256F2314AD7}" destId="{5EE62913-D19C-4A0C-BBB2-FF24A9EED2CF}" srcOrd="1" destOrd="0" presId="urn:microsoft.com/office/officeart/2005/8/layout/matrix1"/>
    <dgm:cxn modelId="{1DE51FCC-13D8-46FE-9704-23B02EC1B51D}" type="presOf" srcId="{E57B0B13-FAA2-4F08-83DD-EE45A2959CBE}" destId="{88140E97-11B5-474A-93D6-BC83CA6AE670}" srcOrd="0" destOrd="0" presId="urn:microsoft.com/office/officeart/2005/8/layout/matrix1"/>
    <dgm:cxn modelId="{C99C70CD-8DFC-4D06-BC55-EABD54B66475}" type="presOf" srcId="{0337FDFA-F07F-4FD8-B4DF-6256F2314AD7}" destId="{55084AB7-0F21-43F8-B7BA-409C6280C9E4}" srcOrd="0" destOrd="0" presId="urn:microsoft.com/office/officeart/2005/8/layout/matrix1"/>
    <dgm:cxn modelId="{47C67BD0-A271-4415-B199-BDB8E526D880}" type="presOf" srcId="{E54DDC72-AF22-4B7E-B37A-E9632B517914}" destId="{CE20C129-650B-48E2-BDA8-475B376E7F16}" srcOrd="1" destOrd="0" presId="urn:microsoft.com/office/officeart/2005/8/layout/matrix1"/>
    <dgm:cxn modelId="{ECB255EA-5B71-44E1-9BE5-896FCDBF1AB7}" type="presOf" srcId="{6A74AA24-6296-4C68-9CCC-E77C8E4C112A}" destId="{EDFEAABA-22E5-403B-B3C0-3D498CBBE8BC}" srcOrd="1" destOrd="0" presId="urn:microsoft.com/office/officeart/2005/8/layout/matrix1"/>
    <dgm:cxn modelId="{3AD30EE4-ADA1-45E9-B9B3-03DF06C6D69C}" type="presParOf" srcId="{EE56A8D0-07ED-4A78-8985-B52D6AF8A9E8}" destId="{DF5D223A-0213-48F1-A945-9CB0E1D0C126}" srcOrd="0" destOrd="0" presId="urn:microsoft.com/office/officeart/2005/8/layout/matrix1"/>
    <dgm:cxn modelId="{2B5B1126-50E2-4757-B9A1-423AB12F295F}" type="presParOf" srcId="{DF5D223A-0213-48F1-A945-9CB0E1D0C126}" destId="{35A140A0-D884-49EA-A259-EA1BE6E8C012}" srcOrd="0" destOrd="0" presId="urn:microsoft.com/office/officeart/2005/8/layout/matrix1"/>
    <dgm:cxn modelId="{A59BB978-6194-42AA-96AB-A1F816E91706}" type="presParOf" srcId="{DF5D223A-0213-48F1-A945-9CB0E1D0C126}" destId="{EDFEAABA-22E5-403B-B3C0-3D498CBBE8BC}" srcOrd="1" destOrd="0" presId="urn:microsoft.com/office/officeart/2005/8/layout/matrix1"/>
    <dgm:cxn modelId="{8F81346C-B336-4554-A3FA-84B495129C85}" type="presParOf" srcId="{DF5D223A-0213-48F1-A945-9CB0E1D0C126}" destId="{55084AB7-0F21-43F8-B7BA-409C6280C9E4}" srcOrd="2" destOrd="0" presId="urn:microsoft.com/office/officeart/2005/8/layout/matrix1"/>
    <dgm:cxn modelId="{D99138E4-A548-4885-B2A3-C247450C41EC}" type="presParOf" srcId="{DF5D223A-0213-48F1-A945-9CB0E1D0C126}" destId="{5EE62913-D19C-4A0C-BBB2-FF24A9EED2CF}" srcOrd="3" destOrd="0" presId="urn:microsoft.com/office/officeart/2005/8/layout/matrix1"/>
    <dgm:cxn modelId="{60F7A8A6-319A-4B16-9681-ECE030DE7D6D}" type="presParOf" srcId="{DF5D223A-0213-48F1-A945-9CB0E1D0C126}" destId="{54AE0374-FA14-4DF0-ACEB-2F81DD58E2EA}" srcOrd="4" destOrd="0" presId="urn:microsoft.com/office/officeart/2005/8/layout/matrix1"/>
    <dgm:cxn modelId="{5305C8F4-B58C-4591-A282-FC7A3AD04B82}" type="presParOf" srcId="{DF5D223A-0213-48F1-A945-9CB0E1D0C126}" destId="{966BA7E5-B797-452A-A5A6-A0EDA9278C5C}" srcOrd="5" destOrd="0" presId="urn:microsoft.com/office/officeart/2005/8/layout/matrix1"/>
    <dgm:cxn modelId="{81E7A4C7-94C3-4198-8B28-B996FF87151D}" type="presParOf" srcId="{DF5D223A-0213-48F1-A945-9CB0E1D0C126}" destId="{FBEBEE4B-4B4A-4C26-8656-6A8E2654E0DF}" srcOrd="6" destOrd="0" presId="urn:microsoft.com/office/officeart/2005/8/layout/matrix1"/>
    <dgm:cxn modelId="{419E664C-4592-4783-81E2-FC8BC40EB4C8}" type="presParOf" srcId="{DF5D223A-0213-48F1-A945-9CB0E1D0C126}" destId="{CE20C129-650B-48E2-BDA8-475B376E7F16}" srcOrd="7" destOrd="0" presId="urn:microsoft.com/office/officeart/2005/8/layout/matrix1"/>
    <dgm:cxn modelId="{D86B55C3-ACC8-4823-BCAD-734DA1B8B9A0}" type="presParOf" srcId="{EE56A8D0-07ED-4A78-8985-B52D6AF8A9E8}" destId="{88140E97-11B5-474A-93D6-BC83CA6AE6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34A2E8-BC80-4ABC-B398-8334BF8DC5EA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5886BDF0-A6D4-4E97-A66E-EC782B76E31E}">
      <dgm:prSet phldrT="[Texto]"/>
      <dgm:spPr/>
      <dgm:t>
        <a:bodyPr/>
        <a:lstStyle/>
        <a:p>
          <a:r>
            <a:rPr lang="es-AR" dirty="0"/>
            <a:t>Tiene objetivos</a:t>
          </a:r>
        </a:p>
      </dgm:t>
    </dgm:pt>
    <dgm:pt modelId="{C214F3E9-40E4-4BA8-BEB8-57DB29702B48}" type="parTrans" cxnId="{BB96A10C-8A71-4381-9CFE-BE466730B14D}">
      <dgm:prSet/>
      <dgm:spPr/>
      <dgm:t>
        <a:bodyPr/>
        <a:lstStyle/>
        <a:p>
          <a:endParaRPr lang="es-AR"/>
        </a:p>
      </dgm:t>
    </dgm:pt>
    <dgm:pt modelId="{AF80852C-E9A7-45AA-B476-2361D16DAF64}" type="sibTrans" cxnId="{BB96A10C-8A71-4381-9CFE-BE466730B14D}">
      <dgm:prSet/>
      <dgm:spPr/>
      <dgm:t>
        <a:bodyPr/>
        <a:lstStyle/>
        <a:p>
          <a:endParaRPr lang="es-AR"/>
        </a:p>
      </dgm:t>
    </dgm:pt>
    <dgm:pt modelId="{CD1C851F-1D24-42D8-9EC9-C6DB610617A5}">
      <dgm:prSet phldrT="[Texto]"/>
      <dgm:spPr/>
      <dgm:t>
        <a:bodyPr/>
        <a:lstStyle/>
        <a:p>
          <a:r>
            <a:rPr lang="es-AR" dirty="0"/>
            <a:t>Se puede representar</a:t>
          </a:r>
        </a:p>
      </dgm:t>
    </dgm:pt>
    <dgm:pt modelId="{B7DD070A-6F16-4933-B6C4-FCB98539A7D7}" type="parTrans" cxnId="{F0AA037B-19E4-4019-BD98-1B4D8DBCEC7F}">
      <dgm:prSet/>
      <dgm:spPr/>
      <dgm:t>
        <a:bodyPr/>
        <a:lstStyle/>
        <a:p>
          <a:endParaRPr lang="es-AR"/>
        </a:p>
      </dgm:t>
    </dgm:pt>
    <dgm:pt modelId="{F4054E8D-2D94-41F9-BFDD-2CFFB3193A96}" type="sibTrans" cxnId="{F0AA037B-19E4-4019-BD98-1B4D8DBCEC7F}">
      <dgm:prSet/>
      <dgm:spPr/>
      <dgm:t>
        <a:bodyPr/>
        <a:lstStyle/>
        <a:p>
          <a:endParaRPr lang="es-AR"/>
        </a:p>
      </dgm:t>
    </dgm:pt>
    <dgm:pt modelId="{9BA1EB5C-E166-42F8-9A70-C3C6A6620E6A}">
      <dgm:prSet phldrT="[Texto]"/>
      <dgm:spPr/>
      <dgm:t>
        <a:bodyPr/>
        <a:lstStyle/>
        <a:p>
          <a:r>
            <a:rPr lang="es-AR" dirty="0"/>
            <a:t>Es visual y auditivo</a:t>
          </a:r>
        </a:p>
      </dgm:t>
    </dgm:pt>
    <dgm:pt modelId="{6245D7BE-9854-4A64-B898-093EC9FDF80A}" type="parTrans" cxnId="{F522BBFE-6E2B-44FE-B7B6-A751697CB468}">
      <dgm:prSet/>
      <dgm:spPr/>
      <dgm:t>
        <a:bodyPr/>
        <a:lstStyle/>
        <a:p>
          <a:endParaRPr lang="es-AR"/>
        </a:p>
      </dgm:t>
    </dgm:pt>
    <dgm:pt modelId="{F9B81E91-2FC7-488F-81A0-3A10BC74B992}" type="sibTrans" cxnId="{F522BBFE-6E2B-44FE-B7B6-A751697CB468}">
      <dgm:prSet/>
      <dgm:spPr/>
      <dgm:t>
        <a:bodyPr/>
        <a:lstStyle/>
        <a:p>
          <a:endParaRPr lang="es-AR"/>
        </a:p>
      </dgm:t>
    </dgm:pt>
    <dgm:pt modelId="{71AFEAC3-13F3-4EF7-AA23-0A6D5B50564D}">
      <dgm:prSet phldrT="[Texto]"/>
      <dgm:spPr/>
      <dgm:t>
        <a:bodyPr/>
        <a:lstStyle/>
        <a:p>
          <a:r>
            <a:rPr lang="es-AR" dirty="0"/>
            <a:t>Es redundante</a:t>
          </a:r>
        </a:p>
      </dgm:t>
    </dgm:pt>
    <dgm:pt modelId="{5246D50F-0139-4F8D-A18F-6A9AE5EF879E}" type="parTrans" cxnId="{A0C796F0-92F6-4AAA-A296-E76866B55127}">
      <dgm:prSet/>
      <dgm:spPr/>
      <dgm:t>
        <a:bodyPr/>
        <a:lstStyle/>
        <a:p>
          <a:endParaRPr lang="es-AR"/>
        </a:p>
      </dgm:t>
    </dgm:pt>
    <dgm:pt modelId="{EFF99FE5-23BA-4F06-86C6-8E8AFB3C68DC}" type="sibTrans" cxnId="{A0C796F0-92F6-4AAA-A296-E76866B55127}">
      <dgm:prSet/>
      <dgm:spPr/>
      <dgm:t>
        <a:bodyPr/>
        <a:lstStyle/>
        <a:p>
          <a:endParaRPr lang="es-AR"/>
        </a:p>
      </dgm:t>
    </dgm:pt>
    <dgm:pt modelId="{FF92128C-52ED-485A-A879-CE036A94A707}" type="pres">
      <dgm:prSet presAssocID="{3F34A2E8-BC80-4ABC-B398-8334BF8DC5EA}" presName="matrix" presStyleCnt="0">
        <dgm:presLayoutVars>
          <dgm:chMax val="1"/>
          <dgm:dir/>
          <dgm:resizeHandles val="exact"/>
        </dgm:presLayoutVars>
      </dgm:prSet>
      <dgm:spPr/>
    </dgm:pt>
    <dgm:pt modelId="{3343AC78-F5C3-47E3-B3B9-99B7CDB26F97}" type="pres">
      <dgm:prSet presAssocID="{3F34A2E8-BC80-4ABC-B398-8334BF8DC5EA}" presName="diamond" presStyleLbl="bgShp" presStyleIdx="0" presStyleCnt="1"/>
      <dgm:spPr/>
    </dgm:pt>
    <dgm:pt modelId="{A0411399-3423-46AD-9D7F-DA3B1012A8F0}" type="pres">
      <dgm:prSet presAssocID="{3F34A2E8-BC80-4ABC-B398-8334BF8DC5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371B29-D711-49E2-9324-93DFE11E896A}" type="pres">
      <dgm:prSet presAssocID="{3F34A2E8-BC80-4ABC-B398-8334BF8DC5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F01A178-776A-42C8-8BFE-63FE361B19D0}" type="pres">
      <dgm:prSet presAssocID="{3F34A2E8-BC80-4ABC-B398-8334BF8DC5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FF78A6C-60F3-474E-9E00-9A0F6CB0BDD2}" type="pres">
      <dgm:prSet presAssocID="{3F34A2E8-BC80-4ABC-B398-8334BF8DC5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B96A10C-8A71-4381-9CFE-BE466730B14D}" srcId="{3F34A2E8-BC80-4ABC-B398-8334BF8DC5EA}" destId="{5886BDF0-A6D4-4E97-A66E-EC782B76E31E}" srcOrd="0" destOrd="0" parTransId="{C214F3E9-40E4-4BA8-BEB8-57DB29702B48}" sibTransId="{AF80852C-E9A7-45AA-B476-2361D16DAF64}"/>
    <dgm:cxn modelId="{9C7D6846-2C57-4E57-B80D-B19EC238030A}" type="presOf" srcId="{3F34A2E8-BC80-4ABC-B398-8334BF8DC5EA}" destId="{FF92128C-52ED-485A-A879-CE036A94A707}" srcOrd="0" destOrd="0" presId="urn:microsoft.com/office/officeart/2005/8/layout/matrix3"/>
    <dgm:cxn modelId="{83647D73-6A9D-477B-8163-5EE4C4A7B11D}" type="presOf" srcId="{71AFEAC3-13F3-4EF7-AA23-0A6D5B50564D}" destId="{0FF78A6C-60F3-474E-9E00-9A0F6CB0BDD2}" srcOrd="0" destOrd="0" presId="urn:microsoft.com/office/officeart/2005/8/layout/matrix3"/>
    <dgm:cxn modelId="{F0AA037B-19E4-4019-BD98-1B4D8DBCEC7F}" srcId="{3F34A2E8-BC80-4ABC-B398-8334BF8DC5EA}" destId="{CD1C851F-1D24-42D8-9EC9-C6DB610617A5}" srcOrd="1" destOrd="0" parTransId="{B7DD070A-6F16-4933-B6C4-FCB98539A7D7}" sibTransId="{F4054E8D-2D94-41F9-BFDD-2CFFB3193A96}"/>
    <dgm:cxn modelId="{2A86C394-CA32-4400-9FD0-65D3A8266426}" type="presOf" srcId="{9BA1EB5C-E166-42F8-9A70-C3C6A6620E6A}" destId="{7F01A178-776A-42C8-8BFE-63FE361B19D0}" srcOrd="0" destOrd="0" presId="urn:microsoft.com/office/officeart/2005/8/layout/matrix3"/>
    <dgm:cxn modelId="{62AE7396-21E0-43FD-8D7A-26DBE785B2B5}" type="presOf" srcId="{5886BDF0-A6D4-4E97-A66E-EC782B76E31E}" destId="{A0411399-3423-46AD-9D7F-DA3B1012A8F0}" srcOrd="0" destOrd="0" presId="urn:microsoft.com/office/officeart/2005/8/layout/matrix3"/>
    <dgm:cxn modelId="{144110BA-9EDE-47E2-B547-AC85169F4A65}" type="presOf" srcId="{CD1C851F-1D24-42D8-9EC9-C6DB610617A5}" destId="{BC371B29-D711-49E2-9324-93DFE11E896A}" srcOrd="0" destOrd="0" presId="urn:microsoft.com/office/officeart/2005/8/layout/matrix3"/>
    <dgm:cxn modelId="{A0C796F0-92F6-4AAA-A296-E76866B55127}" srcId="{3F34A2E8-BC80-4ABC-B398-8334BF8DC5EA}" destId="{71AFEAC3-13F3-4EF7-AA23-0A6D5B50564D}" srcOrd="3" destOrd="0" parTransId="{5246D50F-0139-4F8D-A18F-6A9AE5EF879E}" sibTransId="{EFF99FE5-23BA-4F06-86C6-8E8AFB3C68DC}"/>
    <dgm:cxn modelId="{F522BBFE-6E2B-44FE-B7B6-A751697CB468}" srcId="{3F34A2E8-BC80-4ABC-B398-8334BF8DC5EA}" destId="{9BA1EB5C-E166-42F8-9A70-C3C6A6620E6A}" srcOrd="2" destOrd="0" parTransId="{6245D7BE-9854-4A64-B898-093EC9FDF80A}" sibTransId="{F9B81E91-2FC7-488F-81A0-3A10BC74B992}"/>
    <dgm:cxn modelId="{6CA1038E-1C08-4086-BDE0-DD33250255A8}" type="presParOf" srcId="{FF92128C-52ED-485A-A879-CE036A94A707}" destId="{3343AC78-F5C3-47E3-B3B9-99B7CDB26F97}" srcOrd="0" destOrd="0" presId="urn:microsoft.com/office/officeart/2005/8/layout/matrix3"/>
    <dgm:cxn modelId="{707EB196-EA4F-4F20-AC56-7AD0830372ED}" type="presParOf" srcId="{FF92128C-52ED-485A-A879-CE036A94A707}" destId="{A0411399-3423-46AD-9D7F-DA3B1012A8F0}" srcOrd="1" destOrd="0" presId="urn:microsoft.com/office/officeart/2005/8/layout/matrix3"/>
    <dgm:cxn modelId="{92D4E825-DC8C-400E-A912-869DF99C8FA4}" type="presParOf" srcId="{FF92128C-52ED-485A-A879-CE036A94A707}" destId="{BC371B29-D711-49E2-9324-93DFE11E896A}" srcOrd="2" destOrd="0" presId="urn:microsoft.com/office/officeart/2005/8/layout/matrix3"/>
    <dgm:cxn modelId="{B6F6EE64-BCD1-417D-A711-00D832BF31B8}" type="presParOf" srcId="{FF92128C-52ED-485A-A879-CE036A94A707}" destId="{7F01A178-776A-42C8-8BFE-63FE361B19D0}" srcOrd="3" destOrd="0" presId="urn:microsoft.com/office/officeart/2005/8/layout/matrix3"/>
    <dgm:cxn modelId="{35861D5D-8E35-49EF-8483-BB87B716848B}" type="presParOf" srcId="{FF92128C-52ED-485A-A879-CE036A94A707}" destId="{0FF78A6C-60F3-474E-9E00-9A0F6CB0BDD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1DDE-4963-45C1-8F6E-DF533461BA27}">
      <dsp:nvSpPr>
        <dsp:cNvPr id="0" name=""/>
        <dsp:cNvSpPr/>
      </dsp:nvSpPr>
      <dsp:spPr>
        <a:xfrm>
          <a:off x="2271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Mapa Conceptual</a:t>
          </a:r>
        </a:p>
      </dsp:txBody>
      <dsp:txXfrm>
        <a:off x="2271" y="1609725"/>
        <a:ext cx="3534593" cy="1609725"/>
      </dsp:txXfrm>
    </dsp:sp>
    <dsp:sp modelId="{DF5882E7-DA6A-46C6-8C22-AB75DEEFFE92}">
      <dsp:nvSpPr>
        <dsp:cNvPr id="0" name=""/>
        <dsp:cNvSpPr/>
      </dsp:nvSpPr>
      <dsp:spPr>
        <a:xfrm>
          <a:off x="1099520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418D-01D1-4D23-BEE3-D671E3E54B29}">
      <dsp:nvSpPr>
        <dsp:cNvPr id="0" name=""/>
        <dsp:cNvSpPr/>
      </dsp:nvSpPr>
      <dsp:spPr>
        <a:xfrm>
          <a:off x="3642903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Aprendizaje Significativo</a:t>
          </a:r>
        </a:p>
      </dsp:txBody>
      <dsp:txXfrm>
        <a:off x="3642903" y="1609725"/>
        <a:ext cx="3534593" cy="1609725"/>
      </dsp:txXfrm>
    </dsp:sp>
    <dsp:sp modelId="{4618B5AA-08AF-4BD6-A097-2ED6320A5CE2}">
      <dsp:nvSpPr>
        <dsp:cNvPr id="0" name=""/>
        <dsp:cNvSpPr/>
      </dsp:nvSpPr>
      <dsp:spPr>
        <a:xfrm>
          <a:off x="4740151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9AC61-25D7-4FDC-8AFE-EAC7C15907FD}">
      <dsp:nvSpPr>
        <dsp:cNvPr id="0" name=""/>
        <dsp:cNvSpPr/>
      </dsp:nvSpPr>
      <dsp:spPr>
        <a:xfrm>
          <a:off x="7283534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Palabra Enlace</a:t>
          </a:r>
        </a:p>
      </dsp:txBody>
      <dsp:txXfrm>
        <a:off x="7283534" y="1609725"/>
        <a:ext cx="3534593" cy="1609725"/>
      </dsp:txXfrm>
    </dsp:sp>
    <dsp:sp modelId="{D8272B5F-8CFB-4C7B-999E-80B59633FDD7}">
      <dsp:nvSpPr>
        <dsp:cNvPr id="0" name=""/>
        <dsp:cNvSpPr/>
      </dsp:nvSpPr>
      <dsp:spPr>
        <a:xfrm>
          <a:off x="8380783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34883-9ECB-47CC-9D20-DC05A0CCFE7B}">
      <dsp:nvSpPr>
        <dsp:cNvPr id="0" name=""/>
        <dsp:cNvSpPr/>
      </dsp:nvSpPr>
      <dsp:spPr>
        <a:xfrm>
          <a:off x="432815" y="3219450"/>
          <a:ext cx="9954768" cy="603646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33D19-82F0-47BC-BF13-1F6882988861}">
      <dsp:nvSpPr>
        <dsp:cNvPr id="0" name=""/>
        <dsp:cNvSpPr/>
      </dsp:nvSpPr>
      <dsp:spPr>
        <a:xfrm>
          <a:off x="654843" y="0"/>
          <a:ext cx="4024313" cy="4024313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31DC4-F5B3-4140-85B7-211F55B0AF21}">
      <dsp:nvSpPr>
        <dsp:cNvPr id="0" name=""/>
        <dsp:cNvSpPr/>
      </dsp:nvSpPr>
      <dsp:spPr>
        <a:xfrm>
          <a:off x="1037153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Puede ser frecuente</a:t>
          </a:r>
        </a:p>
      </dsp:txBody>
      <dsp:txXfrm>
        <a:off x="1113769" y="458925"/>
        <a:ext cx="1416250" cy="1416250"/>
      </dsp:txXfrm>
    </dsp:sp>
    <dsp:sp modelId="{A5C733F1-7B30-4716-96BE-CB61F9B54D42}">
      <dsp:nvSpPr>
        <dsp:cNvPr id="0" name=""/>
        <dsp:cNvSpPr/>
      </dsp:nvSpPr>
      <dsp:spPr>
        <a:xfrm>
          <a:off x="2727364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Puede ser costosa</a:t>
          </a:r>
        </a:p>
      </dsp:txBody>
      <dsp:txXfrm>
        <a:off x="2803980" y="458925"/>
        <a:ext cx="1416250" cy="1416250"/>
      </dsp:txXfrm>
    </dsp:sp>
    <dsp:sp modelId="{630829D2-DEDB-4846-98FF-F87610BBC1A5}">
      <dsp:nvSpPr>
        <dsp:cNvPr id="0" name=""/>
        <dsp:cNvSpPr/>
      </dsp:nvSpPr>
      <dsp:spPr>
        <a:xfrm>
          <a:off x="1037153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Es de valor indeterminable</a:t>
          </a:r>
        </a:p>
      </dsp:txBody>
      <dsp:txXfrm>
        <a:off x="1113769" y="2149137"/>
        <a:ext cx="1416250" cy="1416250"/>
      </dsp:txXfrm>
    </dsp:sp>
    <dsp:sp modelId="{3EED2645-D7D8-46D1-8ED5-BAD927C5F270}">
      <dsp:nvSpPr>
        <dsp:cNvPr id="0" name=""/>
        <dsp:cNvSpPr/>
      </dsp:nvSpPr>
      <dsp:spPr>
        <a:xfrm>
          <a:off x="2727364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Tiene densidad representable</a:t>
          </a:r>
        </a:p>
      </dsp:txBody>
      <dsp:txXfrm>
        <a:off x="2803980" y="2149137"/>
        <a:ext cx="1416250" cy="14162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DA661-82A2-4CEE-8CAD-09E799E247E2}">
      <dsp:nvSpPr>
        <dsp:cNvPr id="0" name=""/>
        <dsp:cNvSpPr/>
      </dsp:nvSpPr>
      <dsp:spPr>
        <a:xfrm>
          <a:off x="2917774" y="1479280"/>
          <a:ext cx="640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457" y="45720"/>
              </a:lnTo>
            </a:path>
            <a:path>
              <a:moveTo>
                <a:pt x="435129" y="45720"/>
              </a:moveTo>
              <a:lnTo>
                <a:pt x="64058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Necesita</a:t>
          </a:r>
        </a:p>
      </dsp:txBody>
      <dsp:txXfrm>
        <a:off x="3123232" y="858961"/>
        <a:ext cx="229672" cy="1332077"/>
      </dsp:txXfrm>
    </dsp:sp>
    <dsp:sp modelId="{5F1779C9-AAAB-4CA6-9EC2-2FD0916C372F}">
      <dsp:nvSpPr>
        <dsp:cNvPr id="0" name=""/>
        <dsp:cNvSpPr/>
      </dsp:nvSpPr>
      <dsp:spPr>
        <a:xfrm>
          <a:off x="1366" y="649537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Estructura ineficiente</a:t>
          </a:r>
        </a:p>
      </dsp:txBody>
      <dsp:txXfrm>
        <a:off x="1366" y="649537"/>
        <a:ext cx="2918207" cy="1750924"/>
      </dsp:txXfrm>
    </dsp:sp>
    <dsp:sp modelId="{D84AFE71-E863-4FC1-A88F-44632305CA83}">
      <dsp:nvSpPr>
        <dsp:cNvPr id="0" name=""/>
        <dsp:cNvSpPr/>
      </dsp:nvSpPr>
      <dsp:spPr>
        <a:xfrm>
          <a:off x="1460470" y="2398662"/>
          <a:ext cx="3589395" cy="640587"/>
        </a:xfrm>
        <a:custGeom>
          <a:avLst/>
          <a:gdLst/>
          <a:ahLst/>
          <a:cxnLst/>
          <a:rect l="0" t="0" r="0" b="0"/>
          <a:pathLst>
            <a:path>
              <a:moveTo>
                <a:pt x="3589395" y="0"/>
              </a:moveTo>
              <a:lnTo>
                <a:pt x="3589395" y="337393"/>
              </a:lnTo>
              <a:lnTo>
                <a:pt x="0" y="337393"/>
              </a:lnTo>
              <a:lnTo>
                <a:pt x="0" y="640587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Consigue</a:t>
          </a:r>
        </a:p>
      </dsp:txBody>
      <dsp:txXfrm>
        <a:off x="2818687" y="2616600"/>
        <a:ext cx="872962" cy="204712"/>
      </dsp:txXfrm>
    </dsp:sp>
    <dsp:sp modelId="{C67B4381-770A-4AFA-8EA4-C2424FF9C93B}">
      <dsp:nvSpPr>
        <dsp:cNvPr id="0" name=""/>
        <dsp:cNvSpPr/>
      </dsp:nvSpPr>
      <dsp:spPr>
        <a:xfrm>
          <a:off x="3590762" y="649537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Normalización</a:t>
          </a:r>
        </a:p>
      </dsp:txBody>
      <dsp:txXfrm>
        <a:off x="3590762" y="649537"/>
        <a:ext cx="2918207" cy="1750924"/>
      </dsp:txXfrm>
    </dsp:sp>
    <dsp:sp modelId="{7B0E9515-6AFF-4ACD-90B9-D67E6D97B91F}">
      <dsp:nvSpPr>
        <dsp:cNvPr id="0" name=""/>
        <dsp:cNvSpPr/>
      </dsp:nvSpPr>
      <dsp:spPr>
        <a:xfrm>
          <a:off x="2917774" y="3901392"/>
          <a:ext cx="640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457" y="45719"/>
              </a:lnTo>
            </a:path>
            <a:path>
              <a:moveTo>
                <a:pt x="435129" y="45719"/>
              </a:moveTo>
              <a:lnTo>
                <a:pt x="64058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Previene</a:t>
          </a:r>
        </a:p>
      </dsp:txBody>
      <dsp:txXfrm>
        <a:off x="3123232" y="3098529"/>
        <a:ext cx="229672" cy="1697166"/>
      </dsp:txXfrm>
    </dsp:sp>
    <dsp:sp modelId="{F2669110-8AF5-4F97-AB60-036522EC0FA8}">
      <dsp:nvSpPr>
        <dsp:cNvPr id="0" name=""/>
        <dsp:cNvSpPr/>
      </dsp:nvSpPr>
      <dsp:spPr>
        <a:xfrm>
          <a:off x="1366" y="3071650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Estructura eficiente</a:t>
          </a:r>
        </a:p>
      </dsp:txBody>
      <dsp:txXfrm>
        <a:off x="1366" y="3071650"/>
        <a:ext cx="2918207" cy="1750924"/>
      </dsp:txXfrm>
    </dsp:sp>
    <dsp:sp modelId="{0B734369-BB81-4233-9D1F-E1CF6BAD2F64}">
      <dsp:nvSpPr>
        <dsp:cNvPr id="0" name=""/>
        <dsp:cNvSpPr/>
      </dsp:nvSpPr>
      <dsp:spPr>
        <a:xfrm>
          <a:off x="3590762" y="3071650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Anomalías de actualización</a:t>
          </a:r>
        </a:p>
      </dsp:txBody>
      <dsp:txXfrm>
        <a:off x="3590762" y="3071650"/>
        <a:ext cx="2918207" cy="17509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1DDE-4963-45C1-8F6E-DF533461BA27}">
      <dsp:nvSpPr>
        <dsp:cNvPr id="0" name=""/>
        <dsp:cNvSpPr/>
      </dsp:nvSpPr>
      <dsp:spPr>
        <a:xfrm>
          <a:off x="2271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Modelo Estructurado</a:t>
          </a:r>
        </a:p>
      </dsp:txBody>
      <dsp:txXfrm>
        <a:off x="2271" y="1609725"/>
        <a:ext cx="3534593" cy="1609725"/>
      </dsp:txXfrm>
    </dsp:sp>
    <dsp:sp modelId="{DF5882E7-DA6A-46C6-8C22-AB75DEEFFE92}">
      <dsp:nvSpPr>
        <dsp:cNvPr id="0" name=""/>
        <dsp:cNvSpPr/>
      </dsp:nvSpPr>
      <dsp:spPr>
        <a:xfrm>
          <a:off x="1099520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418D-01D1-4D23-BEE3-D671E3E54B29}">
      <dsp:nvSpPr>
        <dsp:cNvPr id="0" name=""/>
        <dsp:cNvSpPr/>
      </dsp:nvSpPr>
      <dsp:spPr>
        <a:xfrm>
          <a:off x="3642903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Diccionario de Datos</a:t>
          </a:r>
        </a:p>
      </dsp:txBody>
      <dsp:txXfrm>
        <a:off x="3642903" y="1609725"/>
        <a:ext cx="3534593" cy="1609725"/>
      </dsp:txXfrm>
    </dsp:sp>
    <dsp:sp modelId="{4618B5AA-08AF-4BD6-A097-2ED6320A5CE2}">
      <dsp:nvSpPr>
        <dsp:cNvPr id="0" name=""/>
        <dsp:cNvSpPr/>
      </dsp:nvSpPr>
      <dsp:spPr>
        <a:xfrm>
          <a:off x="4740151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9AC61-25D7-4FDC-8AFE-EAC7C15907FD}">
      <dsp:nvSpPr>
        <dsp:cNvPr id="0" name=""/>
        <dsp:cNvSpPr/>
      </dsp:nvSpPr>
      <dsp:spPr>
        <a:xfrm>
          <a:off x="7283534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Especificación de Procesos</a:t>
          </a:r>
        </a:p>
      </dsp:txBody>
      <dsp:txXfrm>
        <a:off x="7283534" y="1609725"/>
        <a:ext cx="3534593" cy="1609725"/>
      </dsp:txXfrm>
    </dsp:sp>
    <dsp:sp modelId="{D8272B5F-8CFB-4C7B-999E-80B59633FDD7}">
      <dsp:nvSpPr>
        <dsp:cNvPr id="0" name=""/>
        <dsp:cNvSpPr/>
      </dsp:nvSpPr>
      <dsp:spPr>
        <a:xfrm>
          <a:off x="8380783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34883-9ECB-47CC-9D20-DC05A0CCFE7B}">
      <dsp:nvSpPr>
        <dsp:cNvPr id="0" name=""/>
        <dsp:cNvSpPr/>
      </dsp:nvSpPr>
      <dsp:spPr>
        <a:xfrm>
          <a:off x="432815" y="3219450"/>
          <a:ext cx="9954768" cy="603646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5471B-EF2D-4914-83DC-AC84DC0F46FF}">
      <dsp:nvSpPr>
        <dsp:cNvPr id="0" name=""/>
        <dsp:cNvSpPr/>
      </dsp:nvSpPr>
      <dsp:spPr>
        <a:xfrm>
          <a:off x="0" y="0"/>
          <a:ext cx="6510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22CE3-8630-4D12-9255-EE2AB356171B}">
      <dsp:nvSpPr>
        <dsp:cNvPr id="0" name=""/>
        <dsp:cNvSpPr/>
      </dsp:nvSpPr>
      <dsp:spPr>
        <a:xfrm>
          <a:off x="0" y="0"/>
          <a:ext cx="1302067" cy="5472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VENTAJAS</a:t>
          </a:r>
        </a:p>
      </dsp:txBody>
      <dsp:txXfrm>
        <a:off x="0" y="0"/>
        <a:ext cx="1302067" cy="5472113"/>
      </dsp:txXfrm>
    </dsp:sp>
    <dsp:sp modelId="{BD0A0674-DB46-4850-98FF-83121F1492CA}">
      <dsp:nvSpPr>
        <dsp:cNvPr id="0" name=""/>
        <dsp:cNvSpPr/>
      </dsp:nvSpPr>
      <dsp:spPr>
        <a:xfrm>
          <a:off x="1399722" y="43084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Centrarse en determinadas características del sistema</a:t>
          </a:r>
          <a:endParaRPr lang="es-AR" sz="2500" kern="1200" dirty="0"/>
        </a:p>
      </dsp:txBody>
      <dsp:txXfrm>
        <a:off x="1399722" y="43084"/>
        <a:ext cx="5110614" cy="861697"/>
      </dsp:txXfrm>
    </dsp:sp>
    <dsp:sp modelId="{97103E1F-C3CA-4CA8-A2E1-50B3B4D858CB}">
      <dsp:nvSpPr>
        <dsp:cNvPr id="0" name=""/>
        <dsp:cNvSpPr/>
      </dsp:nvSpPr>
      <dsp:spPr>
        <a:xfrm>
          <a:off x="1302067" y="904782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3CE0B-C0CF-4A1C-B6B2-8E0A7F33D68B}">
      <dsp:nvSpPr>
        <dsp:cNvPr id="0" name=""/>
        <dsp:cNvSpPr/>
      </dsp:nvSpPr>
      <dsp:spPr>
        <a:xfrm>
          <a:off x="1399722" y="947867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Dejar de lado otras menos significativas</a:t>
          </a:r>
          <a:endParaRPr lang="es-AR" sz="2500" kern="1200" dirty="0"/>
        </a:p>
      </dsp:txBody>
      <dsp:txXfrm>
        <a:off x="1399722" y="947867"/>
        <a:ext cx="5110614" cy="861697"/>
      </dsp:txXfrm>
    </dsp:sp>
    <dsp:sp modelId="{899C3FE8-AC1A-4F88-A6B0-127A6DB0EEAE}">
      <dsp:nvSpPr>
        <dsp:cNvPr id="0" name=""/>
        <dsp:cNvSpPr/>
      </dsp:nvSpPr>
      <dsp:spPr>
        <a:xfrm>
          <a:off x="1302067" y="1809564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D9F0-0D0E-44E6-B7A4-7B85C4A2E674}">
      <dsp:nvSpPr>
        <dsp:cNvPr id="0" name=""/>
        <dsp:cNvSpPr/>
      </dsp:nvSpPr>
      <dsp:spPr>
        <a:xfrm>
          <a:off x="1399722" y="1852649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Enfocar las discusiones en lo más importante</a:t>
          </a:r>
          <a:endParaRPr lang="es-AR" sz="2500" kern="1200" dirty="0"/>
        </a:p>
      </dsp:txBody>
      <dsp:txXfrm>
        <a:off x="1399722" y="1852649"/>
        <a:ext cx="5110614" cy="861697"/>
      </dsp:txXfrm>
    </dsp:sp>
    <dsp:sp modelId="{EABB0EA9-4B59-443B-8729-F864D22599EA}">
      <dsp:nvSpPr>
        <dsp:cNvPr id="0" name=""/>
        <dsp:cNvSpPr/>
      </dsp:nvSpPr>
      <dsp:spPr>
        <a:xfrm>
          <a:off x="1302067" y="2714347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CF139-669B-4F81-8AF6-8A099C43D1CB}">
      <dsp:nvSpPr>
        <dsp:cNvPr id="0" name=""/>
        <dsp:cNvSpPr/>
      </dsp:nvSpPr>
      <dsp:spPr>
        <a:xfrm>
          <a:off x="1399722" y="2757431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Realizar cambios y correcciones sin correr riesgo</a:t>
          </a:r>
          <a:endParaRPr lang="es-AR" sz="2500" kern="1200" dirty="0"/>
        </a:p>
      </dsp:txBody>
      <dsp:txXfrm>
        <a:off x="1399722" y="2757431"/>
        <a:ext cx="5110614" cy="861697"/>
      </dsp:txXfrm>
    </dsp:sp>
    <dsp:sp modelId="{BFB61549-E293-4892-ABBB-D460747D81C2}">
      <dsp:nvSpPr>
        <dsp:cNvPr id="0" name=""/>
        <dsp:cNvSpPr/>
      </dsp:nvSpPr>
      <dsp:spPr>
        <a:xfrm>
          <a:off x="1302067" y="3619129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3071E-6F05-4D61-855D-D95DF399330F}">
      <dsp:nvSpPr>
        <dsp:cNvPr id="0" name=""/>
        <dsp:cNvSpPr/>
      </dsp:nvSpPr>
      <dsp:spPr>
        <a:xfrm>
          <a:off x="1399722" y="3662214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Verificar que el analista haya entendido las necesidades</a:t>
          </a:r>
          <a:endParaRPr lang="es-AR" sz="2500" kern="1200" dirty="0"/>
        </a:p>
      </dsp:txBody>
      <dsp:txXfrm>
        <a:off x="1399722" y="3662214"/>
        <a:ext cx="5110614" cy="861697"/>
      </dsp:txXfrm>
    </dsp:sp>
    <dsp:sp modelId="{1D2BFA45-6DFD-4718-A69D-D1821441888B}">
      <dsp:nvSpPr>
        <dsp:cNvPr id="0" name=""/>
        <dsp:cNvSpPr/>
      </dsp:nvSpPr>
      <dsp:spPr>
        <a:xfrm>
          <a:off x="1302067" y="4523911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FF564-FF39-4B0C-882B-E9C5D2CC4523}">
      <dsp:nvSpPr>
        <dsp:cNvPr id="0" name=""/>
        <dsp:cNvSpPr/>
      </dsp:nvSpPr>
      <dsp:spPr>
        <a:xfrm>
          <a:off x="1399722" y="4566996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Documentar de tal forma que se pueda programar a partir ahí</a:t>
          </a:r>
        </a:p>
      </dsp:txBody>
      <dsp:txXfrm>
        <a:off x="1399722" y="4566996"/>
        <a:ext cx="5110614" cy="861697"/>
      </dsp:txXfrm>
    </dsp:sp>
    <dsp:sp modelId="{104AB480-96A2-4159-ACA2-141B9501946C}">
      <dsp:nvSpPr>
        <dsp:cNvPr id="0" name=""/>
        <dsp:cNvSpPr/>
      </dsp:nvSpPr>
      <dsp:spPr>
        <a:xfrm>
          <a:off x="1302067" y="5428694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91ED3-2D1A-4388-954A-8C64960B81AB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9000000"/>
            <a:gd name="adj2" fmla="val 162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0490E-4F45-4E72-BA05-1B67CEA6DBA4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1800000"/>
            <a:gd name="adj2" fmla="val 90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B5E12-2BF6-474E-8286-3F1322A0E208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16200000"/>
            <a:gd name="adj2" fmla="val 18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B1DA-7192-4E5B-9702-7733AA639326}">
      <dsp:nvSpPr>
        <dsp:cNvPr id="0" name=""/>
        <dsp:cNvSpPr/>
      </dsp:nvSpPr>
      <dsp:spPr>
        <a:xfrm>
          <a:off x="2218855" y="1891217"/>
          <a:ext cx="2072626" cy="20726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Ejemplos</a:t>
          </a:r>
        </a:p>
      </dsp:txBody>
      <dsp:txXfrm>
        <a:off x="2522384" y="2194746"/>
        <a:ext cx="1465568" cy="1465568"/>
      </dsp:txXfrm>
    </dsp:sp>
    <dsp:sp modelId="{8B757D6D-6C16-4F80-A820-A8A2D40117C7}">
      <dsp:nvSpPr>
        <dsp:cNvPr id="0" name=""/>
        <dsp:cNvSpPr/>
      </dsp:nvSpPr>
      <dsp:spPr>
        <a:xfrm>
          <a:off x="2529749" y="501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Procesos</a:t>
          </a:r>
        </a:p>
      </dsp:txBody>
      <dsp:txXfrm>
        <a:off x="2742219" y="212971"/>
        <a:ext cx="1025898" cy="1025898"/>
      </dsp:txXfrm>
    </dsp:sp>
    <dsp:sp modelId="{1DDE7459-5C57-4B75-9EA4-B125CD65998A}">
      <dsp:nvSpPr>
        <dsp:cNvPr id="0" name=""/>
        <dsp:cNvSpPr/>
      </dsp:nvSpPr>
      <dsp:spPr>
        <a:xfrm>
          <a:off x="4436398" y="3302916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Inscribir socio</a:t>
          </a:r>
        </a:p>
      </dsp:txBody>
      <dsp:txXfrm>
        <a:off x="4648868" y="3515386"/>
        <a:ext cx="1025898" cy="1025898"/>
      </dsp:txXfrm>
    </dsp:sp>
    <dsp:sp modelId="{10DD4C26-D76D-43FD-B8A2-E7F3933835E2}">
      <dsp:nvSpPr>
        <dsp:cNvPr id="0" name=""/>
        <dsp:cNvSpPr/>
      </dsp:nvSpPr>
      <dsp:spPr>
        <a:xfrm>
          <a:off x="623099" y="3302916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Prestar película</a:t>
          </a:r>
        </a:p>
      </dsp:txBody>
      <dsp:txXfrm>
        <a:off x="835569" y="3515386"/>
        <a:ext cx="1025898" cy="102589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47C2B-4916-40BB-80E4-8B41831BDEBF}">
      <dsp:nvSpPr>
        <dsp:cNvPr id="0" name=""/>
        <dsp:cNvSpPr/>
      </dsp:nvSpPr>
      <dsp:spPr>
        <a:xfrm>
          <a:off x="2434351" y="2545815"/>
          <a:ext cx="1641633" cy="16416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Ejemplos</a:t>
          </a:r>
        </a:p>
      </dsp:txBody>
      <dsp:txXfrm>
        <a:off x="2514489" y="2625953"/>
        <a:ext cx="1481357" cy="1481357"/>
      </dsp:txXfrm>
    </dsp:sp>
    <dsp:sp modelId="{F631D3C7-C284-4728-B69B-C810F25E6AFF}">
      <dsp:nvSpPr>
        <dsp:cNvPr id="0" name=""/>
        <dsp:cNvSpPr/>
      </dsp:nvSpPr>
      <dsp:spPr>
        <a:xfrm rot="16200000">
          <a:off x="2679399" y="1970046"/>
          <a:ext cx="11515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537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BF178-AE89-4D8B-95D1-123387B72401}">
      <dsp:nvSpPr>
        <dsp:cNvPr id="0" name=""/>
        <dsp:cNvSpPr/>
      </dsp:nvSpPr>
      <dsp:spPr>
        <a:xfrm>
          <a:off x="2705221" y="294382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Entidad Externa</a:t>
          </a:r>
        </a:p>
      </dsp:txBody>
      <dsp:txXfrm>
        <a:off x="2758913" y="348074"/>
        <a:ext cx="992510" cy="992510"/>
      </dsp:txXfrm>
    </dsp:sp>
    <dsp:sp modelId="{229E5FAF-B2D0-486D-BC35-4CEB5626617F}">
      <dsp:nvSpPr>
        <dsp:cNvPr id="0" name=""/>
        <dsp:cNvSpPr/>
      </dsp:nvSpPr>
      <dsp:spPr>
        <a:xfrm rot="1800000">
          <a:off x="4013052" y="4075400"/>
          <a:ext cx="939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47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56A5C-348B-4A95-9F09-4AE60BA48642}">
      <dsp:nvSpPr>
        <dsp:cNvPr id="0" name=""/>
        <dsp:cNvSpPr/>
      </dsp:nvSpPr>
      <dsp:spPr>
        <a:xfrm>
          <a:off x="4889598" y="4077835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Socio</a:t>
          </a:r>
        </a:p>
      </dsp:txBody>
      <dsp:txXfrm>
        <a:off x="4943290" y="4131527"/>
        <a:ext cx="992510" cy="992510"/>
      </dsp:txXfrm>
    </dsp:sp>
    <dsp:sp modelId="{48A14A21-33CA-4378-89C1-B0269DBCF861}">
      <dsp:nvSpPr>
        <dsp:cNvPr id="0" name=""/>
        <dsp:cNvSpPr/>
      </dsp:nvSpPr>
      <dsp:spPr>
        <a:xfrm rot="9000000">
          <a:off x="1557804" y="4075400"/>
          <a:ext cx="939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47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0278C-503B-4495-92EC-E2822127F000}">
      <dsp:nvSpPr>
        <dsp:cNvPr id="0" name=""/>
        <dsp:cNvSpPr/>
      </dsp:nvSpPr>
      <dsp:spPr>
        <a:xfrm>
          <a:off x="520843" y="4077835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Proveedor</a:t>
          </a:r>
        </a:p>
      </dsp:txBody>
      <dsp:txXfrm>
        <a:off x="574535" y="4131527"/>
        <a:ext cx="992510" cy="9925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2877F-A3C7-46F0-B1C4-CCDB7F96D5C0}">
      <dsp:nvSpPr>
        <dsp:cNvPr id="0" name=""/>
        <dsp:cNvSpPr/>
      </dsp:nvSpPr>
      <dsp:spPr>
        <a:xfrm>
          <a:off x="2304005" y="0"/>
          <a:ext cx="2633874" cy="263427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843-AAAB-4E13-A992-6A75FD35C6EA}">
      <dsp:nvSpPr>
        <dsp:cNvPr id="0" name=""/>
        <dsp:cNvSpPr/>
      </dsp:nvSpPr>
      <dsp:spPr>
        <a:xfrm>
          <a:off x="2886178" y="951053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Flujo de datos</a:t>
          </a:r>
        </a:p>
      </dsp:txBody>
      <dsp:txXfrm>
        <a:off x="2886178" y="951053"/>
        <a:ext cx="1463593" cy="731621"/>
      </dsp:txXfrm>
    </dsp:sp>
    <dsp:sp modelId="{F230EF8F-FA67-424F-A765-32932BABED47}">
      <dsp:nvSpPr>
        <dsp:cNvPr id="0" name=""/>
        <dsp:cNvSpPr/>
      </dsp:nvSpPr>
      <dsp:spPr>
        <a:xfrm>
          <a:off x="1572456" y="1513586"/>
          <a:ext cx="2633874" cy="263427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8559C-4454-483B-8002-C686F16BC476}">
      <dsp:nvSpPr>
        <dsp:cNvPr id="0" name=""/>
        <dsp:cNvSpPr/>
      </dsp:nvSpPr>
      <dsp:spPr>
        <a:xfrm>
          <a:off x="2157597" y="2473395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Datos socio</a:t>
          </a:r>
        </a:p>
      </dsp:txBody>
      <dsp:txXfrm>
        <a:off x="2157597" y="2473395"/>
        <a:ext cx="1463593" cy="731621"/>
      </dsp:txXfrm>
    </dsp:sp>
    <dsp:sp modelId="{3322C750-CADF-4A8B-9973-12E99F6701FF}">
      <dsp:nvSpPr>
        <dsp:cNvPr id="0" name=""/>
        <dsp:cNvSpPr/>
      </dsp:nvSpPr>
      <dsp:spPr>
        <a:xfrm>
          <a:off x="2491468" y="3208299"/>
          <a:ext cx="2262906" cy="226381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11844-57E7-4CDD-A1F4-582316900F8A}">
      <dsp:nvSpPr>
        <dsp:cNvPr id="0" name=""/>
        <dsp:cNvSpPr/>
      </dsp:nvSpPr>
      <dsp:spPr>
        <a:xfrm>
          <a:off x="2889641" y="3997925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Cantidad</a:t>
          </a:r>
        </a:p>
      </dsp:txBody>
      <dsp:txXfrm>
        <a:off x="2889641" y="3997925"/>
        <a:ext cx="1463593" cy="731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4BE0-0BCC-4516-B129-1A24C025C629}">
      <dsp:nvSpPr>
        <dsp:cNvPr id="0" name=""/>
        <dsp:cNvSpPr/>
      </dsp:nvSpPr>
      <dsp:spPr>
        <a:xfrm rot="5400000">
          <a:off x="1082935" y="901663"/>
          <a:ext cx="797443" cy="9078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937D8-43FB-49CA-9219-C1DC3CAE6297}">
      <dsp:nvSpPr>
        <dsp:cNvPr id="0" name=""/>
        <dsp:cNvSpPr/>
      </dsp:nvSpPr>
      <dsp:spPr>
        <a:xfrm>
          <a:off x="871661" y="17681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1</a:t>
          </a:r>
        </a:p>
      </dsp:txBody>
      <dsp:txXfrm>
        <a:off x="917539" y="63559"/>
        <a:ext cx="1250669" cy="847898"/>
      </dsp:txXfrm>
    </dsp:sp>
    <dsp:sp modelId="{05029C31-7519-4A04-8B08-218B6BE49804}">
      <dsp:nvSpPr>
        <dsp:cNvPr id="0" name=""/>
        <dsp:cNvSpPr/>
      </dsp:nvSpPr>
      <dsp:spPr>
        <a:xfrm>
          <a:off x="2214086" y="107298"/>
          <a:ext cx="976352" cy="75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1DAD6-D73D-4D83-ADFF-6FA87F027487}">
      <dsp:nvSpPr>
        <dsp:cNvPr id="0" name=""/>
        <dsp:cNvSpPr/>
      </dsp:nvSpPr>
      <dsp:spPr>
        <a:xfrm rot="5400000">
          <a:off x="2195948" y="1957204"/>
          <a:ext cx="797443" cy="9078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A9A6-9202-438D-A875-1A375CD8E666}">
      <dsp:nvSpPr>
        <dsp:cNvPr id="0" name=""/>
        <dsp:cNvSpPr/>
      </dsp:nvSpPr>
      <dsp:spPr>
        <a:xfrm>
          <a:off x="1984674" y="1073222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2</a:t>
          </a:r>
        </a:p>
      </dsp:txBody>
      <dsp:txXfrm>
        <a:off x="2030552" y="1119100"/>
        <a:ext cx="1250669" cy="847898"/>
      </dsp:txXfrm>
    </dsp:sp>
    <dsp:sp modelId="{821D06A2-2E82-4D9A-B1E5-B8A491A7C3D3}">
      <dsp:nvSpPr>
        <dsp:cNvPr id="0" name=""/>
        <dsp:cNvSpPr/>
      </dsp:nvSpPr>
      <dsp:spPr>
        <a:xfrm>
          <a:off x="3327100" y="1162840"/>
          <a:ext cx="976352" cy="75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2FD24-5395-4533-9CBC-9B5EE644DDB8}">
      <dsp:nvSpPr>
        <dsp:cNvPr id="0" name=""/>
        <dsp:cNvSpPr/>
      </dsp:nvSpPr>
      <dsp:spPr>
        <a:xfrm>
          <a:off x="3097688" y="2128764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3</a:t>
          </a:r>
        </a:p>
      </dsp:txBody>
      <dsp:txXfrm>
        <a:off x="3143566" y="2174642"/>
        <a:ext cx="1250669" cy="847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139FD-8721-4C01-9F88-C9FBFB42CEC5}">
      <dsp:nvSpPr>
        <dsp:cNvPr id="0" name=""/>
        <dsp:cNvSpPr/>
      </dsp:nvSpPr>
      <dsp:spPr>
        <a:xfrm>
          <a:off x="1662479" y="756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Principal</a:t>
          </a:r>
        </a:p>
      </dsp:txBody>
      <dsp:txXfrm>
        <a:off x="1686254" y="24531"/>
        <a:ext cx="1170050" cy="764183"/>
      </dsp:txXfrm>
    </dsp:sp>
    <dsp:sp modelId="{FE0B463C-A94E-40D9-AFB0-E4D1004D6976}">
      <dsp:nvSpPr>
        <dsp:cNvPr id="0" name=""/>
        <dsp:cNvSpPr/>
      </dsp:nvSpPr>
      <dsp:spPr>
        <a:xfrm>
          <a:off x="1084119" y="812489"/>
          <a:ext cx="1187160" cy="324693"/>
        </a:xfrm>
        <a:custGeom>
          <a:avLst/>
          <a:gdLst/>
          <a:ahLst/>
          <a:cxnLst/>
          <a:rect l="0" t="0" r="0" b="0"/>
          <a:pathLst>
            <a:path>
              <a:moveTo>
                <a:pt x="1187160" y="0"/>
              </a:moveTo>
              <a:lnTo>
                <a:pt x="1187160" y="162346"/>
              </a:lnTo>
              <a:lnTo>
                <a:pt x="0" y="162346"/>
              </a:lnTo>
              <a:lnTo>
                <a:pt x="0" y="3246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04778-6BB2-4A2D-BF6F-AE5EAA82855C}">
      <dsp:nvSpPr>
        <dsp:cNvPr id="0" name=""/>
        <dsp:cNvSpPr/>
      </dsp:nvSpPr>
      <dsp:spPr>
        <a:xfrm>
          <a:off x="475319" y="1137183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1</a:t>
          </a:r>
        </a:p>
      </dsp:txBody>
      <dsp:txXfrm>
        <a:off x="499094" y="1160958"/>
        <a:ext cx="1170050" cy="764183"/>
      </dsp:txXfrm>
    </dsp:sp>
    <dsp:sp modelId="{646AD13B-DB6E-4759-85C6-D328B66E69F2}">
      <dsp:nvSpPr>
        <dsp:cNvPr id="0" name=""/>
        <dsp:cNvSpPr/>
      </dsp:nvSpPr>
      <dsp:spPr>
        <a:xfrm>
          <a:off x="1038399" y="1948916"/>
          <a:ext cx="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80AD0-C6AB-454B-A74B-6A26ADD300EA}">
      <dsp:nvSpPr>
        <dsp:cNvPr id="0" name=""/>
        <dsp:cNvSpPr/>
      </dsp:nvSpPr>
      <dsp:spPr>
        <a:xfrm>
          <a:off x="475319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3</a:t>
          </a:r>
        </a:p>
      </dsp:txBody>
      <dsp:txXfrm>
        <a:off x="499094" y="2297385"/>
        <a:ext cx="1170050" cy="764183"/>
      </dsp:txXfrm>
    </dsp:sp>
    <dsp:sp modelId="{3031F547-CBA5-42D3-A419-2B37522D738B}">
      <dsp:nvSpPr>
        <dsp:cNvPr id="0" name=""/>
        <dsp:cNvSpPr/>
      </dsp:nvSpPr>
      <dsp:spPr>
        <a:xfrm>
          <a:off x="2271279" y="812489"/>
          <a:ext cx="1187160" cy="32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46"/>
              </a:lnTo>
              <a:lnTo>
                <a:pt x="1187160" y="162346"/>
              </a:lnTo>
              <a:lnTo>
                <a:pt x="1187160" y="3246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EACA6-67BA-47CB-ABD9-D64F2928D95C}">
      <dsp:nvSpPr>
        <dsp:cNvPr id="0" name=""/>
        <dsp:cNvSpPr/>
      </dsp:nvSpPr>
      <dsp:spPr>
        <a:xfrm>
          <a:off x="2849640" y="1137183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2</a:t>
          </a:r>
        </a:p>
      </dsp:txBody>
      <dsp:txXfrm>
        <a:off x="2873415" y="1160958"/>
        <a:ext cx="1170050" cy="764183"/>
      </dsp:txXfrm>
    </dsp:sp>
    <dsp:sp modelId="{DFB6B903-9753-495D-AC23-AF09AFEAA31D}">
      <dsp:nvSpPr>
        <dsp:cNvPr id="0" name=""/>
        <dsp:cNvSpPr/>
      </dsp:nvSpPr>
      <dsp:spPr>
        <a:xfrm>
          <a:off x="2667000" y="1948916"/>
          <a:ext cx="7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791440" y="0"/>
              </a:moveTo>
              <a:lnTo>
                <a:pt x="791440" y="162346"/>
              </a:lnTo>
              <a:lnTo>
                <a:pt x="0" y="162346"/>
              </a:lnTo>
              <a:lnTo>
                <a:pt x="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686BB-A931-4838-B062-B5A737FFEB1A}">
      <dsp:nvSpPr>
        <dsp:cNvPr id="0" name=""/>
        <dsp:cNvSpPr/>
      </dsp:nvSpPr>
      <dsp:spPr>
        <a:xfrm>
          <a:off x="2058199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4</a:t>
          </a:r>
        </a:p>
      </dsp:txBody>
      <dsp:txXfrm>
        <a:off x="2081974" y="2297385"/>
        <a:ext cx="1170050" cy="764183"/>
      </dsp:txXfrm>
    </dsp:sp>
    <dsp:sp modelId="{1D2ABFAA-377F-41E9-A0BA-BD419483FB21}">
      <dsp:nvSpPr>
        <dsp:cNvPr id="0" name=""/>
        <dsp:cNvSpPr/>
      </dsp:nvSpPr>
      <dsp:spPr>
        <a:xfrm>
          <a:off x="3458440" y="1948916"/>
          <a:ext cx="7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46"/>
              </a:lnTo>
              <a:lnTo>
                <a:pt x="791440" y="162346"/>
              </a:lnTo>
              <a:lnTo>
                <a:pt x="79144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6E21B-E876-47DA-B3AD-3AF12EF88EAD}">
      <dsp:nvSpPr>
        <dsp:cNvPr id="0" name=""/>
        <dsp:cNvSpPr/>
      </dsp:nvSpPr>
      <dsp:spPr>
        <a:xfrm>
          <a:off x="3641080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5</a:t>
          </a:r>
        </a:p>
      </dsp:txBody>
      <dsp:txXfrm>
        <a:off x="3664855" y="2297385"/>
        <a:ext cx="1170050" cy="764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43F02-3D5B-4EBB-9C16-4F466399DCB0}">
      <dsp:nvSpPr>
        <dsp:cNvPr id="0" name=""/>
        <dsp:cNvSpPr/>
      </dsp:nvSpPr>
      <dsp:spPr>
        <a:xfrm>
          <a:off x="0" y="0"/>
          <a:ext cx="5533786" cy="2462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Concepto</a:t>
          </a:r>
        </a:p>
      </dsp:txBody>
      <dsp:txXfrm>
        <a:off x="72123" y="72123"/>
        <a:ext cx="2988650" cy="2318204"/>
      </dsp:txXfrm>
    </dsp:sp>
    <dsp:sp modelId="{C1F86284-0374-4588-8ED9-1FA7E84AAAEC}">
      <dsp:nvSpPr>
        <dsp:cNvPr id="0" name=""/>
        <dsp:cNvSpPr/>
      </dsp:nvSpPr>
      <dsp:spPr>
        <a:xfrm>
          <a:off x="976550" y="3009662"/>
          <a:ext cx="5533786" cy="2462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Concepto</a:t>
          </a:r>
        </a:p>
      </dsp:txBody>
      <dsp:txXfrm>
        <a:off x="1048673" y="3081785"/>
        <a:ext cx="2812396" cy="2318204"/>
      </dsp:txXfrm>
    </dsp:sp>
    <dsp:sp modelId="{6678013F-27A3-452D-A5EF-ACA277D70773}">
      <dsp:nvSpPr>
        <dsp:cNvPr id="0" name=""/>
        <dsp:cNvSpPr/>
      </dsp:nvSpPr>
      <dsp:spPr>
        <a:xfrm>
          <a:off x="3933193" y="1935759"/>
          <a:ext cx="1600593" cy="16005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Palabra Enlace</a:t>
          </a:r>
        </a:p>
      </dsp:txBody>
      <dsp:txXfrm>
        <a:off x="4293326" y="1935759"/>
        <a:ext cx="880327" cy="1204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3AF53-5C3F-40BE-8D48-80149EDE469A}">
      <dsp:nvSpPr>
        <dsp:cNvPr id="0" name=""/>
        <dsp:cNvSpPr/>
      </dsp:nvSpPr>
      <dsp:spPr>
        <a:xfrm>
          <a:off x="956666" y="0"/>
          <a:ext cx="3420666" cy="4024313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36BE0-1F0E-460B-851E-29E3610576CC}">
      <dsp:nvSpPr>
        <dsp:cNvPr id="0" name=""/>
        <dsp:cNvSpPr/>
      </dsp:nvSpPr>
      <dsp:spPr>
        <a:xfrm>
          <a:off x="1127700" y="160972"/>
          <a:ext cx="3078599" cy="261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AE50EF-AAC8-446A-9174-06FDD846B8D6}">
      <dsp:nvSpPr>
        <dsp:cNvPr id="0" name=""/>
        <dsp:cNvSpPr/>
      </dsp:nvSpPr>
      <dsp:spPr>
        <a:xfrm>
          <a:off x="1127700" y="2776775"/>
          <a:ext cx="3078599" cy="1086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Sistemas de Información</a:t>
          </a:r>
        </a:p>
      </dsp:txBody>
      <dsp:txXfrm>
        <a:off x="1127700" y="2776775"/>
        <a:ext cx="3078599" cy="1086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38AE-1F0B-415C-B934-CD01580CA379}">
      <dsp:nvSpPr>
        <dsp:cNvPr id="0" name=""/>
        <dsp:cNvSpPr/>
      </dsp:nvSpPr>
      <dsp:spPr>
        <a:xfrm>
          <a:off x="956666" y="0"/>
          <a:ext cx="3420666" cy="4024313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CEBE0-D6A1-49DC-AE52-00FA6D4E6CC3}">
      <dsp:nvSpPr>
        <dsp:cNvPr id="0" name=""/>
        <dsp:cNvSpPr/>
      </dsp:nvSpPr>
      <dsp:spPr>
        <a:xfrm>
          <a:off x="1127700" y="160972"/>
          <a:ext cx="3078599" cy="261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988C70-3F4E-4B3E-B406-67372023ED5A}">
      <dsp:nvSpPr>
        <dsp:cNvPr id="0" name=""/>
        <dsp:cNvSpPr/>
      </dsp:nvSpPr>
      <dsp:spPr>
        <a:xfrm>
          <a:off x="1127700" y="2776775"/>
          <a:ext cx="3078599" cy="1086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Anomalías de Actualización</a:t>
          </a:r>
        </a:p>
      </dsp:txBody>
      <dsp:txXfrm>
        <a:off x="1127700" y="2776775"/>
        <a:ext cx="3078599" cy="1086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140A0-D884-49EA-A259-EA1BE6E8C012}">
      <dsp:nvSpPr>
        <dsp:cNvPr id="0" name=""/>
        <dsp:cNvSpPr/>
      </dsp:nvSpPr>
      <dsp:spPr>
        <a:xfrm rot="16200000">
          <a:off x="1699021" y="-1699021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Son símbolos que describen algo.</a:t>
          </a:r>
        </a:p>
      </dsp:txBody>
      <dsp:txXfrm rot="5400000">
        <a:off x="0" y="0"/>
        <a:ext cx="5410200" cy="1509117"/>
      </dsp:txXfrm>
    </dsp:sp>
    <dsp:sp modelId="{55084AB7-0F21-43F8-B7BA-409C6280C9E4}">
      <dsp:nvSpPr>
        <dsp:cNvPr id="0" name=""/>
        <dsp:cNvSpPr/>
      </dsp:nvSpPr>
      <dsp:spPr>
        <a:xfrm>
          <a:off x="5410200" y="0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Se pueden estructurar.</a:t>
          </a:r>
        </a:p>
      </dsp:txBody>
      <dsp:txXfrm>
        <a:off x="5410200" y="0"/>
        <a:ext cx="5410200" cy="1509117"/>
      </dsp:txXfrm>
    </dsp:sp>
    <dsp:sp modelId="{54AE0374-FA14-4DF0-ACEB-2F81DD58E2EA}">
      <dsp:nvSpPr>
        <dsp:cNvPr id="0" name=""/>
        <dsp:cNvSpPr/>
      </dsp:nvSpPr>
      <dsp:spPr>
        <a:xfrm rot="10800000">
          <a:off x="0" y="2012156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Se pueden normalizar.</a:t>
          </a:r>
        </a:p>
      </dsp:txBody>
      <dsp:txXfrm rot="10800000">
        <a:off x="0" y="2515195"/>
        <a:ext cx="5410200" cy="1509117"/>
      </dsp:txXfrm>
    </dsp:sp>
    <dsp:sp modelId="{FBEBEE4B-4B4A-4C26-8656-6A8E2654E0DF}">
      <dsp:nvSpPr>
        <dsp:cNvPr id="0" name=""/>
        <dsp:cNvSpPr/>
      </dsp:nvSpPr>
      <dsp:spPr>
        <a:xfrm rot="5400000">
          <a:off x="7109221" y="313134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Son susceptibles de anomalías.</a:t>
          </a:r>
        </a:p>
      </dsp:txBody>
      <dsp:txXfrm rot="-5400000">
        <a:off x="5410200" y="2515195"/>
        <a:ext cx="5410200" cy="1509117"/>
      </dsp:txXfrm>
    </dsp:sp>
    <dsp:sp modelId="{88140E97-11B5-474A-93D6-BC83CA6AE670}">
      <dsp:nvSpPr>
        <dsp:cNvPr id="0" name=""/>
        <dsp:cNvSpPr/>
      </dsp:nvSpPr>
      <dsp:spPr>
        <a:xfrm>
          <a:off x="3787140" y="1509117"/>
          <a:ext cx="3246120" cy="1006078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DATOS</a:t>
          </a:r>
        </a:p>
      </dsp:txBody>
      <dsp:txXfrm>
        <a:off x="3836253" y="1558230"/>
        <a:ext cx="3147894" cy="907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140A0-D884-49EA-A259-EA1BE6E8C012}">
      <dsp:nvSpPr>
        <dsp:cNvPr id="0" name=""/>
        <dsp:cNvSpPr/>
      </dsp:nvSpPr>
      <dsp:spPr>
        <a:xfrm rot="16200000">
          <a:off x="1699021" y="-1699021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Datos procesados por el usuario para la toma de decisiones.</a:t>
          </a:r>
        </a:p>
      </dsp:txBody>
      <dsp:txXfrm rot="5400000">
        <a:off x="0" y="0"/>
        <a:ext cx="5410200" cy="1509117"/>
      </dsp:txXfrm>
    </dsp:sp>
    <dsp:sp modelId="{55084AB7-0F21-43F8-B7BA-409C6280C9E4}">
      <dsp:nvSpPr>
        <dsp:cNvPr id="0" name=""/>
        <dsp:cNvSpPr/>
      </dsp:nvSpPr>
      <dsp:spPr>
        <a:xfrm>
          <a:off x="5410200" y="0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Conjunto aclaratorio de datos.</a:t>
          </a:r>
        </a:p>
      </dsp:txBody>
      <dsp:txXfrm>
        <a:off x="5410200" y="0"/>
        <a:ext cx="5410200" cy="1509117"/>
      </dsp:txXfrm>
    </dsp:sp>
    <dsp:sp modelId="{54AE0374-FA14-4DF0-ACEB-2F81DD58E2EA}">
      <dsp:nvSpPr>
        <dsp:cNvPr id="0" name=""/>
        <dsp:cNvSpPr/>
      </dsp:nvSpPr>
      <dsp:spPr>
        <a:xfrm rot="10800000">
          <a:off x="0" y="2012156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Predispone conductas basadas en el procesamiento de los datos.</a:t>
          </a:r>
          <a:endParaRPr lang="es-AR" sz="2700" kern="1200" dirty="0"/>
        </a:p>
      </dsp:txBody>
      <dsp:txXfrm rot="10800000">
        <a:off x="0" y="2515195"/>
        <a:ext cx="5410200" cy="1509117"/>
      </dsp:txXfrm>
    </dsp:sp>
    <dsp:sp modelId="{FBEBEE4B-4B4A-4C26-8656-6A8E2654E0DF}">
      <dsp:nvSpPr>
        <dsp:cNvPr id="0" name=""/>
        <dsp:cNvSpPr/>
      </dsp:nvSpPr>
      <dsp:spPr>
        <a:xfrm rot="5400000">
          <a:off x="7109221" y="313134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La información es un conjunto de estímulos que desencadenan el comportamiento</a:t>
          </a:r>
          <a:r>
            <a:rPr lang="es-AR" sz="2700" kern="1200" dirty="0"/>
            <a:t>.</a:t>
          </a:r>
        </a:p>
      </dsp:txBody>
      <dsp:txXfrm rot="-5400000">
        <a:off x="5410200" y="2515195"/>
        <a:ext cx="5410200" cy="1509117"/>
      </dsp:txXfrm>
    </dsp:sp>
    <dsp:sp modelId="{88140E97-11B5-474A-93D6-BC83CA6AE670}">
      <dsp:nvSpPr>
        <dsp:cNvPr id="0" name=""/>
        <dsp:cNvSpPr/>
      </dsp:nvSpPr>
      <dsp:spPr>
        <a:xfrm>
          <a:off x="3787140" y="1509117"/>
          <a:ext cx="3246120" cy="1006078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INFORMACIÓN</a:t>
          </a:r>
        </a:p>
      </dsp:txBody>
      <dsp:txXfrm>
        <a:off x="3836253" y="1558230"/>
        <a:ext cx="3147894" cy="9078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3AC78-F5C3-47E3-B3B9-99B7CDB26F97}">
      <dsp:nvSpPr>
        <dsp:cNvPr id="0" name=""/>
        <dsp:cNvSpPr/>
      </dsp:nvSpPr>
      <dsp:spPr>
        <a:xfrm>
          <a:off x="654843" y="0"/>
          <a:ext cx="4024313" cy="4024313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11399-3423-46AD-9D7F-DA3B1012A8F0}">
      <dsp:nvSpPr>
        <dsp:cNvPr id="0" name=""/>
        <dsp:cNvSpPr/>
      </dsp:nvSpPr>
      <dsp:spPr>
        <a:xfrm>
          <a:off x="1037153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Tiene objetivos</a:t>
          </a:r>
        </a:p>
      </dsp:txBody>
      <dsp:txXfrm>
        <a:off x="1113769" y="458925"/>
        <a:ext cx="1416250" cy="1416250"/>
      </dsp:txXfrm>
    </dsp:sp>
    <dsp:sp modelId="{BC371B29-D711-49E2-9324-93DFE11E896A}">
      <dsp:nvSpPr>
        <dsp:cNvPr id="0" name=""/>
        <dsp:cNvSpPr/>
      </dsp:nvSpPr>
      <dsp:spPr>
        <a:xfrm>
          <a:off x="2727364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Se puede representar</a:t>
          </a:r>
        </a:p>
      </dsp:txBody>
      <dsp:txXfrm>
        <a:off x="2803980" y="458925"/>
        <a:ext cx="1416250" cy="1416250"/>
      </dsp:txXfrm>
    </dsp:sp>
    <dsp:sp modelId="{7F01A178-776A-42C8-8BFE-63FE361B19D0}">
      <dsp:nvSpPr>
        <dsp:cNvPr id="0" name=""/>
        <dsp:cNvSpPr/>
      </dsp:nvSpPr>
      <dsp:spPr>
        <a:xfrm>
          <a:off x="1037153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Es visual y auditivo</a:t>
          </a:r>
        </a:p>
      </dsp:txBody>
      <dsp:txXfrm>
        <a:off x="1113769" y="2149137"/>
        <a:ext cx="1416250" cy="1416250"/>
      </dsp:txXfrm>
    </dsp:sp>
    <dsp:sp modelId="{0FF78A6C-60F3-474E-9E00-9A0F6CB0BDD2}">
      <dsp:nvSpPr>
        <dsp:cNvPr id="0" name=""/>
        <dsp:cNvSpPr/>
      </dsp:nvSpPr>
      <dsp:spPr>
        <a:xfrm>
          <a:off x="2727364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Es redundante</a:t>
          </a:r>
        </a:p>
      </dsp:txBody>
      <dsp:txXfrm>
        <a:off x="2803980" y="2149137"/>
        <a:ext cx="1416250" cy="141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60335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60335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7412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1514" y="4787126"/>
            <a:ext cx="545211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60335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4AAD347D-5ACD-4C99-B74B-A9C85AD731AF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79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118996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7066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0506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29289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134589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596197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9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458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691816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71527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1476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428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2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26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37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778517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2446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70EF-D007-4CC8-A577-266729EC3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cap="none" dirty="0"/>
              <a:t>Metodología de Desarrollo de Sistemas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B6896-E22B-4181-BC72-34AE25866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cap="all" dirty="0"/>
              <a:t>Resumen de Contenido (Unidades 1 a 3)</a:t>
            </a:r>
          </a:p>
        </p:txBody>
      </p:sp>
    </p:spTree>
    <p:extLst>
      <p:ext uri="{BB962C8B-B14F-4D97-AF65-F5344CB8AC3E}">
        <p14:creationId xmlns:p14="http://schemas.microsoft.com/office/powerpoint/2010/main" val="410678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71345-0F63-481B-9185-5F62EA89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ATRIBUTOS DE LA INFORMACIÓN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E8693F5-88B4-4D38-A028-F8EA76EB95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8870380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4B523EE-FD2B-4A2F-93BD-54479BBD0B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2310932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243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EA8E-7B0E-410E-8163-A4865F3A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ANOMALÍAS DE ACTUALIZACIÓN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2A0E30D-20BC-4491-BAF4-2BF2B5BC6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73247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7FD5FA-268D-4D71-A626-1B8F7C414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800" dirty="0"/>
              <a:t>Son complicaciones que se producen en las operaciones de actualización debido a estructuras de datos ineficientes.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800" dirty="0"/>
              <a:t>Pueden producirse por redundancia de datos.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800" dirty="0"/>
              <a:t>Pueden producir inconsistencia.</a:t>
            </a:r>
          </a:p>
        </p:txBody>
      </p:sp>
    </p:spTree>
    <p:extLst>
      <p:ext uri="{BB962C8B-B14F-4D97-AF65-F5344CB8AC3E}">
        <p14:creationId xmlns:p14="http://schemas.microsoft.com/office/powerpoint/2010/main" val="401212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0F9-4913-42F3-BBE6-FCB1D34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3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DC4F51A-DB17-4E05-B2EC-1F8CBB9EA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46196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55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D8A19-86FE-481A-A938-1F74A4C3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96557C0-2887-4987-9E81-6403545C5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60123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DEC9F9-4DFA-4028-A48E-9FCAD0D2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/>
              <a:t>El principal objetivo de la especificación de procesos estructurados es definir, de forma clara y no ambigua, las funciones y restricciones del sistema, de forma tal de evitar problemas en las etapas de diseño y codificación.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0231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4BF91-F60D-42F2-B230-C0B7B705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F00878A-0607-40E0-AAF5-D184584E6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66859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16FF22-9CF3-4F94-9E3E-C688EA9E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400" b="1" dirty="0"/>
              <a:t>DFD (Diagrama de Flujo de Datos)</a:t>
            </a:r>
          </a:p>
          <a:p>
            <a:r>
              <a:rPr lang="es-ES" sz="2400" dirty="0"/>
              <a:t>El diagrama de flujo de datos es una técnica gráfica que representa el flujo de datos y las transformaciones que se aplican a ellos.</a:t>
            </a:r>
          </a:p>
          <a:p>
            <a:r>
              <a:rPr lang="es-ES" sz="2400" dirty="0"/>
              <a:t>Los procesos son transformadores de flujos. Muestran una parte del sistema que transforma datos de entrada en datos de salida.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924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A1249-993A-4033-922D-DEB79FCB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52A0105-6DEA-4871-A71A-F819FC45C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39017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DEFB76-1E06-4AF7-9464-7ACA4816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b="1" dirty="0"/>
              <a:t>ENTIDADES EXTERNAS</a:t>
            </a:r>
          </a:p>
          <a:p>
            <a:r>
              <a:rPr lang="es-ES" sz="2800" dirty="0"/>
              <a:t>Representan elementos externos al sistema: personas, organizaciones u otros sistemas que interactúan con él.</a:t>
            </a:r>
          </a:p>
          <a:p>
            <a:r>
              <a:rPr lang="es-ES" sz="2800" dirty="0"/>
              <a:t>Están fuera de los límites del sistema.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2640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2AB91-0866-4D22-980F-FF09BF6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6DF2D78-4E5A-4B92-8F81-48DE3E6C3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47013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A65486-CDD5-4DC7-B852-4365CE31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800" b="1" dirty="0"/>
              <a:t>FLUJO DE DATOS</a:t>
            </a:r>
          </a:p>
          <a:p>
            <a:r>
              <a:rPr lang="es-ES" sz="2800" dirty="0"/>
              <a:t>Representan datos o estructuras de datos que fluyen a través del sistema.</a:t>
            </a:r>
            <a:endParaRPr lang="es-AR" sz="2800" dirty="0"/>
          </a:p>
          <a:p>
            <a:r>
              <a:rPr lang="es-ES" sz="2800" dirty="0"/>
              <a:t>Los flujos de datos conectan procesos entre sí, con entidades externas o con almacenamientos de datos.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8833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5C7F9-3460-4B6C-92C3-41DFCD45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D18FF-B07C-40FA-898A-A96CCC78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01FAD2-F9C5-45D2-B5B5-9A344490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b="1" dirty="0"/>
              <a:t>ALMACÉN DE DATOS</a:t>
            </a:r>
          </a:p>
          <a:p>
            <a:r>
              <a:rPr lang="es-AR" dirty="0" err="1"/>
              <a:t>Sio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78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0F9-4913-42F3-BBE6-FCB1D34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1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DC4F51A-DB17-4E05-B2EC-1F8CBB9EA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5655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2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DEB15-65D5-4F75-A814-6FEAA32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MAPA CONCEPTUAL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49067-0083-4D26-84C7-F04D9248C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¿Qué es?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3B8DD5-1F4C-4E43-BBA5-DE855E4A356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/>
              <a:t>Un mapa conceptual es una herramienta de modelado que utilizamos para representar un conjunto de significados conceptuales incluidos en una estructura de proposiciones.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3AAA84-FC4E-4769-A13B-F1D5F47AD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¿Cómo se representa?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86EE81-4715-49BE-8E4C-874361EA476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dirty="0"/>
              <a:t>Gráficamente, se representa con un rectángulo y líneas que los unen, en los cuales se reconocen 3 elementos principales: conceptos, proposiciones y palabras enlace.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B84A91E-4774-471E-89FD-AF398DD70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dirty="0"/>
              <a:t>¿De dónde salió?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5F1C50-26A1-45D9-9786-E2AE1D23E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4000" dirty="0"/>
              <a:t>Los mapas conceptuales se basan en la teoría del aprendizaje y en la teoría del conocimiento.</a:t>
            </a:r>
          </a:p>
        </p:txBody>
      </p:sp>
    </p:spTree>
    <p:extLst>
      <p:ext uri="{BB962C8B-B14F-4D97-AF65-F5344CB8AC3E}">
        <p14:creationId xmlns:p14="http://schemas.microsoft.com/office/powerpoint/2010/main" val="25749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5D18-E019-43A2-9B05-8EAC091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CONSTRUCCIÓN DEL MAPA CONCEPTUAL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8A8666-CA5C-4656-9909-022775C4F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/>
              <a:t>Identificación de proposiciones: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DF5A1BF-23F3-4AE6-A5AA-D79B93BE6F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155389"/>
              </p:ext>
            </p:extLst>
          </p:nvPr>
        </p:nvGraphicFramePr>
        <p:xfrm>
          <a:off x="685800" y="3132138"/>
          <a:ext cx="5311775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7E25DA-6871-4D93-AE6F-93B8A7F06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/>
              <a:t>Organización jerárquica de elementos: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16FB639-E96A-463F-9BF1-B2E1D009B98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65629668"/>
              </p:ext>
            </p:extLst>
          </p:nvPr>
        </p:nvGraphicFramePr>
        <p:xfrm>
          <a:off x="6172200" y="3132138"/>
          <a:ext cx="533400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95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03AF2-5A3C-41D6-883F-8B5358A4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APRENDIZAJE SIGNIFICATIVO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F7146-D87B-466B-B5B6-4149FB445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¿Qué es?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E0900-888E-4748-A01A-7EAECCA6D7B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esfuerzo deliberado por parte de los alumnos para relacionar el nuevo conocimiento con los conceptos relevantes que ya posee y exige que el contenido del aprendizaje sea potencialmente significativo y que el alumno tenga voluntad de aprender significativamente.</a:t>
            </a:r>
            <a:endParaRPr lang="es-AR" sz="18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3CBC53-8678-42CC-9729-F2F014BC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¿Cuál es su objetivo?</a:t>
            </a:r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CB8E63B-3391-4825-8CB8-E8B1E35C96F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factor más importante que influye en el aprendizaje es lo que alumno ya sabe, por lo tanto, es tarea del docente averiguarlo y enseñar en consecuencia.</a:t>
            </a:r>
            <a:endParaRPr lang="es-AR" sz="3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FE191D-3478-46D2-9101-22DA72BCB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dirty="0"/>
              <a:t>¿De dónde salió?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0E87824-58E0-48E3-A4AE-B33EBA5FE34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aprendizaje significativo propuesto por Ausubel, fundamento de los mapas conceptuales, propone que la estructura cognitiva del ser humano está formada por conceptos y relaciones entre ellos, ordenados en una jerarquía.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4047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DC5EC-375A-4895-B3DC-FB2302C1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PALABRA ENLACE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052EC2F-EAE4-44DC-A804-9B4CCC8F2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07856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5BF7A7-B898-4B0A-96DD-13B781FF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Palabra que sirven para unir conceptos y señalar el tipo de relación existente entre ellos.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Términos conceptuales unidos por una frase para formar una unidad con significado lógico.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unidad semántica más pequeña que tiene valor de verdad, puesto que afirma o niega algo de un concepto.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28559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3110-DDA7-4FCB-B938-A6DCAB0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2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11DC8D1-500F-4703-BC8B-2369F68CF3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2177293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E796822-229B-4F3E-9238-E1802DB490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4906581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312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03A7-43B5-486F-A8DA-6F8A852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F629D3B-0AC0-4AB3-85C2-32DB2C733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7314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89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03A7-43B5-486F-A8DA-6F8A852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F629D3B-0AC0-4AB3-85C2-32DB2C733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64014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11418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0</TotalTime>
  <Words>707</Words>
  <Application>Microsoft Office PowerPoint</Application>
  <PresentationFormat>Panorámica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Wingdings</vt:lpstr>
      <vt:lpstr>Estela de condensación</vt:lpstr>
      <vt:lpstr>Metodología de Desarrollo de Sistemas I</vt:lpstr>
      <vt:lpstr>Unidad 1</vt:lpstr>
      <vt:lpstr>MAPA CONCEPTUAL</vt:lpstr>
      <vt:lpstr>CONSTRUCCIÓN DEL MAPA CONCEPTUAL</vt:lpstr>
      <vt:lpstr>APRENDIZAJE SIGNIFICATIVO</vt:lpstr>
      <vt:lpstr>PALABRA ENLACE</vt:lpstr>
      <vt:lpstr>UNIDAD 2</vt:lpstr>
      <vt:lpstr>SISTEMAS DE INFORMACIÓN</vt:lpstr>
      <vt:lpstr>SISTEMAS DE INFORMACIÓN</vt:lpstr>
      <vt:lpstr>ATRIBUTOS DE LA INFORMACIÓN</vt:lpstr>
      <vt:lpstr>ANOMALÍAS DE ACTUALIZACIÓN</vt:lpstr>
      <vt:lpstr>Unidad 3</vt:lpstr>
      <vt:lpstr>MODELO ESTRUCTURADO</vt:lpstr>
      <vt:lpstr>MODELO ESTRUCTURADO</vt:lpstr>
      <vt:lpstr>MODELO ESTRUCTURADO</vt:lpstr>
      <vt:lpstr>MODELO ESTRUCTURADO</vt:lpstr>
      <vt:lpstr>MODELO ESTRUCTURADO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2021-10-04T12:01:57Z</dcterms:created>
  <dcterms:modified xsi:type="dcterms:W3CDTF">2021-10-04T22:35:33Z</dcterms:modified>
  <cp:category/>
</cp:coreProperties>
</file>