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15138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7A801-2697-4EDA-A377-63650AB72D66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9B3FE501-8648-4617-8EB0-6E1024D7AF06}">
      <dgm:prSet phldrT="[Texto]"/>
      <dgm:spPr/>
      <dgm:t>
        <a:bodyPr/>
        <a:lstStyle/>
        <a:p>
          <a:r>
            <a:rPr lang="es-AR" dirty="0"/>
            <a:t>Mapa Conceptual</a:t>
          </a:r>
        </a:p>
      </dgm:t>
    </dgm:pt>
    <dgm:pt modelId="{7EA4C0F4-AD7F-4C22-8CFC-E17EF9496513}" type="parTrans" cxnId="{31CEDACF-A94D-451D-92E8-8C8473E7FFB4}">
      <dgm:prSet/>
      <dgm:spPr/>
      <dgm:t>
        <a:bodyPr/>
        <a:lstStyle/>
        <a:p>
          <a:endParaRPr lang="es-AR"/>
        </a:p>
      </dgm:t>
    </dgm:pt>
    <dgm:pt modelId="{A41CC38E-E32F-47D9-A749-B390DE524B4C}" type="sibTrans" cxnId="{31CEDACF-A94D-451D-92E8-8C8473E7FFB4}">
      <dgm:prSet/>
      <dgm:spPr/>
      <dgm:t>
        <a:bodyPr/>
        <a:lstStyle/>
        <a:p>
          <a:endParaRPr lang="es-AR"/>
        </a:p>
      </dgm:t>
    </dgm:pt>
    <dgm:pt modelId="{A03BF4A4-0AD0-4D96-9064-C4C0114A8253}">
      <dgm:prSet phldrT="[Texto]"/>
      <dgm:spPr/>
      <dgm:t>
        <a:bodyPr/>
        <a:lstStyle/>
        <a:p>
          <a:r>
            <a:rPr lang="es-AR" dirty="0"/>
            <a:t>Aprendizaje Significativo</a:t>
          </a:r>
        </a:p>
      </dgm:t>
    </dgm:pt>
    <dgm:pt modelId="{7D47440A-0223-48E8-9D59-C560059A0CF2}" type="parTrans" cxnId="{EE31B3CB-407A-48D5-A2EE-774279C21AA4}">
      <dgm:prSet/>
      <dgm:spPr/>
      <dgm:t>
        <a:bodyPr/>
        <a:lstStyle/>
        <a:p>
          <a:endParaRPr lang="es-AR"/>
        </a:p>
      </dgm:t>
    </dgm:pt>
    <dgm:pt modelId="{AEFB1E66-CF16-4B8B-848F-6873863BA91F}" type="sibTrans" cxnId="{EE31B3CB-407A-48D5-A2EE-774279C21AA4}">
      <dgm:prSet/>
      <dgm:spPr/>
      <dgm:t>
        <a:bodyPr/>
        <a:lstStyle/>
        <a:p>
          <a:endParaRPr lang="es-AR"/>
        </a:p>
      </dgm:t>
    </dgm:pt>
    <dgm:pt modelId="{BE16BB52-2237-4ECD-8DD4-31A02F3C8784}">
      <dgm:prSet phldrT="[Texto]"/>
      <dgm:spPr/>
      <dgm:t>
        <a:bodyPr/>
        <a:lstStyle/>
        <a:p>
          <a:r>
            <a:rPr lang="es-AR" dirty="0"/>
            <a:t>Palabra Enlace</a:t>
          </a:r>
        </a:p>
      </dgm:t>
    </dgm:pt>
    <dgm:pt modelId="{B2B657C4-41A7-4D1E-BC82-2BC71581BBD0}" type="parTrans" cxnId="{4632EAEB-D1A3-4B54-856B-0762C32B7B1E}">
      <dgm:prSet/>
      <dgm:spPr/>
      <dgm:t>
        <a:bodyPr/>
        <a:lstStyle/>
        <a:p>
          <a:endParaRPr lang="es-AR"/>
        </a:p>
      </dgm:t>
    </dgm:pt>
    <dgm:pt modelId="{3BEA3566-EC9E-4148-94BB-E3E9A737A539}" type="sibTrans" cxnId="{4632EAEB-D1A3-4B54-856B-0762C32B7B1E}">
      <dgm:prSet/>
      <dgm:spPr/>
      <dgm:t>
        <a:bodyPr/>
        <a:lstStyle/>
        <a:p>
          <a:endParaRPr lang="es-AR"/>
        </a:p>
      </dgm:t>
    </dgm:pt>
    <dgm:pt modelId="{4108DADF-1499-49E2-A368-221A4FBB121F}" type="pres">
      <dgm:prSet presAssocID="{3327A801-2697-4EDA-A377-63650AB72D66}" presName="Name0" presStyleCnt="0">
        <dgm:presLayoutVars>
          <dgm:dir/>
          <dgm:resizeHandles val="exact"/>
        </dgm:presLayoutVars>
      </dgm:prSet>
      <dgm:spPr/>
    </dgm:pt>
    <dgm:pt modelId="{28734883-9ECB-47CC-9D20-DC05A0CCFE7B}" type="pres">
      <dgm:prSet presAssocID="{3327A801-2697-4EDA-A377-63650AB72D66}" presName="fgShape" presStyleLbl="fgShp" presStyleIdx="0" presStyleCnt="1"/>
      <dgm:spPr/>
    </dgm:pt>
    <dgm:pt modelId="{232D0503-28E4-4C1B-AE20-84BEED58F04F}" type="pres">
      <dgm:prSet presAssocID="{3327A801-2697-4EDA-A377-63650AB72D66}" presName="linComp" presStyleCnt="0"/>
      <dgm:spPr/>
    </dgm:pt>
    <dgm:pt modelId="{78649D9B-5E87-4563-A254-DA13EDE5D2A9}" type="pres">
      <dgm:prSet presAssocID="{9B3FE501-8648-4617-8EB0-6E1024D7AF06}" presName="compNode" presStyleCnt="0"/>
      <dgm:spPr/>
    </dgm:pt>
    <dgm:pt modelId="{B22D1DDE-4963-45C1-8F6E-DF533461BA27}" type="pres">
      <dgm:prSet presAssocID="{9B3FE501-8648-4617-8EB0-6E1024D7AF06}" presName="bkgdShape" presStyleLbl="node1" presStyleIdx="0" presStyleCnt="3"/>
      <dgm:spPr/>
    </dgm:pt>
    <dgm:pt modelId="{DBD89E4E-286D-429A-BB7F-4095EF22EDDC}" type="pres">
      <dgm:prSet presAssocID="{9B3FE501-8648-4617-8EB0-6E1024D7AF06}" presName="nodeTx" presStyleLbl="node1" presStyleIdx="0" presStyleCnt="3">
        <dgm:presLayoutVars>
          <dgm:bulletEnabled val="1"/>
        </dgm:presLayoutVars>
      </dgm:prSet>
      <dgm:spPr/>
    </dgm:pt>
    <dgm:pt modelId="{F9D75E32-A384-46D1-923F-6AF6A0334492}" type="pres">
      <dgm:prSet presAssocID="{9B3FE501-8648-4617-8EB0-6E1024D7AF06}" presName="invisiNode" presStyleLbl="node1" presStyleIdx="0" presStyleCnt="3"/>
      <dgm:spPr/>
    </dgm:pt>
    <dgm:pt modelId="{DF5882E7-DA6A-46C6-8C22-AB75DEEFFE92}" type="pres">
      <dgm:prSet presAssocID="{9B3FE501-8648-4617-8EB0-6E1024D7AF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 con relleno sólido"/>
        </a:ext>
      </dgm:extLst>
    </dgm:pt>
    <dgm:pt modelId="{64DC5CC4-4857-40AA-AFBC-642658D22355}" type="pres">
      <dgm:prSet presAssocID="{A41CC38E-E32F-47D9-A749-B390DE524B4C}" presName="sibTrans" presStyleLbl="sibTrans2D1" presStyleIdx="0" presStyleCnt="0"/>
      <dgm:spPr/>
    </dgm:pt>
    <dgm:pt modelId="{EC571282-338E-43CA-A30D-EB97AA91C329}" type="pres">
      <dgm:prSet presAssocID="{A03BF4A4-0AD0-4D96-9064-C4C0114A8253}" presName="compNode" presStyleCnt="0"/>
      <dgm:spPr/>
    </dgm:pt>
    <dgm:pt modelId="{77E1418D-01D1-4D23-BEE3-D671E3E54B29}" type="pres">
      <dgm:prSet presAssocID="{A03BF4A4-0AD0-4D96-9064-C4C0114A8253}" presName="bkgdShape" presStyleLbl="node1" presStyleIdx="1" presStyleCnt="3"/>
      <dgm:spPr/>
    </dgm:pt>
    <dgm:pt modelId="{6DC3D077-B898-4CB6-A64C-50363C5B1458}" type="pres">
      <dgm:prSet presAssocID="{A03BF4A4-0AD0-4D96-9064-C4C0114A8253}" presName="nodeTx" presStyleLbl="node1" presStyleIdx="1" presStyleCnt="3">
        <dgm:presLayoutVars>
          <dgm:bulletEnabled val="1"/>
        </dgm:presLayoutVars>
      </dgm:prSet>
      <dgm:spPr/>
    </dgm:pt>
    <dgm:pt modelId="{8DF35DEB-E6B2-49D7-B50D-9823B0FA421D}" type="pres">
      <dgm:prSet presAssocID="{A03BF4A4-0AD0-4D96-9064-C4C0114A8253}" presName="invisiNode" presStyleLbl="node1" presStyleIdx="1" presStyleCnt="3"/>
      <dgm:spPr/>
    </dgm:pt>
    <dgm:pt modelId="{4618B5AA-08AF-4BD6-A097-2ED6320A5CE2}" type="pres">
      <dgm:prSet presAssocID="{A03BF4A4-0AD0-4D96-9064-C4C0114A8253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ebro en la cabeza con relleno sólido"/>
        </a:ext>
      </dgm:extLst>
    </dgm:pt>
    <dgm:pt modelId="{A4FF8FF0-721F-4DF5-A53F-389CB6477B90}" type="pres">
      <dgm:prSet presAssocID="{AEFB1E66-CF16-4B8B-848F-6873863BA91F}" presName="sibTrans" presStyleLbl="sibTrans2D1" presStyleIdx="0" presStyleCnt="0"/>
      <dgm:spPr/>
    </dgm:pt>
    <dgm:pt modelId="{E5A06895-E02C-4823-B3A8-FF70127D50CE}" type="pres">
      <dgm:prSet presAssocID="{BE16BB52-2237-4ECD-8DD4-31A02F3C8784}" presName="compNode" presStyleCnt="0"/>
      <dgm:spPr/>
    </dgm:pt>
    <dgm:pt modelId="{82D9AC61-25D7-4FDC-8AFE-EAC7C15907FD}" type="pres">
      <dgm:prSet presAssocID="{BE16BB52-2237-4ECD-8DD4-31A02F3C8784}" presName="bkgdShape" presStyleLbl="node1" presStyleIdx="2" presStyleCnt="3"/>
      <dgm:spPr/>
    </dgm:pt>
    <dgm:pt modelId="{5D7D6DF0-CC1E-4CD9-BC5A-3DE4D32CC579}" type="pres">
      <dgm:prSet presAssocID="{BE16BB52-2237-4ECD-8DD4-31A02F3C8784}" presName="nodeTx" presStyleLbl="node1" presStyleIdx="2" presStyleCnt="3">
        <dgm:presLayoutVars>
          <dgm:bulletEnabled val="1"/>
        </dgm:presLayoutVars>
      </dgm:prSet>
      <dgm:spPr/>
    </dgm:pt>
    <dgm:pt modelId="{2CFE720A-B7EE-40F3-A6DD-D14A3DB0E3DC}" type="pres">
      <dgm:prSet presAssocID="{BE16BB52-2237-4ECD-8DD4-31A02F3C8784}" presName="invisiNode" presStyleLbl="node1" presStyleIdx="2" presStyleCnt="3"/>
      <dgm:spPr/>
    </dgm:pt>
    <dgm:pt modelId="{D8272B5F-8CFB-4C7B-999E-80B59633FDD7}" type="pres">
      <dgm:prSet presAssocID="{BE16BB52-2237-4ECD-8DD4-31A02F3C878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aderno de estrategias con relleno sólido"/>
        </a:ext>
      </dgm:extLst>
    </dgm:pt>
  </dgm:ptLst>
  <dgm:cxnLst>
    <dgm:cxn modelId="{12C3180E-5548-4CD8-9630-888E70619AE1}" type="presOf" srcId="{9B3FE501-8648-4617-8EB0-6E1024D7AF06}" destId="{B22D1DDE-4963-45C1-8F6E-DF533461BA27}" srcOrd="0" destOrd="0" presId="urn:microsoft.com/office/officeart/2005/8/layout/hList7"/>
    <dgm:cxn modelId="{7CF1A80E-CD4F-43E6-909F-0D3C4699E109}" type="presOf" srcId="{9B3FE501-8648-4617-8EB0-6E1024D7AF06}" destId="{DBD89E4E-286D-429A-BB7F-4095EF22EDDC}" srcOrd="1" destOrd="0" presId="urn:microsoft.com/office/officeart/2005/8/layout/hList7"/>
    <dgm:cxn modelId="{9B6F7D5B-668C-4FB2-87BE-36C2F0AFA4CA}" type="presOf" srcId="{3327A801-2697-4EDA-A377-63650AB72D66}" destId="{4108DADF-1499-49E2-A368-221A4FBB121F}" srcOrd="0" destOrd="0" presId="urn:microsoft.com/office/officeart/2005/8/layout/hList7"/>
    <dgm:cxn modelId="{37B37A66-23DF-4925-895E-12FECBA060D5}" type="presOf" srcId="{BE16BB52-2237-4ECD-8DD4-31A02F3C8784}" destId="{82D9AC61-25D7-4FDC-8AFE-EAC7C15907FD}" srcOrd="0" destOrd="0" presId="urn:microsoft.com/office/officeart/2005/8/layout/hList7"/>
    <dgm:cxn modelId="{76EC9777-E613-4DC1-A694-FFE060BBD9F0}" type="presOf" srcId="{BE16BB52-2237-4ECD-8DD4-31A02F3C8784}" destId="{5D7D6DF0-CC1E-4CD9-BC5A-3DE4D32CC579}" srcOrd="1" destOrd="0" presId="urn:microsoft.com/office/officeart/2005/8/layout/hList7"/>
    <dgm:cxn modelId="{E9B1428C-C1DB-4EA3-A6DD-A0D6B0E1A322}" type="presOf" srcId="{A41CC38E-E32F-47D9-A749-B390DE524B4C}" destId="{64DC5CC4-4857-40AA-AFBC-642658D22355}" srcOrd="0" destOrd="0" presId="urn:microsoft.com/office/officeart/2005/8/layout/hList7"/>
    <dgm:cxn modelId="{EE31B3CB-407A-48D5-A2EE-774279C21AA4}" srcId="{3327A801-2697-4EDA-A377-63650AB72D66}" destId="{A03BF4A4-0AD0-4D96-9064-C4C0114A8253}" srcOrd="1" destOrd="0" parTransId="{7D47440A-0223-48E8-9D59-C560059A0CF2}" sibTransId="{AEFB1E66-CF16-4B8B-848F-6873863BA91F}"/>
    <dgm:cxn modelId="{31CEDACF-A94D-451D-92E8-8C8473E7FFB4}" srcId="{3327A801-2697-4EDA-A377-63650AB72D66}" destId="{9B3FE501-8648-4617-8EB0-6E1024D7AF06}" srcOrd="0" destOrd="0" parTransId="{7EA4C0F4-AD7F-4C22-8CFC-E17EF9496513}" sibTransId="{A41CC38E-E32F-47D9-A749-B390DE524B4C}"/>
    <dgm:cxn modelId="{F58A84D0-9A3F-4B79-BA85-634D90D09B30}" type="presOf" srcId="{A03BF4A4-0AD0-4D96-9064-C4C0114A8253}" destId="{6DC3D077-B898-4CB6-A64C-50363C5B1458}" srcOrd="1" destOrd="0" presId="urn:microsoft.com/office/officeart/2005/8/layout/hList7"/>
    <dgm:cxn modelId="{C467D1E4-C1A5-4619-89F3-C86EC55330DF}" type="presOf" srcId="{AEFB1E66-CF16-4B8B-848F-6873863BA91F}" destId="{A4FF8FF0-721F-4DF5-A53F-389CB6477B90}" srcOrd="0" destOrd="0" presId="urn:microsoft.com/office/officeart/2005/8/layout/hList7"/>
    <dgm:cxn modelId="{90632CE7-1119-466F-8C73-56B17D3DD8D1}" type="presOf" srcId="{A03BF4A4-0AD0-4D96-9064-C4C0114A8253}" destId="{77E1418D-01D1-4D23-BEE3-D671E3E54B29}" srcOrd="0" destOrd="0" presId="urn:microsoft.com/office/officeart/2005/8/layout/hList7"/>
    <dgm:cxn modelId="{4632EAEB-D1A3-4B54-856B-0762C32B7B1E}" srcId="{3327A801-2697-4EDA-A377-63650AB72D66}" destId="{BE16BB52-2237-4ECD-8DD4-31A02F3C8784}" srcOrd="2" destOrd="0" parTransId="{B2B657C4-41A7-4D1E-BC82-2BC71581BBD0}" sibTransId="{3BEA3566-EC9E-4148-94BB-E3E9A737A539}"/>
    <dgm:cxn modelId="{5B3B6D62-0358-44AD-A7D5-D6A8DEA29011}" type="presParOf" srcId="{4108DADF-1499-49E2-A368-221A4FBB121F}" destId="{28734883-9ECB-47CC-9D20-DC05A0CCFE7B}" srcOrd="0" destOrd="0" presId="urn:microsoft.com/office/officeart/2005/8/layout/hList7"/>
    <dgm:cxn modelId="{9B09A5AB-F811-476C-B83B-B4777126686D}" type="presParOf" srcId="{4108DADF-1499-49E2-A368-221A4FBB121F}" destId="{232D0503-28E4-4C1B-AE20-84BEED58F04F}" srcOrd="1" destOrd="0" presId="urn:microsoft.com/office/officeart/2005/8/layout/hList7"/>
    <dgm:cxn modelId="{6A9E16D3-0ADE-49A4-865A-30FE0A337811}" type="presParOf" srcId="{232D0503-28E4-4C1B-AE20-84BEED58F04F}" destId="{78649D9B-5E87-4563-A254-DA13EDE5D2A9}" srcOrd="0" destOrd="0" presId="urn:microsoft.com/office/officeart/2005/8/layout/hList7"/>
    <dgm:cxn modelId="{0E27D0D7-80C1-4F00-A929-08EC2F344C9E}" type="presParOf" srcId="{78649D9B-5E87-4563-A254-DA13EDE5D2A9}" destId="{B22D1DDE-4963-45C1-8F6E-DF533461BA27}" srcOrd="0" destOrd="0" presId="urn:microsoft.com/office/officeart/2005/8/layout/hList7"/>
    <dgm:cxn modelId="{B3528015-66F2-48CF-B6CB-67E3A09E66C1}" type="presParOf" srcId="{78649D9B-5E87-4563-A254-DA13EDE5D2A9}" destId="{DBD89E4E-286D-429A-BB7F-4095EF22EDDC}" srcOrd="1" destOrd="0" presId="urn:microsoft.com/office/officeart/2005/8/layout/hList7"/>
    <dgm:cxn modelId="{477B1ACD-0F2F-4A70-A91D-AB0E07B5CBDA}" type="presParOf" srcId="{78649D9B-5E87-4563-A254-DA13EDE5D2A9}" destId="{F9D75E32-A384-46D1-923F-6AF6A0334492}" srcOrd="2" destOrd="0" presId="urn:microsoft.com/office/officeart/2005/8/layout/hList7"/>
    <dgm:cxn modelId="{611F7E19-03BD-47E5-97D6-31C92D2D2DB8}" type="presParOf" srcId="{78649D9B-5E87-4563-A254-DA13EDE5D2A9}" destId="{DF5882E7-DA6A-46C6-8C22-AB75DEEFFE92}" srcOrd="3" destOrd="0" presId="urn:microsoft.com/office/officeart/2005/8/layout/hList7"/>
    <dgm:cxn modelId="{CDB9E94B-D94D-41CE-87E0-49735F9281E6}" type="presParOf" srcId="{232D0503-28E4-4C1B-AE20-84BEED58F04F}" destId="{64DC5CC4-4857-40AA-AFBC-642658D22355}" srcOrd="1" destOrd="0" presId="urn:microsoft.com/office/officeart/2005/8/layout/hList7"/>
    <dgm:cxn modelId="{D38EC607-B9DF-4E8B-B8EE-56ED1371C0A2}" type="presParOf" srcId="{232D0503-28E4-4C1B-AE20-84BEED58F04F}" destId="{EC571282-338E-43CA-A30D-EB97AA91C329}" srcOrd="2" destOrd="0" presId="urn:microsoft.com/office/officeart/2005/8/layout/hList7"/>
    <dgm:cxn modelId="{63CCA562-6FFC-4A36-92E7-83B3E7A69D38}" type="presParOf" srcId="{EC571282-338E-43CA-A30D-EB97AA91C329}" destId="{77E1418D-01D1-4D23-BEE3-D671E3E54B29}" srcOrd="0" destOrd="0" presId="urn:microsoft.com/office/officeart/2005/8/layout/hList7"/>
    <dgm:cxn modelId="{C4C08E37-4E78-4982-8C9E-D37EE423E2EE}" type="presParOf" srcId="{EC571282-338E-43CA-A30D-EB97AA91C329}" destId="{6DC3D077-B898-4CB6-A64C-50363C5B1458}" srcOrd="1" destOrd="0" presId="urn:microsoft.com/office/officeart/2005/8/layout/hList7"/>
    <dgm:cxn modelId="{57A8021E-A2DF-4996-B1EC-5FD7286922FE}" type="presParOf" srcId="{EC571282-338E-43CA-A30D-EB97AA91C329}" destId="{8DF35DEB-E6B2-49D7-B50D-9823B0FA421D}" srcOrd="2" destOrd="0" presId="urn:microsoft.com/office/officeart/2005/8/layout/hList7"/>
    <dgm:cxn modelId="{48F327A7-4625-4DD0-8DEB-34012AC6C315}" type="presParOf" srcId="{EC571282-338E-43CA-A30D-EB97AA91C329}" destId="{4618B5AA-08AF-4BD6-A097-2ED6320A5CE2}" srcOrd="3" destOrd="0" presId="urn:microsoft.com/office/officeart/2005/8/layout/hList7"/>
    <dgm:cxn modelId="{4EFB8BF8-6D9C-4E2F-873F-15B675E9F62A}" type="presParOf" srcId="{232D0503-28E4-4C1B-AE20-84BEED58F04F}" destId="{A4FF8FF0-721F-4DF5-A53F-389CB6477B90}" srcOrd="3" destOrd="0" presId="urn:microsoft.com/office/officeart/2005/8/layout/hList7"/>
    <dgm:cxn modelId="{0206D176-975E-41C3-846B-4075AC282741}" type="presParOf" srcId="{232D0503-28E4-4C1B-AE20-84BEED58F04F}" destId="{E5A06895-E02C-4823-B3A8-FF70127D50CE}" srcOrd="4" destOrd="0" presId="urn:microsoft.com/office/officeart/2005/8/layout/hList7"/>
    <dgm:cxn modelId="{3B534E93-CC5E-4D8B-8EEA-02EE2F597F6D}" type="presParOf" srcId="{E5A06895-E02C-4823-B3A8-FF70127D50CE}" destId="{82D9AC61-25D7-4FDC-8AFE-EAC7C15907FD}" srcOrd="0" destOrd="0" presId="urn:microsoft.com/office/officeart/2005/8/layout/hList7"/>
    <dgm:cxn modelId="{7E032BA0-855E-4B56-8A94-E48436584FF7}" type="presParOf" srcId="{E5A06895-E02C-4823-B3A8-FF70127D50CE}" destId="{5D7D6DF0-CC1E-4CD9-BC5A-3DE4D32CC579}" srcOrd="1" destOrd="0" presId="urn:microsoft.com/office/officeart/2005/8/layout/hList7"/>
    <dgm:cxn modelId="{D9BF2994-A11A-44CF-9A31-6BD2CE2FBF3E}" type="presParOf" srcId="{E5A06895-E02C-4823-B3A8-FF70127D50CE}" destId="{2CFE720A-B7EE-40F3-A6DD-D14A3DB0E3DC}" srcOrd="2" destOrd="0" presId="urn:microsoft.com/office/officeart/2005/8/layout/hList7"/>
    <dgm:cxn modelId="{777D8B49-8F18-4F14-8BE0-90345B2DF7E7}" type="presParOf" srcId="{E5A06895-E02C-4823-B3A8-FF70127D50CE}" destId="{D8272B5F-8CFB-4C7B-999E-80B59633FD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C11790-1EA0-4FE9-8E07-09FA6930917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89A2867-CE48-40FB-9606-9129F2BD1ABD}">
      <dgm:prSet phldrT="[Texto]"/>
      <dgm:spPr/>
      <dgm:t>
        <a:bodyPr/>
        <a:lstStyle/>
        <a:p>
          <a:r>
            <a:rPr lang="es-AR" dirty="0"/>
            <a:t>Puede ser frecuente</a:t>
          </a:r>
        </a:p>
      </dgm:t>
    </dgm:pt>
    <dgm:pt modelId="{62A1147D-A3BD-4657-ACC5-F2D9DA342A0C}" type="parTrans" cxnId="{1EED96EA-5B89-4C97-8921-7627DD43B1E5}">
      <dgm:prSet/>
      <dgm:spPr/>
      <dgm:t>
        <a:bodyPr/>
        <a:lstStyle/>
        <a:p>
          <a:endParaRPr lang="es-AR"/>
        </a:p>
      </dgm:t>
    </dgm:pt>
    <dgm:pt modelId="{3CA7775B-CD8E-4F3E-B1B7-C40156548B01}" type="sibTrans" cxnId="{1EED96EA-5B89-4C97-8921-7627DD43B1E5}">
      <dgm:prSet/>
      <dgm:spPr/>
      <dgm:t>
        <a:bodyPr/>
        <a:lstStyle/>
        <a:p>
          <a:endParaRPr lang="es-AR"/>
        </a:p>
      </dgm:t>
    </dgm:pt>
    <dgm:pt modelId="{F9E3B5A0-5E57-4F40-90F3-A0B4C259EDF4}">
      <dgm:prSet phldrT="[Texto]"/>
      <dgm:spPr/>
      <dgm:t>
        <a:bodyPr/>
        <a:lstStyle/>
        <a:p>
          <a:r>
            <a:rPr lang="es-AR" dirty="0"/>
            <a:t>Puede ser costosa</a:t>
          </a:r>
        </a:p>
      </dgm:t>
    </dgm:pt>
    <dgm:pt modelId="{64EAF87C-5791-4AF9-866A-3D5C1936AEE6}" type="parTrans" cxnId="{14F3AA11-54CE-4976-B854-9B27C872BB26}">
      <dgm:prSet/>
      <dgm:spPr/>
      <dgm:t>
        <a:bodyPr/>
        <a:lstStyle/>
        <a:p>
          <a:endParaRPr lang="es-AR"/>
        </a:p>
      </dgm:t>
    </dgm:pt>
    <dgm:pt modelId="{5ABE9C92-6356-49BF-84B8-DCA2E3A40FDC}" type="sibTrans" cxnId="{14F3AA11-54CE-4976-B854-9B27C872BB26}">
      <dgm:prSet/>
      <dgm:spPr/>
      <dgm:t>
        <a:bodyPr/>
        <a:lstStyle/>
        <a:p>
          <a:endParaRPr lang="es-AR"/>
        </a:p>
      </dgm:t>
    </dgm:pt>
    <dgm:pt modelId="{947C9065-ADDB-4E14-AF74-3938E5C7E3B4}">
      <dgm:prSet phldrT="[Texto]"/>
      <dgm:spPr/>
      <dgm:t>
        <a:bodyPr/>
        <a:lstStyle/>
        <a:p>
          <a:r>
            <a:rPr lang="es-AR" dirty="0"/>
            <a:t>Es de valor indeterminable</a:t>
          </a:r>
        </a:p>
      </dgm:t>
    </dgm:pt>
    <dgm:pt modelId="{5C39DB1A-7F8F-42BE-8FE6-06A6F3BCCA54}" type="parTrans" cxnId="{D18213B0-4A20-4828-A205-B99E255FE136}">
      <dgm:prSet/>
      <dgm:spPr/>
      <dgm:t>
        <a:bodyPr/>
        <a:lstStyle/>
        <a:p>
          <a:endParaRPr lang="es-AR"/>
        </a:p>
      </dgm:t>
    </dgm:pt>
    <dgm:pt modelId="{55298C3E-CA8A-462F-908A-14CDFB887EF4}" type="sibTrans" cxnId="{D18213B0-4A20-4828-A205-B99E255FE136}">
      <dgm:prSet/>
      <dgm:spPr/>
      <dgm:t>
        <a:bodyPr/>
        <a:lstStyle/>
        <a:p>
          <a:endParaRPr lang="es-AR"/>
        </a:p>
      </dgm:t>
    </dgm:pt>
    <dgm:pt modelId="{32513ED1-E356-4B14-A163-52E90796DDAB}">
      <dgm:prSet phldrT="[Texto]"/>
      <dgm:spPr/>
      <dgm:t>
        <a:bodyPr/>
        <a:lstStyle/>
        <a:p>
          <a:r>
            <a:rPr lang="es-AR" dirty="0"/>
            <a:t>Tiene densidad representable</a:t>
          </a:r>
        </a:p>
      </dgm:t>
    </dgm:pt>
    <dgm:pt modelId="{CAF87926-1948-4DC6-846B-CE7D94CEE3D1}" type="parTrans" cxnId="{5961C09E-3B1A-413F-8402-8BB9241EDD18}">
      <dgm:prSet/>
      <dgm:spPr/>
      <dgm:t>
        <a:bodyPr/>
        <a:lstStyle/>
        <a:p>
          <a:endParaRPr lang="es-AR"/>
        </a:p>
      </dgm:t>
    </dgm:pt>
    <dgm:pt modelId="{85A0D113-4212-479C-B8F2-2FBDCA302901}" type="sibTrans" cxnId="{5961C09E-3B1A-413F-8402-8BB9241EDD18}">
      <dgm:prSet/>
      <dgm:spPr/>
      <dgm:t>
        <a:bodyPr/>
        <a:lstStyle/>
        <a:p>
          <a:endParaRPr lang="es-AR"/>
        </a:p>
      </dgm:t>
    </dgm:pt>
    <dgm:pt modelId="{16FFB12B-981E-49F9-9512-56F905F402A7}" type="pres">
      <dgm:prSet presAssocID="{CEC11790-1EA0-4FE9-8E07-09FA69309179}" presName="matrix" presStyleCnt="0">
        <dgm:presLayoutVars>
          <dgm:chMax val="1"/>
          <dgm:dir/>
          <dgm:resizeHandles val="exact"/>
        </dgm:presLayoutVars>
      </dgm:prSet>
      <dgm:spPr/>
    </dgm:pt>
    <dgm:pt modelId="{15B33D19-82F0-47BC-BF13-1F6882988861}" type="pres">
      <dgm:prSet presAssocID="{CEC11790-1EA0-4FE9-8E07-09FA69309179}" presName="diamond" presStyleLbl="bgShp" presStyleIdx="0" presStyleCnt="1"/>
      <dgm:spPr/>
    </dgm:pt>
    <dgm:pt modelId="{B8731DC4-F5B3-4140-85B7-211F55B0AF21}" type="pres">
      <dgm:prSet presAssocID="{CEC11790-1EA0-4FE9-8E07-09FA693091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C733F1-7B30-4716-96BE-CB61F9B54D42}" type="pres">
      <dgm:prSet presAssocID="{CEC11790-1EA0-4FE9-8E07-09FA693091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0829D2-DEDB-4846-98FF-F87610BBC1A5}" type="pres">
      <dgm:prSet presAssocID="{CEC11790-1EA0-4FE9-8E07-09FA693091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ED2645-D7D8-46D1-8ED5-BAD927C5F270}" type="pres">
      <dgm:prSet presAssocID="{CEC11790-1EA0-4FE9-8E07-09FA693091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926E11-2093-4612-B38C-1D6F447AA26F}" type="presOf" srcId="{947C9065-ADDB-4E14-AF74-3938E5C7E3B4}" destId="{630829D2-DEDB-4846-98FF-F87610BBC1A5}" srcOrd="0" destOrd="0" presId="urn:microsoft.com/office/officeart/2005/8/layout/matrix3"/>
    <dgm:cxn modelId="{14F3AA11-54CE-4976-B854-9B27C872BB26}" srcId="{CEC11790-1EA0-4FE9-8E07-09FA69309179}" destId="{F9E3B5A0-5E57-4F40-90F3-A0B4C259EDF4}" srcOrd="1" destOrd="0" parTransId="{64EAF87C-5791-4AF9-866A-3D5C1936AEE6}" sibTransId="{5ABE9C92-6356-49BF-84B8-DCA2E3A40FDC}"/>
    <dgm:cxn modelId="{4DF80764-489D-4029-BB5F-F1A4A8C96A72}" type="presOf" srcId="{32513ED1-E356-4B14-A163-52E90796DDAB}" destId="{3EED2645-D7D8-46D1-8ED5-BAD927C5F270}" srcOrd="0" destOrd="0" presId="urn:microsoft.com/office/officeart/2005/8/layout/matrix3"/>
    <dgm:cxn modelId="{994ABA73-AE69-4D82-9EDD-1A511B840E48}" type="presOf" srcId="{CEC11790-1EA0-4FE9-8E07-09FA69309179}" destId="{16FFB12B-981E-49F9-9512-56F905F402A7}" srcOrd="0" destOrd="0" presId="urn:microsoft.com/office/officeart/2005/8/layout/matrix3"/>
    <dgm:cxn modelId="{5961C09E-3B1A-413F-8402-8BB9241EDD18}" srcId="{CEC11790-1EA0-4FE9-8E07-09FA69309179}" destId="{32513ED1-E356-4B14-A163-52E90796DDAB}" srcOrd="3" destOrd="0" parTransId="{CAF87926-1948-4DC6-846B-CE7D94CEE3D1}" sibTransId="{85A0D113-4212-479C-B8F2-2FBDCA302901}"/>
    <dgm:cxn modelId="{2185B3AA-3EA9-4E59-A9E5-78854B4644A7}" type="presOf" srcId="{B89A2867-CE48-40FB-9606-9129F2BD1ABD}" destId="{B8731DC4-F5B3-4140-85B7-211F55B0AF21}" srcOrd="0" destOrd="0" presId="urn:microsoft.com/office/officeart/2005/8/layout/matrix3"/>
    <dgm:cxn modelId="{D18213B0-4A20-4828-A205-B99E255FE136}" srcId="{CEC11790-1EA0-4FE9-8E07-09FA69309179}" destId="{947C9065-ADDB-4E14-AF74-3938E5C7E3B4}" srcOrd="2" destOrd="0" parTransId="{5C39DB1A-7F8F-42BE-8FE6-06A6F3BCCA54}" sibTransId="{55298C3E-CA8A-462F-908A-14CDFB887EF4}"/>
    <dgm:cxn modelId="{1EED96EA-5B89-4C97-8921-7627DD43B1E5}" srcId="{CEC11790-1EA0-4FE9-8E07-09FA69309179}" destId="{B89A2867-CE48-40FB-9606-9129F2BD1ABD}" srcOrd="0" destOrd="0" parTransId="{62A1147D-A3BD-4657-ACC5-F2D9DA342A0C}" sibTransId="{3CA7775B-CD8E-4F3E-B1B7-C40156548B01}"/>
    <dgm:cxn modelId="{9A5A39EE-3C2A-474B-AF6A-A330FE8F79BC}" type="presOf" srcId="{F9E3B5A0-5E57-4F40-90F3-A0B4C259EDF4}" destId="{A5C733F1-7B30-4716-96BE-CB61F9B54D42}" srcOrd="0" destOrd="0" presId="urn:microsoft.com/office/officeart/2005/8/layout/matrix3"/>
    <dgm:cxn modelId="{928F8DB7-903F-41DE-BA41-7499FC8A55AD}" type="presParOf" srcId="{16FFB12B-981E-49F9-9512-56F905F402A7}" destId="{15B33D19-82F0-47BC-BF13-1F6882988861}" srcOrd="0" destOrd="0" presId="urn:microsoft.com/office/officeart/2005/8/layout/matrix3"/>
    <dgm:cxn modelId="{765CCE8B-DD05-45C4-83F2-B23EA0F5D213}" type="presParOf" srcId="{16FFB12B-981E-49F9-9512-56F905F402A7}" destId="{B8731DC4-F5B3-4140-85B7-211F55B0AF21}" srcOrd="1" destOrd="0" presId="urn:microsoft.com/office/officeart/2005/8/layout/matrix3"/>
    <dgm:cxn modelId="{B522CFFD-055F-466E-BD5C-B3E92EBAE2C3}" type="presParOf" srcId="{16FFB12B-981E-49F9-9512-56F905F402A7}" destId="{A5C733F1-7B30-4716-96BE-CB61F9B54D42}" srcOrd="2" destOrd="0" presId="urn:microsoft.com/office/officeart/2005/8/layout/matrix3"/>
    <dgm:cxn modelId="{33885424-53DD-4006-8D11-58629A460B3D}" type="presParOf" srcId="{16FFB12B-981E-49F9-9512-56F905F402A7}" destId="{630829D2-DEDB-4846-98FF-F87610BBC1A5}" srcOrd="3" destOrd="0" presId="urn:microsoft.com/office/officeart/2005/8/layout/matrix3"/>
    <dgm:cxn modelId="{C9EB2B91-207E-428B-B500-509237505C20}" type="presParOf" srcId="{16FFB12B-981E-49F9-9512-56F905F402A7}" destId="{3EED2645-D7D8-46D1-8ED5-BAD927C5F27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9B9409-BFFB-429D-90B5-F35EEA6B95C3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CA7B04B9-E40B-4BDC-9650-53778729AB1A}">
      <dgm:prSet phldrT="[Texto]"/>
      <dgm:spPr/>
      <dgm:t>
        <a:bodyPr/>
        <a:lstStyle/>
        <a:p>
          <a:r>
            <a:rPr lang="es-AR" dirty="0"/>
            <a:t>Normalización</a:t>
          </a:r>
        </a:p>
      </dgm:t>
    </dgm:pt>
    <dgm:pt modelId="{7945C0B0-1A74-4DFD-A0F5-067825B44FEF}" type="parTrans" cxnId="{3DD8774F-FA34-4274-AD15-E9C735FA61E9}">
      <dgm:prSet/>
      <dgm:spPr/>
      <dgm:t>
        <a:bodyPr/>
        <a:lstStyle/>
        <a:p>
          <a:endParaRPr lang="es-AR"/>
        </a:p>
      </dgm:t>
    </dgm:pt>
    <dgm:pt modelId="{FEEE8C70-D5C6-451B-AF23-99957D000233}" type="sibTrans" cxnId="{3DD8774F-FA34-4274-AD15-E9C735FA61E9}">
      <dgm:prSet custT="1"/>
      <dgm:spPr/>
      <dgm:t>
        <a:bodyPr/>
        <a:lstStyle/>
        <a:p>
          <a:r>
            <a:rPr lang="es-AR" sz="1500" dirty="0"/>
            <a:t>Consigue</a:t>
          </a:r>
        </a:p>
      </dgm:t>
    </dgm:pt>
    <dgm:pt modelId="{127A1B7A-51D9-42A0-90C4-0B0212EA8C3B}">
      <dgm:prSet phldrT="[Texto]"/>
      <dgm:spPr/>
      <dgm:t>
        <a:bodyPr/>
        <a:lstStyle/>
        <a:p>
          <a:r>
            <a:rPr lang="es-AR" dirty="0"/>
            <a:t>Estructura eficiente</a:t>
          </a:r>
        </a:p>
      </dgm:t>
    </dgm:pt>
    <dgm:pt modelId="{10C4592A-410A-4A82-994E-13EA12BE969E}" type="parTrans" cxnId="{FA60BDF5-47CF-42F7-8C72-0F1C805850E8}">
      <dgm:prSet/>
      <dgm:spPr/>
      <dgm:t>
        <a:bodyPr/>
        <a:lstStyle/>
        <a:p>
          <a:endParaRPr lang="es-AR"/>
        </a:p>
      </dgm:t>
    </dgm:pt>
    <dgm:pt modelId="{ACE4016B-E22D-42C0-870F-38B8920E6025}" type="sibTrans" cxnId="{FA60BDF5-47CF-42F7-8C72-0F1C805850E8}">
      <dgm:prSet custT="1"/>
      <dgm:spPr/>
      <dgm:t>
        <a:bodyPr vert="vert"/>
        <a:lstStyle/>
        <a:p>
          <a:r>
            <a:rPr lang="es-AR" sz="1500" dirty="0"/>
            <a:t>Previene</a:t>
          </a:r>
        </a:p>
      </dgm:t>
    </dgm:pt>
    <dgm:pt modelId="{148DB7F7-34AF-4764-BFAA-A30923E4053C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AE89D282-106C-41C9-A95D-6398F0EB03C7}" type="parTrans" cxnId="{C521F204-90A7-43AA-B7BD-D66675D4F1CA}">
      <dgm:prSet/>
      <dgm:spPr/>
      <dgm:t>
        <a:bodyPr/>
        <a:lstStyle/>
        <a:p>
          <a:endParaRPr lang="es-AR"/>
        </a:p>
      </dgm:t>
    </dgm:pt>
    <dgm:pt modelId="{760B1C9A-43F1-49F1-BEFA-0DC415C731B5}" type="sibTrans" cxnId="{C521F204-90A7-43AA-B7BD-D66675D4F1CA}">
      <dgm:prSet/>
      <dgm:spPr/>
      <dgm:t>
        <a:bodyPr/>
        <a:lstStyle/>
        <a:p>
          <a:endParaRPr lang="es-AR"/>
        </a:p>
      </dgm:t>
    </dgm:pt>
    <dgm:pt modelId="{E04DCEDE-C0F1-42ED-8E37-E1FAA9CF82FC}">
      <dgm:prSet phldrT="[Texto]"/>
      <dgm:spPr/>
      <dgm:t>
        <a:bodyPr/>
        <a:lstStyle/>
        <a:p>
          <a:r>
            <a:rPr lang="es-AR" dirty="0"/>
            <a:t>Estructura ineficiente</a:t>
          </a:r>
        </a:p>
      </dgm:t>
    </dgm:pt>
    <dgm:pt modelId="{66A63F46-BA02-44DC-8FD8-2821AEAEC8CD}" type="sibTrans" cxnId="{91A27391-0878-4F78-A581-D3C58848DFFB}">
      <dgm:prSet custT="1"/>
      <dgm:spPr/>
      <dgm:t>
        <a:bodyPr vert="vert"/>
        <a:lstStyle/>
        <a:p>
          <a:r>
            <a:rPr lang="es-AR" sz="1500" dirty="0"/>
            <a:t>Necesita</a:t>
          </a:r>
        </a:p>
      </dgm:t>
    </dgm:pt>
    <dgm:pt modelId="{23011791-1B6D-4371-B3EF-6E69F2374490}" type="parTrans" cxnId="{91A27391-0878-4F78-A581-D3C58848DFFB}">
      <dgm:prSet/>
      <dgm:spPr/>
      <dgm:t>
        <a:bodyPr/>
        <a:lstStyle/>
        <a:p>
          <a:endParaRPr lang="es-AR"/>
        </a:p>
      </dgm:t>
    </dgm:pt>
    <dgm:pt modelId="{92DF6F52-5AAB-4113-ABA4-CF17F678AE99}" type="pres">
      <dgm:prSet presAssocID="{139B9409-BFFB-429D-90B5-F35EEA6B95C3}" presName="Name0" presStyleCnt="0">
        <dgm:presLayoutVars>
          <dgm:dir/>
          <dgm:resizeHandles val="exact"/>
        </dgm:presLayoutVars>
      </dgm:prSet>
      <dgm:spPr/>
    </dgm:pt>
    <dgm:pt modelId="{5F1779C9-AAAB-4CA6-9EC2-2FD0916C372F}" type="pres">
      <dgm:prSet presAssocID="{E04DCEDE-C0F1-42ED-8E37-E1FAA9CF82FC}" presName="node" presStyleLbl="node1" presStyleIdx="0" presStyleCnt="4">
        <dgm:presLayoutVars>
          <dgm:bulletEnabled val="1"/>
        </dgm:presLayoutVars>
      </dgm:prSet>
      <dgm:spPr/>
    </dgm:pt>
    <dgm:pt modelId="{933DA661-82A2-4CEE-8CAD-09E799E247E2}" type="pres">
      <dgm:prSet presAssocID="{66A63F46-BA02-44DC-8FD8-2821AEAEC8CD}" presName="sibTrans" presStyleLbl="sibTrans1D1" presStyleIdx="0" presStyleCnt="3" custSzY="238618"/>
      <dgm:spPr/>
    </dgm:pt>
    <dgm:pt modelId="{E221CA47-4D03-4B88-9A86-E32E3E1BB752}" type="pres">
      <dgm:prSet presAssocID="{66A63F46-BA02-44DC-8FD8-2821AEAEC8CD}" presName="connectorText" presStyleLbl="sibTrans1D1" presStyleIdx="0" presStyleCnt="3"/>
      <dgm:spPr/>
    </dgm:pt>
    <dgm:pt modelId="{C67B4381-770A-4AFA-8EA4-C2424FF9C93B}" type="pres">
      <dgm:prSet presAssocID="{CA7B04B9-E40B-4BDC-9650-53778729AB1A}" presName="node" presStyleLbl="node1" presStyleIdx="1" presStyleCnt="4">
        <dgm:presLayoutVars>
          <dgm:bulletEnabled val="1"/>
        </dgm:presLayoutVars>
      </dgm:prSet>
      <dgm:spPr/>
    </dgm:pt>
    <dgm:pt modelId="{D84AFE71-E863-4FC1-A88F-44632305CA83}" type="pres">
      <dgm:prSet presAssocID="{FEEE8C70-D5C6-451B-AF23-99957D000233}" presName="sibTrans" presStyleLbl="sibTrans1D1" presStyleIdx="1" presStyleCnt="3"/>
      <dgm:spPr/>
    </dgm:pt>
    <dgm:pt modelId="{3E2F1B62-07D9-4E70-8A4C-023BED8573B5}" type="pres">
      <dgm:prSet presAssocID="{FEEE8C70-D5C6-451B-AF23-99957D000233}" presName="connectorText" presStyleLbl="sibTrans1D1" presStyleIdx="1" presStyleCnt="3"/>
      <dgm:spPr/>
    </dgm:pt>
    <dgm:pt modelId="{F2669110-8AF5-4F97-AB60-036522EC0FA8}" type="pres">
      <dgm:prSet presAssocID="{127A1B7A-51D9-42A0-90C4-0B0212EA8C3B}" presName="node" presStyleLbl="node1" presStyleIdx="2" presStyleCnt="4">
        <dgm:presLayoutVars>
          <dgm:bulletEnabled val="1"/>
        </dgm:presLayoutVars>
      </dgm:prSet>
      <dgm:spPr/>
    </dgm:pt>
    <dgm:pt modelId="{7B0E9515-6AFF-4ACD-90B9-D67E6D97B91F}" type="pres">
      <dgm:prSet presAssocID="{ACE4016B-E22D-42C0-870F-38B8920E6025}" presName="sibTrans" presStyleLbl="sibTrans1D1" presStyleIdx="2" presStyleCnt="3" custSzY="306721"/>
      <dgm:spPr/>
    </dgm:pt>
    <dgm:pt modelId="{532A41A0-39BA-4806-8709-DFC91AED0E44}" type="pres">
      <dgm:prSet presAssocID="{ACE4016B-E22D-42C0-870F-38B8920E6025}" presName="connectorText" presStyleLbl="sibTrans1D1" presStyleIdx="2" presStyleCnt="3"/>
      <dgm:spPr/>
    </dgm:pt>
    <dgm:pt modelId="{0B734369-BB81-4233-9D1F-E1CF6BAD2F64}" type="pres">
      <dgm:prSet presAssocID="{148DB7F7-34AF-4764-BFAA-A30923E4053C}" presName="node" presStyleLbl="node1" presStyleIdx="3" presStyleCnt="4">
        <dgm:presLayoutVars>
          <dgm:bulletEnabled val="1"/>
        </dgm:presLayoutVars>
      </dgm:prSet>
      <dgm:spPr/>
    </dgm:pt>
  </dgm:ptLst>
  <dgm:cxnLst>
    <dgm:cxn modelId="{C521F204-90A7-43AA-B7BD-D66675D4F1CA}" srcId="{139B9409-BFFB-429D-90B5-F35EEA6B95C3}" destId="{148DB7F7-34AF-4764-BFAA-A30923E4053C}" srcOrd="3" destOrd="0" parTransId="{AE89D282-106C-41C9-A95D-6398F0EB03C7}" sibTransId="{760B1C9A-43F1-49F1-BEFA-0DC415C731B5}"/>
    <dgm:cxn modelId="{06A73105-68DA-4A00-B992-8B4F8DEC258A}" type="presOf" srcId="{CA7B04B9-E40B-4BDC-9650-53778729AB1A}" destId="{C67B4381-770A-4AFA-8EA4-C2424FF9C93B}" srcOrd="0" destOrd="0" presId="urn:microsoft.com/office/officeart/2005/8/layout/bProcess3"/>
    <dgm:cxn modelId="{97C6C10C-56CD-4701-8FFA-EF276B06DE0F}" type="presOf" srcId="{ACE4016B-E22D-42C0-870F-38B8920E6025}" destId="{7B0E9515-6AFF-4ACD-90B9-D67E6D97B91F}" srcOrd="0" destOrd="0" presId="urn:microsoft.com/office/officeart/2005/8/layout/bProcess3"/>
    <dgm:cxn modelId="{C83EE90D-5207-4DB6-8138-EE025CB572A2}" type="presOf" srcId="{E04DCEDE-C0F1-42ED-8E37-E1FAA9CF82FC}" destId="{5F1779C9-AAAB-4CA6-9EC2-2FD0916C372F}" srcOrd="0" destOrd="0" presId="urn:microsoft.com/office/officeart/2005/8/layout/bProcess3"/>
    <dgm:cxn modelId="{960BE021-72B6-457B-8663-53FCFB307159}" type="presOf" srcId="{66A63F46-BA02-44DC-8FD8-2821AEAEC8CD}" destId="{E221CA47-4D03-4B88-9A86-E32E3E1BB752}" srcOrd="1" destOrd="0" presId="urn:microsoft.com/office/officeart/2005/8/layout/bProcess3"/>
    <dgm:cxn modelId="{EA371926-6C96-49C4-9DCF-96054F5C6B8C}" type="presOf" srcId="{FEEE8C70-D5C6-451B-AF23-99957D000233}" destId="{3E2F1B62-07D9-4E70-8A4C-023BED8573B5}" srcOrd="1" destOrd="0" presId="urn:microsoft.com/office/officeart/2005/8/layout/bProcess3"/>
    <dgm:cxn modelId="{E0B4032E-6515-46DE-B6FA-5D474BC1DD70}" type="presOf" srcId="{139B9409-BFFB-429D-90B5-F35EEA6B95C3}" destId="{92DF6F52-5AAB-4113-ABA4-CF17F678AE99}" srcOrd="0" destOrd="0" presId="urn:microsoft.com/office/officeart/2005/8/layout/bProcess3"/>
    <dgm:cxn modelId="{27A8A63F-E4D4-4EAC-AAE5-F2468120C0C0}" type="presOf" srcId="{66A63F46-BA02-44DC-8FD8-2821AEAEC8CD}" destId="{933DA661-82A2-4CEE-8CAD-09E799E247E2}" srcOrd="0" destOrd="0" presId="urn:microsoft.com/office/officeart/2005/8/layout/bProcess3"/>
    <dgm:cxn modelId="{61F88C65-4C44-463A-B3B8-D32C8603B729}" type="presOf" srcId="{127A1B7A-51D9-42A0-90C4-0B0212EA8C3B}" destId="{F2669110-8AF5-4F97-AB60-036522EC0FA8}" srcOrd="0" destOrd="0" presId="urn:microsoft.com/office/officeart/2005/8/layout/bProcess3"/>
    <dgm:cxn modelId="{87ABC569-92BF-4B91-B69E-E2D54B68EB90}" type="presOf" srcId="{ACE4016B-E22D-42C0-870F-38B8920E6025}" destId="{532A41A0-39BA-4806-8709-DFC91AED0E44}" srcOrd="1" destOrd="0" presId="urn:microsoft.com/office/officeart/2005/8/layout/bProcess3"/>
    <dgm:cxn modelId="{3DD8774F-FA34-4274-AD15-E9C735FA61E9}" srcId="{139B9409-BFFB-429D-90B5-F35EEA6B95C3}" destId="{CA7B04B9-E40B-4BDC-9650-53778729AB1A}" srcOrd="1" destOrd="0" parTransId="{7945C0B0-1A74-4DFD-A0F5-067825B44FEF}" sibTransId="{FEEE8C70-D5C6-451B-AF23-99957D000233}"/>
    <dgm:cxn modelId="{4ED1B984-4ED9-4B2F-8DAE-7C685AC21F81}" type="presOf" srcId="{FEEE8C70-D5C6-451B-AF23-99957D000233}" destId="{D84AFE71-E863-4FC1-A88F-44632305CA83}" srcOrd="0" destOrd="0" presId="urn:microsoft.com/office/officeart/2005/8/layout/bProcess3"/>
    <dgm:cxn modelId="{91A27391-0878-4F78-A581-D3C58848DFFB}" srcId="{139B9409-BFFB-429D-90B5-F35EEA6B95C3}" destId="{E04DCEDE-C0F1-42ED-8E37-E1FAA9CF82FC}" srcOrd="0" destOrd="0" parTransId="{23011791-1B6D-4371-B3EF-6E69F2374490}" sibTransId="{66A63F46-BA02-44DC-8FD8-2821AEAEC8CD}"/>
    <dgm:cxn modelId="{F44D17B8-F74A-4F08-AD3F-1F7FBACEB7B0}" type="presOf" srcId="{148DB7F7-34AF-4764-BFAA-A30923E4053C}" destId="{0B734369-BB81-4233-9D1F-E1CF6BAD2F64}" srcOrd="0" destOrd="0" presId="urn:microsoft.com/office/officeart/2005/8/layout/bProcess3"/>
    <dgm:cxn modelId="{FA60BDF5-47CF-42F7-8C72-0F1C805850E8}" srcId="{139B9409-BFFB-429D-90B5-F35EEA6B95C3}" destId="{127A1B7A-51D9-42A0-90C4-0B0212EA8C3B}" srcOrd="2" destOrd="0" parTransId="{10C4592A-410A-4A82-994E-13EA12BE969E}" sibTransId="{ACE4016B-E22D-42C0-870F-38B8920E6025}"/>
    <dgm:cxn modelId="{C5654A32-2C44-4FBD-943D-FAB7D17288CC}" type="presParOf" srcId="{92DF6F52-5AAB-4113-ABA4-CF17F678AE99}" destId="{5F1779C9-AAAB-4CA6-9EC2-2FD0916C372F}" srcOrd="0" destOrd="0" presId="urn:microsoft.com/office/officeart/2005/8/layout/bProcess3"/>
    <dgm:cxn modelId="{1CD15772-6D01-4A52-BC40-065478DF25F6}" type="presParOf" srcId="{92DF6F52-5AAB-4113-ABA4-CF17F678AE99}" destId="{933DA661-82A2-4CEE-8CAD-09E799E247E2}" srcOrd="1" destOrd="0" presId="urn:microsoft.com/office/officeart/2005/8/layout/bProcess3"/>
    <dgm:cxn modelId="{649A2148-D996-4891-87D6-59D56D66016F}" type="presParOf" srcId="{933DA661-82A2-4CEE-8CAD-09E799E247E2}" destId="{E221CA47-4D03-4B88-9A86-E32E3E1BB752}" srcOrd="0" destOrd="0" presId="urn:microsoft.com/office/officeart/2005/8/layout/bProcess3"/>
    <dgm:cxn modelId="{7510D2C4-7B43-4826-8735-AA65E063E5A5}" type="presParOf" srcId="{92DF6F52-5AAB-4113-ABA4-CF17F678AE99}" destId="{C67B4381-770A-4AFA-8EA4-C2424FF9C93B}" srcOrd="2" destOrd="0" presId="urn:microsoft.com/office/officeart/2005/8/layout/bProcess3"/>
    <dgm:cxn modelId="{B092EB8C-04AA-4361-8092-95353D061FDF}" type="presParOf" srcId="{92DF6F52-5AAB-4113-ABA4-CF17F678AE99}" destId="{D84AFE71-E863-4FC1-A88F-44632305CA83}" srcOrd="3" destOrd="0" presId="urn:microsoft.com/office/officeart/2005/8/layout/bProcess3"/>
    <dgm:cxn modelId="{BD01B4B9-1A8F-42BC-A1CC-5114CAAEF495}" type="presParOf" srcId="{D84AFE71-E863-4FC1-A88F-44632305CA83}" destId="{3E2F1B62-07D9-4E70-8A4C-023BED8573B5}" srcOrd="0" destOrd="0" presId="urn:microsoft.com/office/officeart/2005/8/layout/bProcess3"/>
    <dgm:cxn modelId="{E07681FC-C416-4C5B-89B9-E9FFB52A347D}" type="presParOf" srcId="{92DF6F52-5AAB-4113-ABA4-CF17F678AE99}" destId="{F2669110-8AF5-4F97-AB60-036522EC0FA8}" srcOrd="4" destOrd="0" presId="urn:microsoft.com/office/officeart/2005/8/layout/bProcess3"/>
    <dgm:cxn modelId="{DF506A9F-76A8-4BA2-A407-BE6C91FE587B}" type="presParOf" srcId="{92DF6F52-5AAB-4113-ABA4-CF17F678AE99}" destId="{7B0E9515-6AFF-4ACD-90B9-D67E6D97B91F}" srcOrd="5" destOrd="0" presId="urn:microsoft.com/office/officeart/2005/8/layout/bProcess3"/>
    <dgm:cxn modelId="{0CD1A413-47C8-4FB1-AAFE-F47171EAD064}" type="presParOf" srcId="{7B0E9515-6AFF-4ACD-90B9-D67E6D97B91F}" destId="{532A41A0-39BA-4806-8709-DFC91AED0E44}" srcOrd="0" destOrd="0" presId="urn:microsoft.com/office/officeart/2005/8/layout/bProcess3"/>
    <dgm:cxn modelId="{B935D815-1505-466E-93C7-C8C9D7E1653B}" type="presParOf" srcId="{92DF6F52-5AAB-4113-ABA4-CF17F678AE99}" destId="{0B734369-BB81-4233-9D1F-E1CF6BAD2F6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325BB-F862-4F94-AEB4-B9AC9D04FC4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</dgm:pt>
    <dgm:pt modelId="{CFA12D4C-203C-4DCC-92F4-ACD95B3DCBE7}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F59AFF1B-0A52-4788-965B-9D9B6547E7FE}" type="parTrans" cxnId="{A10F6AA4-B9F5-459B-A5F1-B9012FCB301E}">
      <dgm:prSet/>
      <dgm:spPr/>
      <dgm:t>
        <a:bodyPr/>
        <a:lstStyle/>
        <a:p>
          <a:endParaRPr lang="es-AR"/>
        </a:p>
      </dgm:t>
    </dgm:pt>
    <dgm:pt modelId="{B8A9FEE3-99AC-463E-9A28-13D5E97E8E0B}" type="sibTrans" cxnId="{A10F6AA4-B9F5-459B-A5F1-B9012FCB301E}">
      <dgm:prSet/>
      <dgm:spPr/>
      <dgm:t>
        <a:bodyPr/>
        <a:lstStyle/>
        <a:p>
          <a:endParaRPr lang="es-AR"/>
        </a:p>
      </dgm:t>
    </dgm:pt>
    <dgm:pt modelId="{9EE1A606-FBC2-49A7-B571-078C02A0ABD3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E03FAF1D-B64A-451A-9160-DDE0CF934201}" type="parTrans" cxnId="{FF6AB9F6-33E1-493A-95C2-C83AC2CB6BEE}">
      <dgm:prSet/>
      <dgm:spPr/>
      <dgm:t>
        <a:bodyPr/>
        <a:lstStyle/>
        <a:p>
          <a:endParaRPr lang="es-AR"/>
        </a:p>
      </dgm:t>
    </dgm:pt>
    <dgm:pt modelId="{8447D436-5417-4A41-A16D-E2E045D1A430}" type="sibTrans" cxnId="{FF6AB9F6-33E1-493A-95C2-C83AC2CB6BEE}">
      <dgm:prSet/>
      <dgm:spPr/>
      <dgm:t>
        <a:bodyPr/>
        <a:lstStyle/>
        <a:p>
          <a:endParaRPr lang="es-AR"/>
        </a:p>
      </dgm:t>
    </dgm:pt>
    <dgm:pt modelId="{F64FBB8C-6082-4A8F-ABAE-13E4EA6804BC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9985C551-F661-4086-968A-8CB913BBCB2C}" type="parTrans" cxnId="{12E1030F-4F5E-4B52-83D8-D5C2C0733505}">
      <dgm:prSet/>
      <dgm:spPr/>
      <dgm:t>
        <a:bodyPr/>
        <a:lstStyle/>
        <a:p>
          <a:endParaRPr lang="es-AR"/>
        </a:p>
      </dgm:t>
    </dgm:pt>
    <dgm:pt modelId="{32884FA2-71FE-466C-A9AF-2F7BED8164C7}" type="sibTrans" cxnId="{12E1030F-4F5E-4B52-83D8-D5C2C0733505}">
      <dgm:prSet/>
      <dgm:spPr/>
      <dgm:t>
        <a:bodyPr/>
        <a:lstStyle/>
        <a:p>
          <a:endParaRPr lang="es-AR"/>
        </a:p>
      </dgm:t>
    </dgm:pt>
    <dgm:pt modelId="{84AD4566-D4F6-417A-B4BA-A9A93583712B}" type="pres">
      <dgm:prSet presAssocID="{8F0325BB-F862-4F94-AEB4-B9AC9D04FC45}" presName="rootnode" presStyleCnt="0">
        <dgm:presLayoutVars>
          <dgm:chMax/>
          <dgm:chPref/>
          <dgm:dir/>
          <dgm:animLvl val="lvl"/>
        </dgm:presLayoutVars>
      </dgm:prSet>
      <dgm:spPr/>
    </dgm:pt>
    <dgm:pt modelId="{0A19D6DA-B474-4805-B9C8-F5FD3A0F8B9E}" type="pres">
      <dgm:prSet presAssocID="{CFA12D4C-203C-4DCC-92F4-ACD95B3DCBE7}" presName="composite" presStyleCnt="0"/>
      <dgm:spPr/>
    </dgm:pt>
    <dgm:pt modelId="{4A3E4BE0-0BCC-4516-B129-1A24C025C629}" type="pres">
      <dgm:prSet presAssocID="{CFA12D4C-203C-4DCC-92F4-ACD95B3DCBE7}" presName="bentUpArrow1" presStyleLbl="alignImgPlace1" presStyleIdx="0" presStyleCnt="2"/>
      <dgm:spPr/>
    </dgm:pt>
    <dgm:pt modelId="{85F937D8-43FB-49CA-9219-C1DC3CAE6297}" type="pres">
      <dgm:prSet presAssocID="{CFA12D4C-203C-4DCC-92F4-ACD95B3DCBE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5029C31-7519-4A04-8B08-218B6BE49804}" type="pres">
      <dgm:prSet presAssocID="{CFA12D4C-203C-4DCC-92F4-ACD95B3DCBE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FAA8124-DE2F-42F2-BB26-25305EF01BF6}" type="pres">
      <dgm:prSet presAssocID="{B8A9FEE3-99AC-463E-9A28-13D5E97E8E0B}" presName="sibTrans" presStyleCnt="0"/>
      <dgm:spPr/>
    </dgm:pt>
    <dgm:pt modelId="{9A247730-449A-4E1E-8795-664373835300}" type="pres">
      <dgm:prSet presAssocID="{9EE1A606-FBC2-49A7-B571-078C02A0ABD3}" presName="composite" presStyleCnt="0"/>
      <dgm:spPr/>
    </dgm:pt>
    <dgm:pt modelId="{F691DAD6-D73D-4D83-ADFF-6FA87F027487}" type="pres">
      <dgm:prSet presAssocID="{9EE1A606-FBC2-49A7-B571-078C02A0ABD3}" presName="bentUpArrow1" presStyleLbl="alignImgPlace1" presStyleIdx="1" presStyleCnt="2"/>
      <dgm:spPr/>
    </dgm:pt>
    <dgm:pt modelId="{DA66A9A6-9202-438D-A875-1A375CD8E666}" type="pres">
      <dgm:prSet presAssocID="{9EE1A606-FBC2-49A7-B571-078C02A0AB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21D06A2-2E82-4D9A-B1E5-B8A491A7C3D3}" type="pres">
      <dgm:prSet presAssocID="{9EE1A606-FBC2-49A7-B571-078C02A0ABD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75B26C7-DD47-4561-9069-467DB21E824D}" type="pres">
      <dgm:prSet presAssocID="{8447D436-5417-4A41-A16D-E2E045D1A430}" presName="sibTrans" presStyleCnt="0"/>
      <dgm:spPr/>
    </dgm:pt>
    <dgm:pt modelId="{3281CA40-F021-4AD8-9898-9F8B461B504E}" type="pres">
      <dgm:prSet presAssocID="{F64FBB8C-6082-4A8F-ABAE-13E4EA6804BC}" presName="composite" presStyleCnt="0"/>
      <dgm:spPr/>
    </dgm:pt>
    <dgm:pt modelId="{8D12FD24-5395-4533-9CBC-9B5EE644DDB8}" type="pres">
      <dgm:prSet presAssocID="{F64FBB8C-6082-4A8F-ABAE-13E4EA6804B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2E1030F-4F5E-4B52-83D8-D5C2C0733505}" srcId="{8F0325BB-F862-4F94-AEB4-B9AC9D04FC45}" destId="{F64FBB8C-6082-4A8F-ABAE-13E4EA6804BC}" srcOrd="2" destOrd="0" parTransId="{9985C551-F661-4086-968A-8CB913BBCB2C}" sibTransId="{32884FA2-71FE-466C-A9AF-2F7BED8164C7}"/>
    <dgm:cxn modelId="{83888A7F-C6B8-4464-8814-F64C7E242DF9}" type="presOf" srcId="{8F0325BB-F862-4F94-AEB4-B9AC9D04FC45}" destId="{84AD4566-D4F6-417A-B4BA-A9A93583712B}" srcOrd="0" destOrd="0" presId="urn:microsoft.com/office/officeart/2005/8/layout/StepDownProcess"/>
    <dgm:cxn modelId="{2C122985-7C44-4D75-8342-F51150A63EFD}" type="presOf" srcId="{CFA12D4C-203C-4DCC-92F4-ACD95B3DCBE7}" destId="{85F937D8-43FB-49CA-9219-C1DC3CAE6297}" srcOrd="0" destOrd="0" presId="urn:microsoft.com/office/officeart/2005/8/layout/StepDownProcess"/>
    <dgm:cxn modelId="{FB051AA0-47FC-4AC5-A499-F1718892DF4C}" type="presOf" srcId="{F64FBB8C-6082-4A8F-ABAE-13E4EA6804BC}" destId="{8D12FD24-5395-4533-9CBC-9B5EE644DDB8}" srcOrd="0" destOrd="0" presId="urn:microsoft.com/office/officeart/2005/8/layout/StepDownProcess"/>
    <dgm:cxn modelId="{A10F6AA4-B9F5-459B-A5F1-B9012FCB301E}" srcId="{8F0325BB-F862-4F94-AEB4-B9AC9D04FC45}" destId="{CFA12D4C-203C-4DCC-92F4-ACD95B3DCBE7}" srcOrd="0" destOrd="0" parTransId="{F59AFF1B-0A52-4788-965B-9D9B6547E7FE}" sibTransId="{B8A9FEE3-99AC-463E-9A28-13D5E97E8E0B}"/>
    <dgm:cxn modelId="{7ECDC5DA-1A71-46D2-9A91-BBF4D8DD8AF9}" type="presOf" srcId="{9EE1A606-FBC2-49A7-B571-078C02A0ABD3}" destId="{DA66A9A6-9202-438D-A875-1A375CD8E666}" srcOrd="0" destOrd="0" presId="urn:microsoft.com/office/officeart/2005/8/layout/StepDownProcess"/>
    <dgm:cxn modelId="{FF6AB9F6-33E1-493A-95C2-C83AC2CB6BEE}" srcId="{8F0325BB-F862-4F94-AEB4-B9AC9D04FC45}" destId="{9EE1A606-FBC2-49A7-B571-078C02A0ABD3}" srcOrd="1" destOrd="0" parTransId="{E03FAF1D-B64A-451A-9160-DDE0CF934201}" sibTransId="{8447D436-5417-4A41-A16D-E2E045D1A430}"/>
    <dgm:cxn modelId="{76E9BEC3-9E09-454D-A43C-F347EBD4648A}" type="presParOf" srcId="{84AD4566-D4F6-417A-B4BA-A9A93583712B}" destId="{0A19D6DA-B474-4805-B9C8-F5FD3A0F8B9E}" srcOrd="0" destOrd="0" presId="urn:microsoft.com/office/officeart/2005/8/layout/StepDownProcess"/>
    <dgm:cxn modelId="{CAA03B9A-F4D8-436D-BA33-E054AA41B815}" type="presParOf" srcId="{0A19D6DA-B474-4805-B9C8-F5FD3A0F8B9E}" destId="{4A3E4BE0-0BCC-4516-B129-1A24C025C629}" srcOrd="0" destOrd="0" presId="urn:microsoft.com/office/officeart/2005/8/layout/StepDownProcess"/>
    <dgm:cxn modelId="{143A67F7-BADA-40E7-AB4D-501120972324}" type="presParOf" srcId="{0A19D6DA-B474-4805-B9C8-F5FD3A0F8B9E}" destId="{85F937D8-43FB-49CA-9219-C1DC3CAE6297}" srcOrd="1" destOrd="0" presId="urn:microsoft.com/office/officeart/2005/8/layout/StepDownProcess"/>
    <dgm:cxn modelId="{CF2164A5-E5A5-4CA1-A9B6-F0456AE1ADC7}" type="presParOf" srcId="{0A19D6DA-B474-4805-B9C8-F5FD3A0F8B9E}" destId="{05029C31-7519-4A04-8B08-218B6BE49804}" srcOrd="2" destOrd="0" presId="urn:microsoft.com/office/officeart/2005/8/layout/StepDownProcess"/>
    <dgm:cxn modelId="{AA93E953-11CA-4FE0-A31B-1F911EEA6748}" type="presParOf" srcId="{84AD4566-D4F6-417A-B4BA-A9A93583712B}" destId="{9FAA8124-DE2F-42F2-BB26-25305EF01BF6}" srcOrd="1" destOrd="0" presId="urn:microsoft.com/office/officeart/2005/8/layout/StepDownProcess"/>
    <dgm:cxn modelId="{43101C63-47E6-4222-9AB5-92265778D525}" type="presParOf" srcId="{84AD4566-D4F6-417A-B4BA-A9A93583712B}" destId="{9A247730-449A-4E1E-8795-664373835300}" srcOrd="2" destOrd="0" presId="urn:microsoft.com/office/officeart/2005/8/layout/StepDownProcess"/>
    <dgm:cxn modelId="{6696112E-9B28-4BB6-9151-F0FDC87846DC}" type="presParOf" srcId="{9A247730-449A-4E1E-8795-664373835300}" destId="{F691DAD6-D73D-4D83-ADFF-6FA87F027487}" srcOrd="0" destOrd="0" presId="urn:microsoft.com/office/officeart/2005/8/layout/StepDownProcess"/>
    <dgm:cxn modelId="{B3A9F578-C00D-4AA0-A3D6-AFACD204B07B}" type="presParOf" srcId="{9A247730-449A-4E1E-8795-664373835300}" destId="{DA66A9A6-9202-438D-A875-1A375CD8E666}" srcOrd="1" destOrd="0" presId="urn:microsoft.com/office/officeart/2005/8/layout/StepDownProcess"/>
    <dgm:cxn modelId="{85BF261C-5DCA-4447-8F8B-DB25455AFE87}" type="presParOf" srcId="{9A247730-449A-4E1E-8795-664373835300}" destId="{821D06A2-2E82-4D9A-B1E5-B8A491A7C3D3}" srcOrd="2" destOrd="0" presId="urn:microsoft.com/office/officeart/2005/8/layout/StepDownProcess"/>
    <dgm:cxn modelId="{ED3ABF1F-ABDE-4CF0-8181-DB767761F7DD}" type="presParOf" srcId="{84AD4566-D4F6-417A-B4BA-A9A93583712B}" destId="{575B26C7-DD47-4561-9069-467DB21E824D}" srcOrd="3" destOrd="0" presId="urn:microsoft.com/office/officeart/2005/8/layout/StepDownProcess"/>
    <dgm:cxn modelId="{22944AC0-16D0-424A-B4EB-7356897F6B65}" type="presParOf" srcId="{84AD4566-D4F6-417A-B4BA-A9A93583712B}" destId="{3281CA40-F021-4AD8-9898-9F8B461B504E}" srcOrd="4" destOrd="0" presId="urn:microsoft.com/office/officeart/2005/8/layout/StepDownProcess"/>
    <dgm:cxn modelId="{57EFF874-2466-4EE5-8171-829A1843C9CC}" type="presParOf" srcId="{3281CA40-F021-4AD8-9898-9F8B461B504E}" destId="{8D12FD24-5395-4533-9CBC-9B5EE644DDB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B0560D-9214-46C2-86FD-4CC6E55B70BF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F40C0579-502C-4030-9661-AE14B11EE346}">
      <dgm:prSet phldrT="[Texto]"/>
      <dgm:spPr/>
      <dgm:t>
        <a:bodyPr/>
        <a:lstStyle/>
        <a:p>
          <a:r>
            <a:rPr lang="es-AR" dirty="0"/>
            <a:t>Concepto Principal</a:t>
          </a:r>
        </a:p>
      </dgm:t>
    </dgm:pt>
    <dgm:pt modelId="{E542CB09-2D18-4809-A3A8-F48040E33A2B}" type="parTrans" cxnId="{F683A1D7-85E6-4D14-90BB-AD8274A79196}">
      <dgm:prSet/>
      <dgm:spPr/>
      <dgm:t>
        <a:bodyPr/>
        <a:lstStyle/>
        <a:p>
          <a:endParaRPr lang="es-AR"/>
        </a:p>
      </dgm:t>
    </dgm:pt>
    <dgm:pt modelId="{B794B688-0236-46E8-866A-0C479C711994}" type="sibTrans" cxnId="{F683A1D7-85E6-4D14-90BB-AD8274A79196}">
      <dgm:prSet/>
      <dgm:spPr/>
      <dgm:t>
        <a:bodyPr/>
        <a:lstStyle/>
        <a:p>
          <a:endParaRPr lang="es-AR"/>
        </a:p>
      </dgm:t>
    </dgm:pt>
    <dgm:pt modelId="{5325685D-2AA9-4969-8527-52127656EF05}" type="asst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84981942-863C-4886-A23E-FE088FC8B54D}" type="parTrans" cxnId="{73F9A05C-4CB1-4264-BF0D-5129256CED60}">
      <dgm:prSet/>
      <dgm:spPr/>
      <dgm:t>
        <a:bodyPr/>
        <a:lstStyle/>
        <a:p>
          <a:endParaRPr lang="es-AR"/>
        </a:p>
      </dgm:t>
    </dgm:pt>
    <dgm:pt modelId="{2ECABA32-B6E2-427D-8A0F-A5039EB3C3B2}" type="sibTrans" cxnId="{73F9A05C-4CB1-4264-BF0D-5129256CED60}">
      <dgm:prSet/>
      <dgm:spPr/>
      <dgm:t>
        <a:bodyPr/>
        <a:lstStyle/>
        <a:p>
          <a:endParaRPr lang="es-AR"/>
        </a:p>
      </dgm:t>
    </dgm:pt>
    <dgm:pt modelId="{D5432628-A61E-4C6F-920D-ABB6BDA4230A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2D67B759-986A-465C-8EFA-322BC7536A9B}" type="parTrans" cxnId="{08536499-75A5-4A90-9C6E-20FA2267FDEF}">
      <dgm:prSet/>
      <dgm:spPr/>
      <dgm:t>
        <a:bodyPr/>
        <a:lstStyle/>
        <a:p>
          <a:endParaRPr lang="es-AR"/>
        </a:p>
      </dgm:t>
    </dgm:pt>
    <dgm:pt modelId="{4D3140DE-8839-4ADF-970A-4D3337EA2123}" type="sibTrans" cxnId="{08536499-75A5-4A90-9C6E-20FA2267FDEF}">
      <dgm:prSet/>
      <dgm:spPr/>
      <dgm:t>
        <a:bodyPr/>
        <a:lstStyle/>
        <a:p>
          <a:endParaRPr lang="es-AR"/>
        </a:p>
      </dgm:t>
    </dgm:pt>
    <dgm:pt modelId="{978FE9BC-67FE-4E4A-955C-640AED96CF5A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1874C5DB-340C-436F-ADD3-009915919EC0}" type="parTrans" cxnId="{4D0AE2A1-C372-4710-A0B0-C1B5FD402659}">
      <dgm:prSet/>
      <dgm:spPr/>
      <dgm:t>
        <a:bodyPr/>
        <a:lstStyle/>
        <a:p>
          <a:endParaRPr lang="es-AR"/>
        </a:p>
      </dgm:t>
    </dgm:pt>
    <dgm:pt modelId="{278A36E7-80CF-4453-9B77-6316FC3D0D33}" type="sibTrans" cxnId="{4D0AE2A1-C372-4710-A0B0-C1B5FD402659}">
      <dgm:prSet/>
      <dgm:spPr/>
      <dgm:t>
        <a:bodyPr/>
        <a:lstStyle/>
        <a:p>
          <a:endParaRPr lang="es-AR"/>
        </a:p>
      </dgm:t>
    </dgm:pt>
    <dgm:pt modelId="{83EF52E2-46C7-4AB0-8B4F-29508B0FE8F5}">
      <dgm:prSet phldrT="[Texto]"/>
      <dgm:spPr/>
      <dgm:t>
        <a:bodyPr/>
        <a:lstStyle/>
        <a:p>
          <a:r>
            <a:rPr lang="es-AR" dirty="0"/>
            <a:t>Concepto 4</a:t>
          </a:r>
        </a:p>
      </dgm:t>
    </dgm:pt>
    <dgm:pt modelId="{E9BBAFFD-D0C2-4EC0-9D47-2AD3EF1F6F32}" type="parTrans" cxnId="{3E3A7781-7F0B-48F7-BFDB-DA610ECADA18}">
      <dgm:prSet/>
      <dgm:spPr/>
      <dgm:t>
        <a:bodyPr/>
        <a:lstStyle/>
        <a:p>
          <a:endParaRPr lang="es-AR"/>
        </a:p>
      </dgm:t>
    </dgm:pt>
    <dgm:pt modelId="{115FE49C-757F-4444-A58B-E62298FA93E0}" type="sibTrans" cxnId="{3E3A7781-7F0B-48F7-BFDB-DA610ECADA18}">
      <dgm:prSet/>
      <dgm:spPr/>
      <dgm:t>
        <a:bodyPr/>
        <a:lstStyle/>
        <a:p>
          <a:endParaRPr lang="es-AR"/>
        </a:p>
      </dgm:t>
    </dgm:pt>
    <dgm:pt modelId="{DA8435E4-0D24-4677-BFA0-14728784EDAC}">
      <dgm:prSet phldrT="[Texto]"/>
      <dgm:spPr/>
      <dgm:t>
        <a:bodyPr/>
        <a:lstStyle/>
        <a:p>
          <a:r>
            <a:rPr lang="es-AR" dirty="0"/>
            <a:t>Concepto 5</a:t>
          </a:r>
        </a:p>
      </dgm:t>
    </dgm:pt>
    <dgm:pt modelId="{1A060CA4-A2A8-4BEF-868C-4FC63C52CC6B}" type="parTrans" cxnId="{F11AB2B8-A49A-4E27-819F-1E789E4D3DE1}">
      <dgm:prSet/>
      <dgm:spPr/>
      <dgm:t>
        <a:bodyPr/>
        <a:lstStyle/>
        <a:p>
          <a:endParaRPr lang="es-AR"/>
        </a:p>
      </dgm:t>
    </dgm:pt>
    <dgm:pt modelId="{6BCFF9B5-0AB1-4EEB-BA54-BBADD4866ACE}" type="sibTrans" cxnId="{F11AB2B8-A49A-4E27-819F-1E789E4D3DE1}">
      <dgm:prSet/>
      <dgm:spPr/>
      <dgm:t>
        <a:bodyPr/>
        <a:lstStyle/>
        <a:p>
          <a:endParaRPr lang="es-AR"/>
        </a:p>
      </dgm:t>
    </dgm:pt>
    <dgm:pt modelId="{DCFF4A47-1A68-43DC-BC78-E0F3EAC9AF22}" type="pres">
      <dgm:prSet presAssocID="{55B0560D-9214-46C2-86FD-4CC6E55B70B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1213EB-D3D4-4CB9-A8A2-6A38D25B40EB}" type="pres">
      <dgm:prSet presAssocID="{55B0560D-9214-46C2-86FD-4CC6E55B70BF}" presName="hierFlow" presStyleCnt="0"/>
      <dgm:spPr/>
    </dgm:pt>
    <dgm:pt modelId="{B2346EEF-5939-4FAF-A40B-4D0872E1C4DF}" type="pres">
      <dgm:prSet presAssocID="{55B0560D-9214-46C2-86FD-4CC6E55B70B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13F28CF-2E5B-4712-A77C-D1405E855CA0}" type="pres">
      <dgm:prSet presAssocID="{F40C0579-502C-4030-9661-AE14B11EE346}" presName="Name14" presStyleCnt="0"/>
      <dgm:spPr/>
    </dgm:pt>
    <dgm:pt modelId="{93D139FD-8721-4C01-9F88-C9FBFB42CEC5}" type="pres">
      <dgm:prSet presAssocID="{F40C0579-502C-4030-9661-AE14B11EE346}" presName="level1Shape" presStyleLbl="node0" presStyleIdx="0" presStyleCnt="1">
        <dgm:presLayoutVars>
          <dgm:chPref val="3"/>
        </dgm:presLayoutVars>
      </dgm:prSet>
      <dgm:spPr/>
    </dgm:pt>
    <dgm:pt modelId="{BDEF8F53-07D0-492C-8D55-B6EE7208BBAF}" type="pres">
      <dgm:prSet presAssocID="{F40C0579-502C-4030-9661-AE14B11EE346}" presName="hierChild2" presStyleCnt="0"/>
      <dgm:spPr/>
    </dgm:pt>
    <dgm:pt modelId="{FE0B463C-A94E-40D9-AFB0-E4D1004D6976}" type="pres">
      <dgm:prSet presAssocID="{84981942-863C-4886-A23E-FE088FC8B54D}" presName="Name19" presStyleLbl="parChTrans1D2" presStyleIdx="0" presStyleCnt="2"/>
      <dgm:spPr/>
    </dgm:pt>
    <dgm:pt modelId="{5467617D-A72A-4909-8A23-049199E16D41}" type="pres">
      <dgm:prSet presAssocID="{5325685D-2AA9-4969-8527-52127656EF05}" presName="Name21" presStyleCnt="0"/>
      <dgm:spPr/>
    </dgm:pt>
    <dgm:pt modelId="{7CF04778-6BB2-4A2D-BF6F-AE5EAA82855C}" type="pres">
      <dgm:prSet presAssocID="{5325685D-2AA9-4969-8527-52127656EF05}" presName="level2Shape" presStyleLbl="asst1" presStyleIdx="0" presStyleCnt="1"/>
      <dgm:spPr/>
    </dgm:pt>
    <dgm:pt modelId="{60B7B3A0-8D0F-45AD-BDB5-3653D97155F8}" type="pres">
      <dgm:prSet presAssocID="{5325685D-2AA9-4969-8527-52127656EF05}" presName="hierChild3" presStyleCnt="0"/>
      <dgm:spPr/>
    </dgm:pt>
    <dgm:pt modelId="{646AD13B-DB6E-4759-85C6-D328B66E69F2}" type="pres">
      <dgm:prSet presAssocID="{2D67B759-986A-465C-8EFA-322BC7536A9B}" presName="Name19" presStyleLbl="parChTrans1D3" presStyleIdx="0" presStyleCnt="3"/>
      <dgm:spPr/>
    </dgm:pt>
    <dgm:pt modelId="{11A0EA0D-10AF-4853-BA1B-FBD5F091B797}" type="pres">
      <dgm:prSet presAssocID="{D5432628-A61E-4C6F-920D-ABB6BDA4230A}" presName="Name21" presStyleCnt="0"/>
      <dgm:spPr/>
    </dgm:pt>
    <dgm:pt modelId="{91180AD0-C6AB-454B-A74B-6A26ADD300EA}" type="pres">
      <dgm:prSet presAssocID="{D5432628-A61E-4C6F-920D-ABB6BDA4230A}" presName="level2Shape" presStyleLbl="node3" presStyleIdx="0" presStyleCnt="3"/>
      <dgm:spPr/>
    </dgm:pt>
    <dgm:pt modelId="{52DF53C4-D175-45C2-8FA5-E257E1E448AE}" type="pres">
      <dgm:prSet presAssocID="{D5432628-A61E-4C6F-920D-ABB6BDA4230A}" presName="hierChild3" presStyleCnt="0"/>
      <dgm:spPr/>
    </dgm:pt>
    <dgm:pt modelId="{3031F547-CBA5-42D3-A419-2B37522D738B}" type="pres">
      <dgm:prSet presAssocID="{1874C5DB-340C-436F-ADD3-009915919EC0}" presName="Name19" presStyleLbl="parChTrans1D2" presStyleIdx="1" presStyleCnt="2"/>
      <dgm:spPr/>
    </dgm:pt>
    <dgm:pt modelId="{CD538CB0-8570-41E8-8DAD-D014187E64F1}" type="pres">
      <dgm:prSet presAssocID="{978FE9BC-67FE-4E4A-955C-640AED96CF5A}" presName="Name21" presStyleCnt="0"/>
      <dgm:spPr/>
    </dgm:pt>
    <dgm:pt modelId="{60FEACA6-67BA-47CB-ABD9-D64F2928D95C}" type="pres">
      <dgm:prSet presAssocID="{978FE9BC-67FE-4E4A-955C-640AED96CF5A}" presName="level2Shape" presStyleLbl="node2" presStyleIdx="0" presStyleCnt="1"/>
      <dgm:spPr/>
    </dgm:pt>
    <dgm:pt modelId="{3DD38222-BE96-4741-9ACC-05F4CE72909F}" type="pres">
      <dgm:prSet presAssocID="{978FE9BC-67FE-4E4A-955C-640AED96CF5A}" presName="hierChild3" presStyleCnt="0"/>
      <dgm:spPr/>
    </dgm:pt>
    <dgm:pt modelId="{DFB6B903-9753-495D-AC23-AF09AFEAA31D}" type="pres">
      <dgm:prSet presAssocID="{E9BBAFFD-D0C2-4EC0-9D47-2AD3EF1F6F32}" presName="Name19" presStyleLbl="parChTrans1D3" presStyleIdx="1" presStyleCnt="3"/>
      <dgm:spPr/>
    </dgm:pt>
    <dgm:pt modelId="{42626F1D-D5C4-45BC-90B1-59BC06D9354F}" type="pres">
      <dgm:prSet presAssocID="{83EF52E2-46C7-4AB0-8B4F-29508B0FE8F5}" presName="Name21" presStyleCnt="0"/>
      <dgm:spPr/>
    </dgm:pt>
    <dgm:pt modelId="{89C686BB-A931-4838-B062-B5A737FFEB1A}" type="pres">
      <dgm:prSet presAssocID="{83EF52E2-46C7-4AB0-8B4F-29508B0FE8F5}" presName="level2Shape" presStyleLbl="node3" presStyleIdx="1" presStyleCnt="3"/>
      <dgm:spPr/>
    </dgm:pt>
    <dgm:pt modelId="{1AEBBED4-6FF4-41B1-BB73-08416AFE774D}" type="pres">
      <dgm:prSet presAssocID="{83EF52E2-46C7-4AB0-8B4F-29508B0FE8F5}" presName="hierChild3" presStyleCnt="0"/>
      <dgm:spPr/>
    </dgm:pt>
    <dgm:pt modelId="{1D2ABFAA-377F-41E9-A0BA-BD419483FB21}" type="pres">
      <dgm:prSet presAssocID="{1A060CA4-A2A8-4BEF-868C-4FC63C52CC6B}" presName="Name19" presStyleLbl="parChTrans1D3" presStyleIdx="2" presStyleCnt="3"/>
      <dgm:spPr/>
    </dgm:pt>
    <dgm:pt modelId="{5C557285-E0B6-4090-BF9D-36B5BC6D33DE}" type="pres">
      <dgm:prSet presAssocID="{DA8435E4-0D24-4677-BFA0-14728784EDAC}" presName="Name21" presStyleCnt="0"/>
      <dgm:spPr/>
    </dgm:pt>
    <dgm:pt modelId="{D866E21B-E876-47DA-B3AD-3AF12EF88EAD}" type="pres">
      <dgm:prSet presAssocID="{DA8435E4-0D24-4677-BFA0-14728784EDAC}" presName="level2Shape" presStyleLbl="node3" presStyleIdx="2" presStyleCnt="3"/>
      <dgm:spPr/>
    </dgm:pt>
    <dgm:pt modelId="{ED45B522-C09A-4FEF-9EFD-9D056D11DB6B}" type="pres">
      <dgm:prSet presAssocID="{DA8435E4-0D24-4677-BFA0-14728784EDAC}" presName="hierChild3" presStyleCnt="0"/>
      <dgm:spPr/>
    </dgm:pt>
    <dgm:pt modelId="{EE59E4D0-4E98-41E1-ABD3-026EC1751768}" type="pres">
      <dgm:prSet presAssocID="{55B0560D-9214-46C2-86FD-4CC6E55B70BF}" presName="bgShapesFlow" presStyleCnt="0"/>
      <dgm:spPr/>
    </dgm:pt>
  </dgm:ptLst>
  <dgm:cxnLst>
    <dgm:cxn modelId="{1AA00D01-4F07-4DF2-9811-68B9D0850E05}" type="presOf" srcId="{2D67B759-986A-465C-8EFA-322BC7536A9B}" destId="{646AD13B-DB6E-4759-85C6-D328B66E69F2}" srcOrd="0" destOrd="0" presId="urn:microsoft.com/office/officeart/2005/8/layout/hierarchy6"/>
    <dgm:cxn modelId="{5A833012-4671-4524-A59F-7638DED68DED}" type="presOf" srcId="{DA8435E4-0D24-4677-BFA0-14728784EDAC}" destId="{D866E21B-E876-47DA-B3AD-3AF12EF88EAD}" srcOrd="0" destOrd="0" presId="urn:microsoft.com/office/officeart/2005/8/layout/hierarchy6"/>
    <dgm:cxn modelId="{4E138813-ADE6-4D7C-8851-B9754290A271}" type="presOf" srcId="{83EF52E2-46C7-4AB0-8B4F-29508B0FE8F5}" destId="{89C686BB-A931-4838-B062-B5A737FFEB1A}" srcOrd="0" destOrd="0" presId="urn:microsoft.com/office/officeart/2005/8/layout/hierarchy6"/>
    <dgm:cxn modelId="{B5EB731F-4D10-4D18-A991-49214E4DC943}" type="presOf" srcId="{1874C5DB-340C-436F-ADD3-009915919EC0}" destId="{3031F547-CBA5-42D3-A419-2B37522D738B}" srcOrd="0" destOrd="0" presId="urn:microsoft.com/office/officeart/2005/8/layout/hierarchy6"/>
    <dgm:cxn modelId="{360CD429-D73D-4510-908F-5D2B35E8CDF2}" type="presOf" srcId="{84981942-863C-4886-A23E-FE088FC8B54D}" destId="{FE0B463C-A94E-40D9-AFB0-E4D1004D6976}" srcOrd="0" destOrd="0" presId="urn:microsoft.com/office/officeart/2005/8/layout/hierarchy6"/>
    <dgm:cxn modelId="{0DFFB32F-7B9B-4DF1-8715-5CB913E820DA}" type="presOf" srcId="{55B0560D-9214-46C2-86FD-4CC6E55B70BF}" destId="{DCFF4A47-1A68-43DC-BC78-E0F3EAC9AF22}" srcOrd="0" destOrd="0" presId="urn:microsoft.com/office/officeart/2005/8/layout/hierarchy6"/>
    <dgm:cxn modelId="{86C62131-3EC8-45B7-A078-0FD31754D569}" type="presOf" srcId="{1A060CA4-A2A8-4BEF-868C-4FC63C52CC6B}" destId="{1D2ABFAA-377F-41E9-A0BA-BD419483FB21}" srcOrd="0" destOrd="0" presId="urn:microsoft.com/office/officeart/2005/8/layout/hierarchy6"/>
    <dgm:cxn modelId="{73F9A05C-4CB1-4264-BF0D-5129256CED60}" srcId="{F40C0579-502C-4030-9661-AE14B11EE346}" destId="{5325685D-2AA9-4969-8527-52127656EF05}" srcOrd="0" destOrd="0" parTransId="{84981942-863C-4886-A23E-FE088FC8B54D}" sibTransId="{2ECABA32-B6E2-427D-8A0F-A5039EB3C3B2}"/>
    <dgm:cxn modelId="{3ABCF15D-B0EE-4EBD-8D53-AB822C225441}" type="presOf" srcId="{F40C0579-502C-4030-9661-AE14B11EE346}" destId="{93D139FD-8721-4C01-9F88-C9FBFB42CEC5}" srcOrd="0" destOrd="0" presId="urn:microsoft.com/office/officeart/2005/8/layout/hierarchy6"/>
    <dgm:cxn modelId="{3E3A7781-7F0B-48F7-BFDB-DA610ECADA18}" srcId="{978FE9BC-67FE-4E4A-955C-640AED96CF5A}" destId="{83EF52E2-46C7-4AB0-8B4F-29508B0FE8F5}" srcOrd="0" destOrd="0" parTransId="{E9BBAFFD-D0C2-4EC0-9D47-2AD3EF1F6F32}" sibTransId="{115FE49C-757F-4444-A58B-E62298FA93E0}"/>
    <dgm:cxn modelId="{08536499-75A5-4A90-9C6E-20FA2267FDEF}" srcId="{5325685D-2AA9-4969-8527-52127656EF05}" destId="{D5432628-A61E-4C6F-920D-ABB6BDA4230A}" srcOrd="0" destOrd="0" parTransId="{2D67B759-986A-465C-8EFA-322BC7536A9B}" sibTransId="{4D3140DE-8839-4ADF-970A-4D3337EA2123}"/>
    <dgm:cxn modelId="{29A8D39A-D1D6-4C92-852E-D9126C68588B}" type="presOf" srcId="{978FE9BC-67FE-4E4A-955C-640AED96CF5A}" destId="{60FEACA6-67BA-47CB-ABD9-D64F2928D95C}" srcOrd="0" destOrd="0" presId="urn:microsoft.com/office/officeart/2005/8/layout/hierarchy6"/>
    <dgm:cxn modelId="{4D0AE2A1-C372-4710-A0B0-C1B5FD402659}" srcId="{F40C0579-502C-4030-9661-AE14B11EE346}" destId="{978FE9BC-67FE-4E4A-955C-640AED96CF5A}" srcOrd="1" destOrd="0" parTransId="{1874C5DB-340C-436F-ADD3-009915919EC0}" sibTransId="{278A36E7-80CF-4453-9B77-6316FC3D0D33}"/>
    <dgm:cxn modelId="{F11AB2B8-A49A-4E27-819F-1E789E4D3DE1}" srcId="{978FE9BC-67FE-4E4A-955C-640AED96CF5A}" destId="{DA8435E4-0D24-4677-BFA0-14728784EDAC}" srcOrd="1" destOrd="0" parTransId="{1A060CA4-A2A8-4BEF-868C-4FC63C52CC6B}" sibTransId="{6BCFF9B5-0AB1-4EEB-BA54-BBADD4866ACE}"/>
    <dgm:cxn modelId="{E14EE8D6-DDB6-4A1E-A2D3-A6CC9A57F65C}" type="presOf" srcId="{E9BBAFFD-D0C2-4EC0-9D47-2AD3EF1F6F32}" destId="{DFB6B903-9753-495D-AC23-AF09AFEAA31D}" srcOrd="0" destOrd="0" presId="urn:microsoft.com/office/officeart/2005/8/layout/hierarchy6"/>
    <dgm:cxn modelId="{F683A1D7-85E6-4D14-90BB-AD8274A79196}" srcId="{55B0560D-9214-46C2-86FD-4CC6E55B70BF}" destId="{F40C0579-502C-4030-9661-AE14B11EE346}" srcOrd="0" destOrd="0" parTransId="{E542CB09-2D18-4809-A3A8-F48040E33A2B}" sibTransId="{B794B688-0236-46E8-866A-0C479C711994}"/>
    <dgm:cxn modelId="{B722FBEF-270B-4240-9C40-BBB2163C89BB}" type="presOf" srcId="{5325685D-2AA9-4969-8527-52127656EF05}" destId="{7CF04778-6BB2-4A2D-BF6F-AE5EAA82855C}" srcOrd="0" destOrd="0" presId="urn:microsoft.com/office/officeart/2005/8/layout/hierarchy6"/>
    <dgm:cxn modelId="{7C15CDF2-86B2-4D30-BCE0-B407A5047A6B}" type="presOf" srcId="{D5432628-A61E-4C6F-920D-ABB6BDA4230A}" destId="{91180AD0-C6AB-454B-A74B-6A26ADD300EA}" srcOrd="0" destOrd="0" presId="urn:microsoft.com/office/officeart/2005/8/layout/hierarchy6"/>
    <dgm:cxn modelId="{6250B339-1A33-42F1-8791-05104CA0C5B5}" type="presParOf" srcId="{DCFF4A47-1A68-43DC-BC78-E0F3EAC9AF22}" destId="{AF1213EB-D3D4-4CB9-A8A2-6A38D25B40EB}" srcOrd="0" destOrd="0" presId="urn:microsoft.com/office/officeart/2005/8/layout/hierarchy6"/>
    <dgm:cxn modelId="{4CF4EA95-E096-4A4B-BAE6-A4EE28F8025B}" type="presParOf" srcId="{AF1213EB-D3D4-4CB9-A8A2-6A38D25B40EB}" destId="{B2346EEF-5939-4FAF-A40B-4D0872E1C4DF}" srcOrd="0" destOrd="0" presId="urn:microsoft.com/office/officeart/2005/8/layout/hierarchy6"/>
    <dgm:cxn modelId="{088AE972-DBE7-431E-83AD-4D44A5F6A1CD}" type="presParOf" srcId="{B2346EEF-5939-4FAF-A40B-4D0872E1C4DF}" destId="{713F28CF-2E5B-4712-A77C-D1405E855CA0}" srcOrd="0" destOrd="0" presId="urn:microsoft.com/office/officeart/2005/8/layout/hierarchy6"/>
    <dgm:cxn modelId="{6C0253E6-FF37-44A9-85E8-E43F9FC3D74E}" type="presParOf" srcId="{713F28CF-2E5B-4712-A77C-D1405E855CA0}" destId="{93D139FD-8721-4C01-9F88-C9FBFB42CEC5}" srcOrd="0" destOrd="0" presId="urn:microsoft.com/office/officeart/2005/8/layout/hierarchy6"/>
    <dgm:cxn modelId="{7CE2D2B7-48B9-41FB-9C67-6D46EAAEA55D}" type="presParOf" srcId="{713F28CF-2E5B-4712-A77C-D1405E855CA0}" destId="{BDEF8F53-07D0-492C-8D55-B6EE7208BBAF}" srcOrd="1" destOrd="0" presId="urn:microsoft.com/office/officeart/2005/8/layout/hierarchy6"/>
    <dgm:cxn modelId="{164430F2-8369-48C3-B09D-A2FD682CB020}" type="presParOf" srcId="{BDEF8F53-07D0-492C-8D55-B6EE7208BBAF}" destId="{FE0B463C-A94E-40D9-AFB0-E4D1004D6976}" srcOrd="0" destOrd="0" presId="urn:microsoft.com/office/officeart/2005/8/layout/hierarchy6"/>
    <dgm:cxn modelId="{464693F4-3675-482C-965E-ED47A6BBF4F4}" type="presParOf" srcId="{BDEF8F53-07D0-492C-8D55-B6EE7208BBAF}" destId="{5467617D-A72A-4909-8A23-049199E16D41}" srcOrd="1" destOrd="0" presId="urn:microsoft.com/office/officeart/2005/8/layout/hierarchy6"/>
    <dgm:cxn modelId="{A1A73DA0-2CA7-422E-B6B8-35E5001C16FC}" type="presParOf" srcId="{5467617D-A72A-4909-8A23-049199E16D41}" destId="{7CF04778-6BB2-4A2D-BF6F-AE5EAA82855C}" srcOrd="0" destOrd="0" presId="urn:microsoft.com/office/officeart/2005/8/layout/hierarchy6"/>
    <dgm:cxn modelId="{3536D026-BDEE-4725-AA42-677929C08B21}" type="presParOf" srcId="{5467617D-A72A-4909-8A23-049199E16D41}" destId="{60B7B3A0-8D0F-45AD-BDB5-3653D97155F8}" srcOrd="1" destOrd="0" presId="urn:microsoft.com/office/officeart/2005/8/layout/hierarchy6"/>
    <dgm:cxn modelId="{0629C275-673C-4B2C-B127-101644E94AEE}" type="presParOf" srcId="{60B7B3A0-8D0F-45AD-BDB5-3653D97155F8}" destId="{646AD13B-DB6E-4759-85C6-D328B66E69F2}" srcOrd="0" destOrd="0" presId="urn:microsoft.com/office/officeart/2005/8/layout/hierarchy6"/>
    <dgm:cxn modelId="{52494645-4501-468E-A93C-E9CEC0A18286}" type="presParOf" srcId="{60B7B3A0-8D0F-45AD-BDB5-3653D97155F8}" destId="{11A0EA0D-10AF-4853-BA1B-FBD5F091B797}" srcOrd="1" destOrd="0" presId="urn:microsoft.com/office/officeart/2005/8/layout/hierarchy6"/>
    <dgm:cxn modelId="{23B51FB3-93CA-4453-9942-1DEB04791AF8}" type="presParOf" srcId="{11A0EA0D-10AF-4853-BA1B-FBD5F091B797}" destId="{91180AD0-C6AB-454B-A74B-6A26ADD300EA}" srcOrd="0" destOrd="0" presId="urn:microsoft.com/office/officeart/2005/8/layout/hierarchy6"/>
    <dgm:cxn modelId="{3FAC7C5A-A898-4E40-BB36-F1474758B521}" type="presParOf" srcId="{11A0EA0D-10AF-4853-BA1B-FBD5F091B797}" destId="{52DF53C4-D175-45C2-8FA5-E257E1E448AE}" srcOrd="1" destOrd="0" presId="urn:microsoft.com/office/officeart/2005/8/layout/hierarchy6"/>
    <dgm:cxn modelId="{3F8F3334-E824-4303-BA06-326AD57B6DE1}" type="presParOf" srcId="{BDEF8F53-07D0-492C-8D55-B6EE7208BBAF}" destId="{3031F547-CBA5-42D3-A419-2B37522D738B}" srcOrd="2" destOrd="0" presId="urn:microsoft.com/office/officeart/2005/8/layout/hierarchy6"/>
    <dgm:cxn modelId="{5C0600B9-0B23-409E-986A-F0D657B96B27}" type="presParOf" srcId="{BDEF8F53-07D0-492C-8D55-B6EE7208BBAF}" destId="{CD538CB0-8570-41E8-8DAD-D014187E64F1}" srcOrd="3" destOrd="0" presId="urn:microsoft.com/office/officeart/2005/8/layout/hierarchy6"/>
    <dgm:cxn modelId="{48F71DEA-7787-4537-BCE8-704F4CA9752E}" type="presParOf" srcId="{CD538CB0-8570-41E8-8DAD-D014187E64F1}" destId="{60FEACA6-67BA-47CB-ABD9-D64F2928D95C}" srcOrd="0" destOrd="0" presId="urn:microsoft.com/office/officeart/2005/8/layout/hierarchy6"/>
    <dgm:cxn modelId="{FD8998E6-E929-46FC-B498-07BE86F7AE83}" type="presParOf" srcId="{CD538CB0-8570-41E8-8DAD-D014187E64F1}" destId="{3DD38222-BE96-4741-9ACC-05F4CE72909F}" srcOrd="1" destOrd="0" presId="urn:microsoft.com/office/officeart/2005/8/layout/hierarchy6"/>
    <dgm:cxn modelId="{E345156B-734A-42BB-B0FB-D8B5A52D8BEB}" type="presParOf" srcId="{3DD38222-BE96-4741-9ACC-05F4CE72909F}" destId="{DFB6B903-9753-495D-AC23-AF09AFEAA31D}" srcOrd="0" destOrd="0" presId="urn:microsoft.com/office/officeart/2005/8/layout/hierarchy6"/>
    <dgm:cxn modelId="{EA0BB9AE-84E7-4FDC-8478-19DE067B576C}" type="presParOf" srcId="{3DD38222-BE96-4741-9ACC-05F4CE72909F}" destId="{42626F1D-D5C4-45BC-90B1-59BC06D9354F}" srcOrd="1" destOrd="0" presId="urn:microsoft.com/office/officeart/2005/8/layout/hierarchy6"/>
    <dgm:cxn modelId="{B950994B-4D1D-4B38-9596-B4366EC31A8F}" type="presParOf" srcId="{42626F1D-D5C4-45BC-90B1-59BC06D9354F}" destId="{89C686BB-A931-4838-B062-B5A737FFEB1A}" srcOrd="0" destOrd="0" presId="urn:microsoft.com/office/officeart/2005/8/layout/hierarchy6"/>
    <dgm:cxn modelId="{45014760-FF85-47F3-9C8A-ACA5B9CA7677}" type="presParOf" srcId="{42626F1D-D5C4-45BC-90B1-59BC06D9354F}" destId="{1AEBBED4-6FF4-41B1-BB73-08416AFE774D}" srcOrd="1" destOrd="0" presId="urn:microsoft.com/office/officeart/2005/8/layout/hierarchy6"/>
    <dgm:cxn modelId="{06A04C81-021B-4124-9A37-9F6A8537CB77}" type="presParOf" srcId="{3DD38222-BE96-4741-9ACC-05F4CE72909F}" destId="{1D2ABFAA-377F-41E9-A0BA-BD419483FB21}" srcOrd="2" destOrd="0" presId="urn:microsoft.com/office/officeart/2005/8/layout/hierarchy6"/>
    <dgm:cxn modelId="{428FB6E0-1952-4247-BEF5-758273D18B2B}" type="presParOf" srcId="{3DD38222-BE96-4741-9ACC-05F4CE72909F}" destId="{5C557285-E0B6-4090-BF9D-36B5BC6D33DE}" srcOrd="3" destOrd="0" presId="urn:microsoft.com/office/officeart/2005/8/layout/hierarchy6"/>
    <dgm:cxn modelId="{1256E791-4A29-4DF3-844B-32546A39A6C4}" type="presParOf" srcId="{5C557285-E0B6-4090-BF9D-36B5BC6D33DE}" destId="{D866E21B-E876-47DA-B3AD-3AF12EF88EAD}" srcOrd="0" destOrd="0" presId="urn:microsoft.com/office/officeart/2005/8/layout/hierarchy6"/>
    <dgm:cxn modelId="{A8DD2412-B5F9-4D51-9063-5894D47DE797}" type="presParOf" srcId="{5C557285-E0B6-4090-BF9D-36B5BC6D33DE}" destId="{ED45B522-C09A-4FEF-9EFD-9D056D11DB6B}" srcOrd="1" destOrd="0" presId="urn:microsoft.com/office/officeart/2005/8/layout/hierarchy6"/>
    <dgm:cxn modelId="{917579F5-A2E4-465D-9120-8B8FE55B0DA7}" type="presParOf" srcId="{DCFF4A47-1A68-43DC-BC78-E0F3EAC9AF22}" destId="{EE59E4D0-4E98-41E1-ABD3-026EC175176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044BB1-95BE-44AD-A29D-5FA46D3A71B8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</dgm:pt>
    <dgm:pt modelId="{8786BF6E-9A22-4E3A-970F-4FA05498D0AD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21BB1FBE-24B3-4429-977D-26FBAD01A655}" type="parTrans" cxnId="{1C08FBAE-3D16-4138-8F05-0A54A1FAD483}">
      <dgm:prSet/>
      <dgm:spPr/>
      <dgm:t>
        <a:bodyPr/>
        <a:lstStyle/>
        <a:p>
          <a:endParaRPr lang="es-AR"/>
        </a:p>
      </dgm:t>
    </dgm:pt>
    <dgm:pt modelId="{D035FD6E-2012-449C-A251-0C21C7D27FB0}" type="sibTrans" cxnId="{1C08FBAE-3D16-4138-8F05-0A54A1FAD483}">
      <dgm:prSet/>
      <dgm:spPr/>
      <dgm:t>
        <a:bodyPr/>
        <a:lstStyle/>
        <a:p>
          <a:r>
            <a:rPr lang="es-AR" dirty="0"/>
            <a:t>Palabra Enlace</a:t>
          </a:r>
        </a:p>
      </dgm:t>
    </dgm:pt>
    <dgm:pt modelId="{1FA1D0C3-4D19-42C5-A995-DBC2728D1C02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57EAA182-29E9-4CEF-8DEE-399DFAAB6829}" type="parTrans" cxnId="{85571015-3EF5-4B24-9420-D55F297DFF0E}">
      <dgm:prSet/>
      <dgm:spPr/>
      <dgm:t>
        <a:bodyPr/>
        <a:lstStyle/>
        <a:p>
          <a:endParaRPr lang="es-AR"/>
        </a:p>
      </dgm:t>
    </dgm:pt>
    <dgm:pt modelId="{58814FC6-7176-42EC-BAB4-D59D127C7290}" type="sibTrans" cxnId="{85571015-3EF5-4B24-9420-D55F297DFF0E}">
      <dgm:prSet/>
      <dgm:spPr/>
      <dgm:t>
        <a:bodyPr/>
        <a:lstStyle/>
        <a:p>
          <a:endParaRPr lang="es-AR"/>
        </a:p>
      </dgm:t>
    </dgm:pt>
    <dgm:pt modelId="{CCA99B02-6F0C-467F-809E-EC618530DE0D}" type="pres">
      <dgm:prSet presAssocID="{83044BB1-95BE-44AD-A29D-5FA46D3A71B8}" presName="outerComposite" presStyleCnt="0">
        <dgm:presLayoutVars>
          <dgm:chMax val="5"/>
          <dgm:dir/>
          <dgm:resizeHandles val="exact"/>
        </dgm:presLayoutVars>
      </dgm:prSet>
      <dgm:spPr/>
    </dgm:pt>
    <dgm:pt modelId="{89C2DAE2-1F3F-42F5-8DF1-B712E7254F40}" type="pres">
      <dgm:prSet presAssocID="{83044BB1-95BE-44AD-A29D-5FA46D3A71B8}" presName="dummyMaxCanvas" presStyleCnt="0">
        <dgm:presLayoutVars/>
      </dgm:prSet>
      <dgm:spPr/>
    </dgm:pt>
    <dgm:pt modelId="{33243F02-3D5B-4EBB-9C16-4F466399DCB0}" type="pres">
      <dgm:prSet presAssocID="{83044BB1-95BE-44AD-A29D-5FA46D3A71B8}" presName="TwoNodes_1" presStyleLbl="node1" presStyleIdx="0" presStyleCnt="2">
        <dgm:presLayoutVars>
          <dgm:bulletEnabled val="1"/>
        </dgm:presLayoutVars>
      </dgm:prSet>
      <dgm:spPr/>
    </dgm:pt>
    <dgm:pt modelId="{C1F86284-0374-4588-8ED9-1FA7E84AAAEC}" type="pres">
      <dgm:prSet presAssocID="{83044BB1-95BE-44AD-A29D-5FA46D3A71B8}" presName="TwoNodes_2" presStyleLbl="node1" presStyleIdx="1" presStyleCnt="2">
        <dgm:presLayoutVars>
          <dgm:bulletEnabled val="1"/>
        </dgm:presLayoutVars>
      </dgm:prSet>
      <dgm:spPr/>
    </dgm:pt>
    <dgm:pt modelId="{6678013F-27A3-452D-A5EF-ACA277D70773}" type="pres">
      <dgm:prSet presAssocID="{83044BB1-95BE-44AD-A29D-5FA46D3A71B8}" presName="TwoConn_1-2" presStyleLbl="fgAccFollowNode1" presStyleIdx="0" presStyleCnt="1">
        <dgm:presLayoutVars>
          <dgm:bulletEnabled val="1"/>
        </dgm:presLayoutVars>
      </dgm:prSet>
      <dgm:spPr/>
    </dgm:pt>
    <dgm:pt modelId="{4A80A421-E563-426D-954F-478A527593FC}" type="pres">
      <dgm:prSet presAssocID="{83044BB1-95BE-44AD-A29D-5FA46D3A71B8}" presName="TwoNodes_1_text" presStyleLbl="node1" presStyleIdx="1" presStyleCnt="2">
        <dgm:presLayoutVars>
          <dgm:bulletEnabled val="1"/>
        </dgm:presLayoutVars>
      </dgm:prSet>
      <dgm:spPr/>
    </dgm:pt>
    <dgm:pt modelId="{8718CEF4-3314-41FA-8F56-F681303CE989}" type="pres">
      <dgm:prSet presAssocID="{83044BB1-95BE-44AD-A29D-5FA46D3A71B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4ED9902-9CBC-4B02-9792-746302285A8A}" type="presOf" srcId="{D035FD6E-2012-449C-A251-0C21C7D27FB0}" destId="{6678013F-27A3-452D-A5EF-ACA277D70773}" srcOrd="0" destOrd="0" presId="urn:microsoft.com/office/officeart/2005/8/layout/vProcess5"/>
    <dgm:cxn modelId="{85571015-3EF5-4B24-9420-D55F297DFF0E}" srcId="{83044BB1-95BE-44AD-A29D-5FA46D3A71B8}" destId="{1FA1D0C3-4D19-42C5-A995-DBC2728D1C02}" srcOrd="1" destOrd="0" parTransId="{57EAA182-29E9-4CEF-8DEE-399DFAAB6829}" sibTransId="{58814FC6-7176-42EC-BAB4-D59D127C7290}"/>
    <dgm:cxn modelId="{34670B36-13E8-4B90-979D-DEAAF216E332}" type="presOf" srcId="{1FA1D0C3-4D19-42C5-A995-DBC2728D1C02}" destId="{C1F86284-0374-4588-8ED9-1FA7E84AAAEC}" srcOrd="0" destOrd="0" presId="urn:microsoft.com/office/officeart/2005/8/layout/vProcess5"/>
    <dgm:cxn modelId="{EB717D38-D47B-4A7C-B9B9-C208E76FBFE2}" type="presOf" srcId="{83044BB1-95BE-44AD-A29D-5FA46D3A71B8}" destId="{CCA99B02-6F0C-467F-809E-EC618530DE0D}" srcOrd="0" destOrd="0" presId="urn:microsoft.com/office/officeart/2005/8/layout/vProcess5"/>
    <dgm:cxn modelId="{9852056E-B455-43A3-A5D7-6A682EAA0FD4}" type="presOf" srcId="{8786BF6E-9A22-4E3A-970F-4FA05498D0AD}" destId="{4A80A421-E563-426D-954F-478A527593FC}" srcOrd="1" destOrd="0" presId="urn:microsoft.com/office/officeart/2005/8/layout/vProcess5"/>
    <dgm:cxn modelId="{BFBFF59E-80C3-4479-B113-9B54693FC343}" type="presOf" srcId="{1FA1D0C3-4D19-42C5-A995-DBC2728D1C02}" destId="{8718CEF4-3314-41FA-8F56-F681303CE989}" srcOrd="1" destOrd="0" presId="urn:microsoft.com/office/officeart/2005/8/layout/vProcess5"/>
    <dgm:cxn modelId="{1C08FBAE-3D16-4138-8F05-0A54A1FAD483}" srcId="{83044BB1-95BE-44AD-A29D-5FA46D3A71B8}" destId="{8786BF6E-9A22-4E3A-970F-4FA05498D0AD}" srcOrd="0" destOrd="0" parTransId="{21BB1FBE-24B3-4429-977D-26FBAD01A655}" sibTransId="{D035FD6E-2012-449C-A251-0C21C7D27FB0}"/>
    <dgm:cxn modelId="{C257B9C4-0362-49AA-81B4-43FCE2AC3D36}" type="presOf" srcId="{8786BF6E-9A22-4E3A-970F-4FA05498D0AD}" destId="{33243F02-3D5B-4EBB-9C16-4F466399DCB0}" srcOrd="0" destOrd="0" presId="urn:microsoft.com/office/officeart/2005/8/layout/vProcess5"/>
    <dgm:cxn modelId="{C61CB0E1-45BA-483B-915F-500916B74F33}" type="presParOf" srcId="{CCA99B02-6F0C-467F-809E-EC618530DE0D}" destId="{89C2DAE2-1F3F-42F5-8DF1-B712E7254F40}" srcOrd="0" destOrd="0" presId="urn:microsoft.com/office/officeart/2005/8/layout/vProcess5"/>
    <dgm:cxn modelId="{273EF230-525C-4F4C-84AD-FBEAF81E7C6E}" type="presParOf" srcId="{CCA99B02-6F0C-467F-809E-EC618530DE0D}" destId="{33243F02-3D5B-4EBB-9C16-4F466399DCB0}" srcOrd="1" destOrd="0" presId="urn:microsoft.com/office/officeart/2005/8/layout/vProcess5"/>
    <dgm:cxn modelId="{12BD008C-9F94-411B-BCE4-699A6AFBE934}" type="presParOf" srcId="{CCA99B02-6F0C-467F-809E-EC618530DE0D}" destId="{C1F86284-0374-4588-8ED9-1FA7E84AAAEC}" srcOrd="2" destOrd="0" presId="urn:microsoft.com/office/officeart/2005/8/layout/vProcess5"/>
    <dgm:cxn modelId="{24778DD4-816C-4A8F-812B-2CC6949B6E72}" type="presParOf" srcId="{CCA99B02-6F0C-467F-809E-EC618530DE0D}" destId="{6678013F-27A3-452D-A5EF-ACA277D70773}" srcOrd="3" destOrd="0" presId="urn:microsoft.com/office/officeart/2005/8/layout/vProcess5"/>
    <dgm:cxn modelId="{54942CA2-C22D-45AC-92E4-68F67896223A}" type="presParOf" srcId="{CCA99B02-6F0C-467F-809E-EC618530DE0D}" destId="{4A80A421-E563-426D-954F-478A527593FC}" srcOrd="4" destOrd="0" presId="urn:microsoft.com/office/officeart/2005/8/layout/vProcess5"/>
    <dgm:cxn modelId="{B2EA266B-144F-4D47-87F9-8CB5B33D4567}" type="presParOf" srcId="{CCA99B02-6F0C-467F-809E-EC618530DE0D}" destId="{8718CEF4-3314-41FA-8F56-F681303CE98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43ADD-9B9C-4904-9940-BE5F266363E4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33C40D96-BCFB-4E86-AF8F-048CAC4B866C}">
      <dgm:prSet phldrT="[Texto]"/>
      <dgm:spPr/>
      <dgm:t>
        <a:bodyPr/>
        <a:lstStyle/>
        <a:p>
          <a:r>
            <a:rPr lang="es-AR" dirty="0"/>
            <a:t>Sistemas de Información</a:t>
          </a:r>
        </a:p>
      </dgm:t>
    </dgm:pt>
    <dgm:pt modelId="{1CB474CD-6BC2-4DCE-9387-C7621AEC4354}" type="parTrans" cxnId="{4441D981-61A2-44B8-BE64-509865A390CA}">
      <dgm:prSet/>
      <dgm:spPr/>
      <dgm:t>
        <a:bodyPr/>
        <a:lstStyle/>
        <a:p>
          <a:endParaRPr lang="es-AR"/>
        </a:p>
      </dgm:t>
    </dgm:pt>
    <dgm:pt modelId="{6C564183-AACE-49DA-B492-D6DB105984A3}" type="sibTrans" cxnId="{4441D981-61A2-44B8-BE64-509865A390CA}">
      <dgm:prSet/>
      <dgm:spPr/>
      <dgm:t>
        <a:bodyPr/>
        <a:lstStyle/>
        <a:p>
          <a:endParaRPr lang="es-AR"/>
        </a:p>
      </dgm:t>
    </dgm:pt>
    <dgm:pt modelId="{4D12EBB8-2883-4B82-9ABA-5114255FB602}" type="pres">
      <dgm:prSet presAssocID="{A4243ADD-9B9C-4904-9940-BE5F266363E4}" presName="Name0" presStyleCnt="0">
        <dgm:presLayoutVars>
          <dgm:chMax/>
          <dgm:chPref/>
          <dgm:dir/>
        </dgm:presLayoutVars>
      </dgm:prSet>
      <dgm:spPr/>
    </dgm:pt>
    <dgm:pt modelId="{5A7B2CB5-7F60-4468-BFCE-149F3CAFC00B}" type="pres">
      <dgm:prSet presAssocID="{33C40D96-BCFB-4E86-AF8F-048CAC4B866C}" presName="composite" presStyleCnt="0">
        <dgm:presLayoutVars>
          <dgm:chMax val="1"/>
          <dgm:chPref val="1"/>
        </dgm:presLayoutVars>
      </dgm:prSet>
      <dgm:spPr/>
    </dgm:pt>
    <dgm:pt modelId="{3233AF53-5C3F-40BE-8D48-80149EDE469A}" type="pres">
      <dgm:prSet presAssocID="{33C40D96-BCFB-4E86-AF8F-048CAC4B866C}" presName="Accent" presStyleLbl="trAlignAcc1" presStyleIdx="0" presStyleCnt="1">
        <dgm:presLayoutVars>
          <dgm:chMax val="0"/>
          <dgm:chPref val="0"/>
        </dgm:presLayoutVars>
      </dgm:prSet>
      <dgm:spPr/>
    </dgm:pt>
    <dgm:pt modelId="{C7D36BE0-1F0E-460B-851E-29E3610576CC}" type="pres">
      <dgm:prSet presAssocID="{33C40D96-BCFB-4E86-AF8F-048CAC4B866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C708461F-92D4-45F8-ABDC-0FD48852281C}" type="pres">
      <dgm:prSet presAssocID="{33C40D96-BCFB-4E86-AF8F-048CAC4B866C}" presName="ChildComposite" presStyleCnt="0"/>
      <dgm:spPr/>
    </dgm:pt>
    <dgm:pt modelId="{EC82F26A-D12E-443C-9468-1C43169F4888}" type="pres">
      <dgm:prSet presAssocID="{33C40D96-BCFB-4E86-AF8F-048CAC4B866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6AE50EF-AAC8-446A-9174-06FDD846B8D6}" type="pres">
      <dgm:prSet presAssocID="{33C40D96-BCFB-4E86-AF8F-048CAC4B866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310E8829-844A-450F-BD0E-0BCA7C74973A}" type="presOf" srcId="{33C40D96-BCFB-4E86-AF8F-048CAC4B866C}" destId="{E6AE50EF-AAC8-446A-9174-06FDD846B8D6}" srcOrd="0" destOrd="0" presId="urn:microsoft.com/office/officeart/2008/layout/CaptionedPictures"/>
    <dgm:cxn modelId="{4441D981-61A2-44B8-BE64-509865A390CA}" srcId="{A4243ADD-9B9C-4904-9940-BE5F266363E4}" destId="{33C40D96-BCFB-4E86-AF8F-048CAC4B866C}" srcOrd="0" destOrd="0" parTransId="{1CB474CD-6BC2-4DCE-9387-C7621AEC4354}" sibTransId="{6C564183-AACE-49DA-B492-D6DB105984A3}"/>
    <dgm:cxn modelId="{604DD582-8314-490A-BC5D-301D0B4D5C54}" type="presOf" srcId="{A4243ADD-9B9C-4904-9940-BE5F266363E4}" destId="{4D12EBB8-2883-4B82-9ABA-5114255FB602}" srcOrd="0" destOrd="0" presId="urn:microsoft.com/office/officeart/2008/layout/CaptionedPictures"/>
    <dgm:cxn modelId="{473507E9-FC43-4817-8BD7-9EF5D8C245E4}" type="presParOf" srcId="{4D12EBB8-2883-4B82-9ABA-5114255FB602}" destId="{5A7B2CB5-7F60-4468-BFCE-149F3CAFC00B}" srcOrd="0" destOrd="0" presId="urn:microsoft.com/office/officeart/2008/layout/CaptionedPictures"/>
    <dgm:cxn modelId="{B806F667-D6F0-40B3-A2A3-0298EB020919}" type="presParOf" srcId="{5A7B2CB5-7F60-4468-BFCE-149F3CAFC00B}" destId="{3233AF53-5C3F-40BE-8D48-80149EDE469A}" srcOrd="0" destOrd="0" presId="urn:microsoft.com/office/officeart/2008/layout/CaptionedPictures"/>
    <dgm:cxn modelId="{0966D9D1-F53D-4C59-A0BC-FF9ABF94F654}" type="presParOf" srcId="{5A7B2CB5-7F60-4468-BFCE-149F3CAFC00B}" destId="{C7D36BE0-1F0E-460B-851E-29E3610576CC}" srcOrd="1" destOrd="0" presId="urn:microsoft.com/office/officeart/2008/layout/CaptionedPictures"/>
    <dgm:cxn modelId="{2A73D279-C74F-45E0-BD58-0DFFF8F678DB}" type="presParOf" srcId="{5A7B2CB5-7F60-4468-BFCE-149F3CAFC00B}" destId="{C708461F-92D4-45F8-ABDC-0FD48852281C}" srcOrd="2" destOrd="0" presId="urn:microsoft.com/office/officeart/2008/layout/CaptionedPictures"/>
    <dgm:cxn modelId="{2BB160B7-86C4-4F74-A9C1-95E216563DF2}" type="presParOf" srcId="{C708461F-92D4-45F8-ABDC-0FD48852281C}" destId="{EC82F26A-D12E-443C-9468-1C43169F4888}" srcOrd="0" destOrd="0" presId="urn:microsoft.com/office/officeart/2008/layout/CaptionedPictures"/>
    <dgm:cxn modelId="{19D923F4-2C9B-467D-8785-8D3D09FC9CEE}" type="presParOf" srcId="{C708461F-92D4-45F8-ABDC-0FD48852281C}" destId="{E6AE50EF-AAC8-446A-9174-06FDD846B8D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6F4BD1-1707-419B-BD3D-2565F84A00D6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0BDD9709-F0EE-4968-9A20-AF9B9EB5DA21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15DD2C0A-B3AF-4DF5-8D42-F1137E2EB7C5}" type="parTrans" cxnId="{4A5BBB5D-2DEE-4004-8260-4F56EB685573}">
      <dgm:prSet/>
      <dgm:spPr/>
      <dgm:t>
        <a:bodyPr/>
        <a:lstStyle/>
        <a:p>
          <a:endParaRPr lang="es-AR"/>
        </a:p>
      </dgm:t>
    </dgm:pt>
    <dgm:pt modelId="{C18A0ABF-5982-4BEA-A436-A6AB46196E04}" type="sibTrans" cxnId="{4A5BBB5D-2DEE-4004-8260-4F56EB685573}">
      <dgm:prSet/>
      <dgm:spPr/>
      <dgm:t>
        <a:bodyPr/>
        <a:lstStyle/>
        <a:p>
          <a:endParaRPr lang="es-AR"/>
        </a:p>
      </dgm:t>
    </dgm:pt>
    <dgm:pt modelId="{BF8D38C6-AD0B-4C6D-9E0D-9731FA238712}" type="pres">
      <dgm:prSet presAssocID="{D76F4BD1-1707-419B-BD3D-2565F84A00D6}" presName="Name0" presStyleCnt="0">
        <dgm:presLayoutVars>
          <dgm:chMax/>
          <dgm:chPref/>
          <dgm:dir/>
        </dgm:presLayoutVars>
      </dgm:prSet>
      <dgm:spPr/>
    </dgm:pt>
    <dgm:pt modelId="{58F6DB01-DB0B-40A2-9D66-74D0817F6493}" type="pres">
      <dgm:prSet presAssocID="{0BDD9709-F0EE-4968-9A20-AF9B9EB5DA21}" presName="composite" presStyleCnt="0">
        <dgm:presLayoutVars>
          <dgm:chMax val="1"/>
          <dgm:chPref val="1"/>
        </dgm:presLayoutVars>
      </dgm:prSet>
      <dgm:spPr/>
    </dgm:pt>
    <dgm:pt modelId="{0D0F38AE-1F0B-415C-B934-CD01580CA379}" type="pres">
      <dgm:prSet presAssocID="{0BDD9709-F0EE-4968-9A20-AF9B9EB5DA21}" presName="Accent" presStyleLbl="trAlignAcc1" presStyleIdx="0" presStyleCnt="1">
        <dgm:presLayoutVars>
          <dgm:chMax val="0"/>
          <dgm:chPref val="0"/>
        </dgm:presLayoutVars>
      </dgm:prSet>
      <dgm:spPr/>
    </dgm:pt>
    <dgm:pt modelId="{7CCCEBE0-D6A1-49DC-AE52-00FA6D4E6CC3}" type="pres">
      <dgm:prSet presAssocID="{0BDD9709-F0EE-4968-9A20-AF9B9EB5DA21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iagrama de Venn con relleno sólido"/>
        </a:ext>
      </dgm:extLst>
    </dgm:pt>
    <dgm:pt modelId="{2D7BF661-2D32-401F-84CA-7F8E90F4729C}" type="pres">
      <dgm:prSet presAssocID="{0BDD9709-F0EE-4968-9A20-AF9B9EB5DA21}" presName="ChildComposite" presStyleCnt="0"/>
      <dgm:spPr/>
    </dgm:pt>
    <dgm:pt modelId="{312C3DD5-CAB8-4E3A-9BA5-7B489084C69A}" type="pres">
      <dgm:prSet presAssocID="{0BDD9709-F0EE-4968-9A20-AF9B9EB5DA2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988C70-3F4E-4B3E-B406-67372023ED5A}" type="pres">
      <dgm:prSet presAssocID="{0BDD9709-F0EE-4968-9A20-AF9B9EB5DA21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485D241B-7783-4A32-945A-B7ED592865F0}" type="presOf" srcId="{D76F4BD1-1707-419B-BD3D-2565F84A00D6}" destId="{BF8D38C6-AD0B-4C6D-9E0D-9731FA238712}" srcOrd="0" destOrd="0" presId="urn:microsoft.com/office/officeart/2008/layout/CaptionedPictures"/>
    <dgm:cxn modelId="{4A5BBB5D-2DEE-4004-8260-4F56EB685573}" srcId="{D76F4BD1-1707-419B-BD3D-2565F84A00D6}" destId="{0BDD9709-F0EE-4968-9A20-AF9B9EB5DA21}" srcOrd="0" destOrd="0" parTransId="{15DD2C0A-B3AF-4DF5-8D42-F1137E2EB7C5}" sibTransId="{C18A0ABF-5982-4BEA-A436-A6AB46196E04}"/>
    <dgm:cxn modelId="{EB1528A1-9A66-4139-9D1C-639DB457D546}" type="presOf" srcId="{0BDD9709-F0EE-4968-9A20-AF9B9EB5DA21}" destId="{7D988C70-3F4E-4B3E-B406-67372023ED5A}" srcOrd="0" destOrd="0" presId="urn:microsoft.com/office/officeart/2008/layout/CaptionedPictures"/>
    <dgm:cxn modelId="{55730A92-6D19-463C-A937-7397B55FCD36}" type="presParOf" srcId="{BF8D38C6-AD0B-4C6D-9E0D-9731FA238712}" destId="{58F6DB01-DB0B-40A2-9D66-74D0817F6493}" srcOrd="0" destOrd="0" presId="urn:microsoft.com/office/officeart/2008/layout/CaptionedPictures"/>
    <dgm:cxn modelId="{0C44E251-4BAD-488B-A7B6-0CB7015B6D32}" type="presParOf" srcId="{58F6DB01-DB0B-40A2-9D66-74D0817F6493}" destId="{0D0F38AE-1F0B-415C-B934-CD01580CA379}" srcOrd="0" destOrd="0" presId="urn:microsoft.com/office/officeart/2008/layout/CaptionedPictures"/>
    <dgm:cxn modelId="{39F6C306-F0EF-446A-B2D3-DD508A1BEDB4}" type="presParOf" srcId="{58F6DB01-DB0B-40A2-9D66-74D0817F6493}" destId="{7CCCEBE0-D6A1-49DC-AE52-00FA6D4E6CC3}" srcOrd="1" destOrd="0" presId="urn:microsoft.com/office/officeart/2008/layout/CaptionedPictures"/>
    <dgm:cxn modelId="{57F9AF2F-1938-409A-B447-5419DE277059}" type="presParOf" srcId="{58F6DB01-DB0B-40A2-9D66-74D0817F6493}" destId="{2D7BF661-2D32-401F-84CA-7F8E90F4729C}" srcOrd="2" destOrd="0" presId="urn:microsoft.com/office/officeart/2008/layout/CaptionedPictures"/>
    <dgm:cxn modelId="{A109CDFB-B8B5-4290-BC93-C5DB6B6DCABE}" type="presParOf" srcId="{2D7BF661-2D32-401F-84CA-7F8E90F4729C}" destId="{312C3DD5-CAB8-4E3A-9BA5-7B489084C69A}" srcOrd="0" destOrd="0" presId="urn:microsoft.com/office/officeart/2008/layout/CaptionedPictures"/>
    <dgm:cxn modelId="{7BD6F379-2B34-47DA-B209-B613229FC239}" type="presParOf" srcId="{2D7BF661-2D32-401F-84CA-7F8E90F4729C}" destId="{7D988C70-3F4E-4B3E-B406-67372023ED5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DATOS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Son símbolos que describen algo.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Se pueden estructurar.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AR" dirty="0"/>
            <a:t>Se pueden normalizar.</a:t>
          </a:r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AR" dirty="0"/>
            <a:t>Son susceptibles de anomalías.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INFORMACIÓN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Datos procesados por el usuario para la toma de decisiones.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Conjunto aclaratorio de datos.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ES" dirty="0"/>
            <a:t>Predispone conductas basadas en el procesamiento de los datos.</a:t>
          </a:r>
          <a:endParaRPr lang="es-AR" dirty="0"/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ES" dirty="0"/>
            <a:t>La información es un conjunto de estímulos que desencadenan el comportamiento</a:t>
          </a:r>
          <a:r>
            <a:rPr lang="es-AR" dirty="0"/>
            <a:t>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34A2E8-BC80-4ABC-B398-8334BF8DC5E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886BDF0-A6D4-4E97-A66E-EC782B76E31E}">
      <dgm:prSet phldrT="[Texto]"/>
      <dgm:spPr/>
      <dgm:t>
        <a:bodyPr/>
        <a:lstStyle/>
        <a:p>
          <a:r>
            <a:rPr lang="es-AR" dirty="0"/>
            <a:t>Tiene objetivos</a:t>
          </a:r>
        </a:p>
      </dgm:t>
    </dgm:pt>
    <dgm:pt modelId="{C214F3E9-40E4-4BA8-BEB8-57DB29702B48}" type="parTrans" cxnId="{BB96A10C-8A71-4381-9CFE-BE466730B14D}">
      <dgm:prSet/>
      <dgm:spPr/>
      <dgm:t>
        <a:bodyPr/>
        <a:lstStyle/>
        <a:p>
          <a:endParaRPr lang="es-AR"/>
        </a:p>
      </dgm:t>
    </dgm:pt>
    <dgm:pt modelId="{AF80852C-E9A7-45AA-B476-2361D16DAF64}" type="sibTrans" cxnId="{BB96A10C-8A71-4381-9CFE-BE466730B14D}">
      <dgm:prSet/>
      <dgm:spPr/>
      <dgm:t>
        <a:bodyPr/>
        <a:lstStyle/>
        <a:p>
          <a:endParaRPr lang="es-AR"/>
        </a:p>
      </dgm:t>
    </dgm:pt>
    <dgm:pt modelId="{CD1C851F-1D24-42D8-9EC9-C6DB610617A5}">
      <dgm:prSet phldrT="[Texto]"/>
      <dgm:spPr/>
      <dgm:t>
        <a:bodyPr/>
        <a:lstStyle/>
        <a:p>
          <a:r>
            <a:rPr lang="es-AR" dirty="0"/>
            <a:t>Se puede representar</a:t>
          </a:r>
        </a:p>
      </dgm:t>
    </dgm:pt>
    <dgm:pt modelId="{B7DD070A-6F16-4933-B6C4-FCB98539A7D7}" type="parTrans" cxnId="{F0AA037B-19E4-4019-BD98-1B4D8DBCEC7F}">
      <dgm:prSet/>
      <dgm:spPr/>
      <dgm:t>
        <a:bodyPr/>
        <a:lstStyle/>
        <a:p>
          <a:endParaRPr lang="es-AR"/>
        </a:p>
      </dgm:t>
    </dgm:pt>
    <dgm:pt modelId="{F4054E8D-2D94-41F9-BFDD-2CFFB3193A96}" type="sibTrans" cxnId="{F0AA037B-19E4-4019-BD98-1B4D8DBCEC7F}">
      <dgm:prSet/>
      <dgm:spPr/>
      <dgm:t>
        <a:bodyPr/>
        <a:lstStyle/>
        <a:p>
          <a:endParaRPr lang="es-AR"/>
        </a:p>
      </dgm:t>
    </dgm:pt>
    <dgm:pt modelId="{9BA1EB5C-E166-42F8-9A70-C3C6A6620E6A}">
      <dgm:prSet phldrT="[Texto]"/>
      <dgm:spPr/>
      <dgm:t>
        <a:bodyPr/>
        <a:lstStyle/>
        <a:p>
          <a:r>
            <a:rPr lang="es-AR" dirty="0"/>
            <a:t>Es visual y auditivo</a:t>
          </a:r>
        </a:p>
      </dgm:t>
    </dgm:pt>
    <dgm:pt modelId="{6245D7BE-9854-4A64-B898-093EC9FDF80A}" type="parTrans" cxnId="{F522BBFE-6E2B-44FE-B7B6-A751697CB468}">
      <dgm:prSet/>
      <dgm:spPr/>
      <dgm:t>
        <a:bodyPr/>
        <a:lstStyle/>
        <a:p>
          <a:endParaRPr lang="es-AR"/>
        </a:p>
      </dgm:t>
    </dgm:pt>
    <dgm:pt modelId="{F9B81E91-2FC7-488F-81A0-3A10BC74B992}" type="sibTrans" cxnId="{F522BBFE-6E2B-44FE-B7B6-A751697CB468}">
      <dgm:prSet/>
      <dgm:spPr/>
      <dgm:t>
        <a:bodyPr/>
        <a:lstStyle/>
        <a:p>
          <a:endParaRPr lang="es-AR"/>
        </a:p>
      </dgm:t>
    </dgm:pt>
    <dgm:pt modelId="{71AFEAC3-13F3-4EF7-AA23-0A6D5B50564D}">
      <dgm:prSet phldrT="[Texto]"/>
      <dgm:spPr/>
      <dgm:t>
        <a:bodyPr/>
        <a:lstStyle/>
        <a:p>
          <a:r>
            <a:rPr lang="es-AR" dirty="0"/>
            <a:t>Es redundante</a:t>
          </a:r>
        </a:p>
      </dgm:t>
    </dgm:pt>
    <dgm:pt modelId="{5246D50F-0139-4F8D-A18F-6A9AE5EF879E}" type="parTrans" cxnId="{A0C796F0-92F6-4AAA-A296-E76866B55127}">
      <dgm:prSet/>
      <dgm:spPr/>
      <dgm:t>
        <a:bodyPr/>
        <a:lstStyle/>
        <a:p>
          <a:endParaRPr lang="es-AR"/>
        </a:p>
      </dgm:t>
    </dgm:pt>
    <dgm:pt modelId="{EFF99FE5-23BA-4F06-86C6-8E8AFB3C68DC}" type="sibTrans" cxnId="{A0C796F0-92F6-4AAA-A296-E76866B55127}">
      <dgm:prSet/>
      <dgm:spPr/>
      <dgm:t>
        <a:bodyPr/>
        <a:lstStyle/>
        <a:p>
          <a:endParaRPr lang="es-AR"/>
        </a:p>
      </dgm:t>
    </dgm:pt>
    <dgm:pt modelId="{FF92128C-52ED-485A-A879-CE036A94A707}" type="pres">
      <dgm:prSet presAssocID="{3F34A2E8-BC80-4ABC-B398-8334BF8DC5EA}" presName="matrix" presStyleCnt="0">
        <dgm:presLayoutVars>
          <dgm:chMax val="1"/>
          <dgm:dir/>
          <dgm:resizeHandles val="exact"/>
        </dgm:presLayoutVars>
      </dgm:prSet>
      <dgm:spPr/>
    </dgm:pt>
    <dgm:pt modelId="{3343AC78-F5C3-47E3-B3B9-99B7CDB26F97}" type="pres">
      <dgm:prSet presAssocID="{3F34A2E8-BC80-4ABC-B398-8334BF8DC5EA}" presName="diamond" presStyleLbl="bgShp" presStyleIdx="0" presStyleCnt="1"/>
      <dgm:spPr/>
    </dgm:pt>
    <dgm:pt modelId="{A0411399-3423-46AD-9D7F-DA3B1012A8F0}" type="pres">
      <dgm:prSet presAssocID="{3F34A2E8-BC80-4ABC-B398-8334BF8DC5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371B29-D711-49E2-9324-93DFE11E896A}" type="pres">
      <dgm:prSet presAssocID="{3F34A2E8-BC80-4ABC-B398-8334BF8DC5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F01A178-776A-42C8-8BFE-63FE361B19D0}" type="pres">
      <dgm:prSet presAssocID="{3F34A2E8-BC80-4ABC-B398-8334BF8DC5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F78A6C-60F3-474E-9E00-9A0F6CB0BDD2}" type="pres">
      <dgm:prSet presAssocID="{3F34A2E8-BC80-4ABC-B398-8334BF8DC5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B96A10C-8A71-4381-9CFE-BE466730B14D}" srcId="{3F34A2E8-BC80-4ABC-B398-8334BF8DC5EA}" destId="{5886BDF0-A6D4-4E97-A66E-EC782B76E31E}" srcOrd="0" destOrd="0" parTransId="{C214F3E9-40E4-4BA8-BEB8-57DB29702B48}" sibTransId="{AF80852C-E9A7-45AA-B476-2361D16DAF64}"/>
    <dgm:cxn modelId="{9C7D6846-2C57-4E57-B80D-B19EC238030A}" type="presOf" srcId="{3F34A2E8-BC80-4ABC-B398-8334BF8DC5EA}" destId="{FF92128C-52ED-485A-A879-CE036A94A707}" srcOrd="0" destOrd="0" presId="urn:microsoft.com/office/officeart/2005/8/layout/matrix3"/>
    <dgm:cxn modelId="{83647D73-6A9D-477B-8163-5EE4C4A7B11D}" type="presOf" srcId="{71AFEAC3-13F3-4EF7-AA23-0A6D5B50564D}" destId="{0FF78A6C-60F3-474E-9E00-9A0F6CB0BDD2}" srcOrd="0" destOrd="0" presId="urn:microsoft.com/office/officeart/2005/8/layout/matrix3"/>
    <dgm:cxn modelId="{F0AA037B-19E4-4019-BD98-1B4D8DBCEC7F}" srcId="{3F34A2E8-BC80-4ABC-B398-8334BF8DC5EA}" destId="{CD1C851F-1D24-42D8-9EC9-C6DB610617A5}" srcOrd="1" destOrd="0" parTransId="{B7DD070A-6F16-4933-B6C4-FCB98539A7D7}" sibTransId="{F4054E8D-2D94-41F9-BFDD-2CFFB3193A96}"/>
    <dgm:cxn modelId="{2A86C394-CA32-4400-9FD0-65D3A8266426}" type="presOf" srcId="{9BA1EB5C-E166-42F8-9A70-C3C6A6620E6A}" destId="{7F01A178-776A-42C8-8BFE-63FE361B19D0}" srcOrd="0" destOrd="0" presId="urn:microsoft.com/office/officeart/2005/8/layout/matrix3"/>
    <dgm:cxn modelId="{62AE7396-21E0-43FD-8D7A-26DBE785B2B5}" type="presOf" srcId="{5886BDF0-A6D4-4E97-A66E-EC782B76E31E}" destId="{A0411399-3423-46AD-9D7F-DA3B1012A8F0}" srcOrd="0" destOrd="0" presId="urn:microsoft.com/office/officeart/2005/8/layout/matrix3"/>
    <dgm:cxn modelId="{144110BA-9EDE-47E2-B547-AC85169F4A65}" type="presOf" srcId="{CD1C851F-1D24-42D8-9EC9-C6DB610617A5}" destId="{BC371B29-D711-49E2-9324-93DFE11E896A}" srcOrd="0" destOrd="0" presId="urn:microsoft.com/office/officeart/2005/8/layout/matrix3"/>
    <dgm:cxn modelId="{A0C796F0-92F6-4AAA-A296-E76866B55127}" srcId="{3F34A2E8-BC80-4ABC-B398-8334BF8DC5EA}" destId="{71AFEAC3-13F3-4EF7-AA23-0A6D5B50564D}" srcOrd="3" destOrd="0" parTransId="{5246D50F-0139-4F8D-A18F-6A9AE5EF879E}" sibTransId="{EFF99FE5-23BA-4F06-86C6-8E8AFB3C68DC}"/>
    <dgm:cxn modelId="{F522BBFE-6E2B-44FE-B7B6-A751697CB468}" srcId="{3F34A2E8-BC80-4ABC-B398-8334BF8DC5EA}" destId="{9BA1EB5C-E166-42F8-9A70-C3C6A6620E6A}" srcOrd="2" destOrd="0" parTransId="{6245D7BE-9854-4A64-B898-093EC9FDF80A}" sibTransId="{F9B81E91-2FC7-488F-81A0-3A10BC74B992}"/>
    <dgm:cxn modelId="{6CA1038E-1C08-4086-BDE0-DD33250255A8}" type="presParOf" srcId="{FF92128C-52ED-485A-A879-CE036A94A707}" destId="{3343AC78-F5C3-47E3-B3B9-99B7CDB26F97}" srcOrd="0" destOrd="0" presId="urn:microsoft.com/office/officeart/2005/8/layout/matrix3"/>
    <dgm:cxn modelId="{707EB196-EA4F-4F20-AC56-7AD0830372ED}" type="presParOf" srcId="{FF92128C-52ED-485A-A879-CE036A94A707}" destId="{A0411399-3423-46AD-9D7F-DA3B1012A8F0}" srcOrd="1" destOrd="0" presId="urn:microsoft.com/office/officeart/2005/8/layout/matrix3"/>
    <dgm:cxn modelId="{92D4E825-DC8C-400E-A912-869DF99C8FA4}" type="presParOf" srcId="{FF92128C-52ED-485A-A879-CE036A94A707}" destId="{BC371B29-D711-49E2-9324-93DFE11E896A}" srcOrd="2" destOrd="0" presId="urn:microsoft.com/office/officeart/2005/8/layout/matrix3"/>
    <dgm:cxn modelId="{B6F6EE64-BCD1-417D-A711-00D832BF31B8}" type="presParOf" srcId="{FF92128C-52ED-485A-A879-CE036A94A707}" destId="{7F01A178-776A-42C8-8BFE-63FE361B19D0}" srcOrd="3" destOrd="0" presId="urn:microsoft.com/office/officeart/2005/8/layout/matrix3"/>
    <dgm:cxn modelId="{35861D5D-8E35-49EF-8483-BB87B716848B}" type="presParOf" srcId="{FF92128C-52ED-485A-A879-CE036A94A707}" destId="{0FF78A6C-60F3-474E-9E00-9A0F6CB0BDD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1DDE-4963-45C1-8F6E-DF533461BA27}">
      <dsp:nvSpPr>
        <dsp:cNvPr id="0" name=""/>
        <dsp:cNvSpPr/>
      </dsp:nvSpPr>
      <dsp:spPr>
        <a:xfrm>
          <a:off x="2271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Mapa Conceptual</a:t>
          </a:r>
        </a:p>
      </dsp:txBody>
      <dsp:txXfrm>
        <a:off x="2271" y="1609725"/>
        <a:ext cx="3534593" cy="1609725"/>
      </dsp:txXfrm>
    </dsp:sp>
    <dsp:sp modelId="{DF5882E7-DA6A-46C6-8C22-AB75DEEFFE92}">
      <dsp:nvSpPr>
        <dsp:cNvPr id="0" name=""/>
        <dsp:cNvSpPr/>
      </dsp:nvSpPr>
      <dsp:spPr>
        <a:xfrm>
          <a:off x="1099520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418D-01D1-4D23-BEE3-D671E3E54B29}">
      <dsp:nvSpPr>
        <dsp:cNvPr id="0" name=""/>
        <dsp:cNvSpPr/>
      </dsp:nvSpPr>
      <dsp:spPr>
        <a:xfrm>
          <a:off x="3642903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Aprendizaje Significativo</a:t>
          </a:r>
        </a:p>
      </dsp:txBody>
      <dsp:txXfrm>
        <a:off x="3642903" y="1609725"/>
        <a:ext cx="3534593" cy="1609725"/>
      </dsp:txXfrm>
    </dsp:sp>
    <dsp:sp modelId="{4618B5AA-08AF-4BD6-A097-2ED6320A5CE2}">
      <dsp:nvSpPr>
        <dsp:cNvPr id="0" name=""/>
        <dsp:cNvSpPr/>
      </dsp:nvSpPr>
      <dsp:spPr>
        <a:xfrm>
          <a:off x="4740151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61-25D7-4FDC-8AFE-EAC7C15907FD}">
      <dsp:nvSpPr>
        <dsp:cNvPr id="0" name=""/>
        <dsp:cNvSpPr/>
      </dsp:nvSpPr>
      <dsp:spPr>
        <a:xfrm>
          <a:off x="7283534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Palabra Enlace</a:t>
          </a:r>
        </a:p>
      </dsp:txBody>
      <dsp:txXfrm>
        <a:off x="7283534" y="1609725"/>
        <a:ext cx="3534593" cy="1609725"/>
      </dsp:txXfrm>
    </dsp:sp>
    <dsp:sp modelId="{D8272B5F-8CFB-4C7B-999E-80B59633FDD7}">
      <dsp:nvSpPr>
        <dsp:cNvPr id="0" name=""/>
        <dsp:cNvSpPr/>
      </dsp:nvSpPr>
      <dsp:spPr>
        <a:xfrm>
          <a:off x="8380783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4883-9ECB-47CC-9D20-DC05A0CCFE7B}">
      <dsp:nvSpPr>
        <dsp:cNvPr id="0" name=""/>
        <dsp:cNvSpPr/>
      </dsp:nvSpPr>
      <dsp:spPr>
        <a:xfrm>
          <a:off x="432815" y="3219450"/>
          <a:ext cx="9954768" cy="6036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33D19-82F0-47BC-BF13-1F6882988861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31DC4-F5B3-4140-85B7-211F55B0AF21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frecuente</a:t>
          </a:r>
        </a:p>
      </dsp:txBody>
      <dsp:txXfrm>
        <a:off x="1113769" y="458925"/>
        <a:ext cx="1416250" cy="1416250"/>
      </dsp:txXfrm>
    </dsp:sp>
    <dsp:sp modelId="{A5C733F1-7B30-4716-96BE-CB61F9B54D42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costosa</a:t>
          </a:r>
        </a:p>
      </dsp:txBody>
      <dsp:txXfrm>
        <a:off x="2803980" y="458925"/>
        <a:ext cx="1416250" cy="1416250"/>
      </dsp:txXfrm>
    </dsp:sp>
    <dsp:sp modelId="{630829D2-DEDB-4846-98FF-F87610BBC1A5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Es de valor indeterminable</a:t>
          </a:r>
        </a:p>
      </dsp:txBody>
      <dsp:txXfrm>
        <a:off x="1113769" y="2149137"/>
        <a:ext cx="1416250" cy="1416250"/>
      </dsp:txXfrm>
    </dsp:sp>
    <dsp:sp modelId="{3EED2645-D7D8-46D1-8ED5-BAD927C5F270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Tiene densidad representable</a:t>
          </a:r>
        </a:p>
      </dsp:txBody>
      <dsp:txXfrm>
        <a:off x="2803980" y="2149137"/>
        <a:ext cx="1416250" cy="14162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DA661-82A2-4CEE-8CAD-09E799E247E2}">
      <dsp:nvSpPr>
        <dsp:cNvPr id="0" name=""/>
        <dsp:cNvSpPr/>
      </dsp:nvSpPr>
      <dsp:spPr>
        <a:xfrm>
          <a:off x="2917774" y="1479280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20"/>
              </a:lnTo>
            </a:path>
            <a:path>
              <a:moveTo>
                <a:pt x="435129" y="45720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Necesita</a:t>
          </a:r>
        </a:p>
      </dsp:txBody>
      <dsp:txXfrm>
        <a:off x="3123232" y="999549"/>
        <a:ext cx="229672" cy="1050902"/>
      </dsp:txXfrm>
    </dsp:sp>
    <dsp:sp modelId="{5F1779C9-AAAB-4CA6-9EC2-2FD0916C372F}">
      <dsp:nvSpPr>
        <dsp:cNvPr id="0" name=""/>
        <dsp:cNvSpPr/>
      </dsp:nvSpPr>
      <dsp:spPr>
        <a:xfrm>
          <a:off x="1366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ineficiente</a:t>
          </a:r>
        </a:p>
      </dsp:txBody>
      <dsp:txXfrm>
        <a:off x="1366" y="649537"/>
        <a:ext cx="2918207" cy="1750924"/>
      </dsp:txXfrm>
    </dsp:sp>
    <dsp:sp modelId="{D84AFE71-E863-4FC1-A88F-44632305CA83}">
      <dsp:nvSpPr>
        <dsp:cNvPr id="0" name=""/>
        <dsp:cNvSpPr/>
      </dsp:nvSpPr>
      <dsp:spPr>
        <a:xfrm>
          <a:off x="1460470" y="2398662"/>
          <a:ext cx="3589395" cy="640587"/>
        </a:xfrm>
        <a:custGeom>
          <a:avLst/>
          <a:gdLst/>
          <a:ahLst/>
          <a:cxnLst/>
          <a:rect l="0" t="0" r="0" b="0"/>
          <a:pathLst>
            <a:path>
              <a:moveTo>
                <a:pt x="3589395" y="0"/>
              </a:moveTo>
              <a:lnTo>
                <a:pt x="3589395" y="337393"/>
              </a:lnTo>
              <a:lnTo>
                <a:pt x="0" y="337393"/>
              </a:lnTo>
              <a:lnTo>
                <a:pt x="0" y="640587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Consigue</a:t>
          </a:r>
        </a:p>
      </dsp:txBody>
      <dsp:txXfrm>
        <a:off x="2818687" y="2616600"/>
        <a:ext cx="872962" cy="204712"/>
      </dsp:txXfrm>
    </dsp:sp>
    <dsp:sp modelId="{C67B4381-770A-4AFA-8EA4-C2424FF9C93B}">
      <dsp:nvSpPr>
        <dsp:cNvPr id="0" name=""/>
        <dsp:cNvSpPr/>
      </dsp:nvSpPr>
      <dsp:spPr>
        <a:xfrm>
          <a:off x="3590762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Normalización</a:t>
          </a:r>
        </a:p>
      </dsp:txBody>
      <dsp:txXfrm>
        <a:off x="3590762" y="649537"/>
        <a:ext cx="2918207" cy="1750924"/>
      </dsp:txXfrm>
    </dsp:sp>
    <dsp:sp modelId="{7B0E9515-6AFF-4ACD-90B9-D67E6D97B91F}">
      <dsp:nvSpPr>
        <dsp:cNvPr id="0" name=""/>
        <dsp:cNvSpPr/>
      </dsp:nvSpPr>
      <dsp:spPr>
        <a:xfrm>
          <a:off x="2917774" y="3901392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19"/>
              </a:lnTo>
            </a:path>
            <a:path>
              <a:moveTo>
                <a:pt x="435129" y="45719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Previene</a:t>
          </a:r>
        </a:p>
      </dsp:txBody>
      <dsp:txXfrm>
        <a:off x="3123232" y="3271694"/>
        <a:ext cx="229672" cy="1350835"/>
      </dsp:txXfrm>
    </dsp:sp>
    <dsp:sp modelId="{F2669110-8AF5-4F97-AB60-036522EC0FA8}">
      <dsp:nvSpPr>
        <dsp:cNvPr id="0" name=""/>
        <dsp:cNvSpPr/>
      </dsp:nvSpPr>
      <dsp:spPr>
        <a:xfrm>
          <a:off x="1366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eficiente</a:t>
          </a:r>
        </a:p>
      </dsp:txBody>
      <dsp:txXfrm>
        <a:off x="1366" y="3071650"/>
        <a:ext cx="2918207" cy="1750924"/>
      </dsp:txXfrm>
    </dsp:sp>
    <dsp:sp modelId="{0B734369-BB81-4233-9D1F-E1CF6BAD2F64}">
      <dsp:nvSpPr>
        <dsp:cNvPr id="0" name=""/>
        <dsp:cNvSpPr/>
      </dsp:nvSpPr>
      <dsp:spPr>
        <a:xfrm>
          <a:off x="3590762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Anomalías de actualización</a:t>
          </a:r>
        </a:p>
      </dsp:txBody>
      <dsp:txXfrm>
        <a:off x="3590762" y="3071650"/>
        <a:ext cx="2918207" cy="1750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4BE0-0BCC-4516-B129-1A24C025C629}">
      <dsp:nvSpPr>
        <dsp:cNvPr id="0" name=""/>
        <dsp:cNvSpPr/>
      </dsp:nvSpPr>
      <dsp:spPr>
        <a:xfrm rot="5400000">
          <a:off x="1082935" y="901663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937D8-43FB-49CA-9219-C1DC3CAE6297}">
      <dsp:nvSpPr>
        <dsp:cNvPr id="0" name=""/>
        <dsp:cNvSpPr/>
      </dsp:nvSpPr>
      <dsp:spPr>
        <a:xfrm>
          <a:off x="871661" y="17681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1</a:t>
          </a:r>
        </a:p>
      </dsp:txBody>
      <dsp:txXfrm>
        <a:off x="917539" y="63559"/>
        <a:ext cx="1250669" cy="847898"/>
      </dsp:txXfrm>
    </dsp:sp>
    <dsp:sp modelId="{05029C31-7519-4A04-8B08-218B6BE49804}">
      <dsp:nvSpPr>
        <dsp:cNvPr id="0" name=""/>
        <dsp:cNvSpPr/>
      </dsp:nvSpPr>
      <dsp:spPr>
        <a:xfrm>
          <a:off x="2214086" y="107298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1DAD6-D73D-4D83-ADFF-6FA87F027487}">
      <dsp:nvSpPr>
        <dsp:cNvPr id="0" name=""/>
        <dsp:cNvSpPr/>
      </dsp:nvSpPr>
      <dsp:spPr>
        <a:xfrm rot="5400000">
          <a:off x="2195948" y="1957204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A9A6-9202-438D-A875-1A375CD8E666}">
      <dsp:nvSpPr>
        <dsp:cNvPr id="0" name=""/>
        <dsp:cNvSpPr/>
      </dsp:nvSpPr>
      <dsp:spPr>
        <a:xfrm>
          <a:off x="1984674" y="1073222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2</a:t>
          </a:r>
        </a:p>
      </dsp:txBody>
      <dsp:txXfrm>
        <a:off x="2030552" y="1119100"/>
        <a:ext cx="1250669" cy="847898"/>
      </dsp:txXfrm>
    </dsp:sp>
    <dsp:sp modelId="{821D06A2-2E82-4D9A-B1E5-B8A491A7C3D3}">
      <dsp:nvSpPr>
        <dsp:cNvPr id="0" name=""/>
        <dsp:cNvSpPr/>
      </dsp:nvSpPr>
      <dsp:spPr>
        <a:xfrm>
          <a:off x="3327100" y="1162840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2FD24-5395-4533-9CBC-9B5EE644DDB8}">
      <dsp:nvSpPr>
        <dsp:cNvPr id="0" name=""/>
        <dsp:cNvSpPr/>
      </dsp:nvSpPr>
      <dsp:spPr>
        <a:xfrm>
          <a:off x="3097688" y="2128764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3</a:t>
          </a:r>
        </a:p>
      </dsp:txBody>
      <dsp:txXfrm>
        <a:off x="3143566" y="2174642"/>
        <a:ext cx="1250669" cy="847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139FD-8721-4C01-9F88-C9FBFB42CEC5}">
      <dsp:nvSpPr>
        <dsp:cNvPr id="0" name=""/>
        <dsp:cNvSpPr/>
      </dsp:nvSpPr>
      <dsp:spPr>
        <a:xfrm>
          <a:off x="1662479" y="756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Principal</a:t>
          </a:r>
        </a:p>
      </dsp:txBody>
      <dsp:txXfrm>
        <a:off x="1686254" y="24531"/>
        <a:ext cx="1170050" cy="764183"/>
      </dsp:txXfrm>
    </dsp:sp>
    <dsp:sp modelId="{FE0B463C-A94E-40D9-AFB0-E4D1004D6976}">
      <dsp:nvSpPr>
        <dsp:cNvPr id="0" name=""/>
        <dsp:cNvSpPr/>
      </dsp:nvSpPr>
      <dsp:spPr>
        <a:xfrm>
          <a:off x="108411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1187160" y="0"/>
              </a:moveTo>
              <a:lnTo>
                <a:pt x="118716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04778-6BB2-4A2D-BF6F-AE5EAA82855C}">
      <dsp:nvSpPr>
        <dsp:cNvPr id="0" name=""/>
        <dsp:cNvSpPr/>
      </dsp:nvSpPr>
      <dsp:spPr>
        <a:xfrm>
          <a:off x="475319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1</a:t>
          </a:r>
        </a:p>
      </dsp:txBody>
      <dsp:txXfrm>
        <a:off x="499094" y="1160958"/>
        <a:ext cx="1170050" cy="764183"/>
      </dsp:txXfrm>
    </dsp:sp>
    <dsp:sp modelId="{646AD13B-DB6E-4759-85C6-D328B66E69F2}">
      <dsp:nvSpPr>
        <dsp:cNvPr id="0" name=""/>
        <dsp:cNvSpPr/>
      </dsp:nvSpPr>
      <dsp:spPr>
        <a:xfrm>
          <a:off x="1038399" y="1948916"/>
          <a:ext cx="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80AD0-C6AB-454B-A74B-6A26ADD300EA}">
      <dsp:nvSpPr>
        <dsp:cNvPr id="0" name=""/>
        <dsp:cNvSpPr/>
      </dsp:nvSpPr>
      <dsp:spPr>
        <a:xfrm>
          <a:off x="47531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3</a:t>
          </a:r>
        </a:p>
      </dsp:txBody>
      <dsp:txXfrm>
        <a:off x="499094" y="2297385"/>
        <a:ext cx="1170050" cy="764183"/>
      </dsp:txXfrm>
    </dsp:sp>
    <dsp:sp modelId="{3031F547-CBA5-42D3-A419-2B37522D738B}">
      <dsp:nvSpPr>
        <dsp:cNvPr id="0" name=""/>
        <dsp:cNvSpPr/>
      </dsp:nvSpPr>
      <dsp:spPr>
        <a:xfrm>
          <a:off x="227127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1187160" y="162346"/>
              </a:lnTo>
              <a:lnTo>
                <a:pt x="118716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EACA6-67BA-47CB-ABD9-D64F2928D95C}">
      <dsp:nvSpPr>
        <dsp:cNvPr id="0" name=""/>
        <dsp:cNvSpPr/>
      </dsp:nvSpPr>
      <dsp:spPr>
        <a:xfrm>
          <a:off x="2849640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2</a:t>
          </a:r>
        </a:p>
      </dsp:txBody>
      <dsp:txXfrm>
        <a:off x="2873415" y="1160958"/>
        <a:ext cx="1170050" cy="764183"/>
      </dsp:txXfrm>
    </dsp:sp>
    <dsp:sp modelId="{DFB6B903-9753-495D-AC23-AF09AFEAA31D}">
      <dsp:nvSpPr>
        <dsp:cNvPr id="0" name=""/>
        <dsp:cNvSpPr/>
      </dsp:nvSpPr>
      <dsp:spPr>
        <a:xfrm>
          <a:off x="266700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791440" y="0"/>
              </a:moveTo>
              <a:lnTo>
                <a:pt x="79144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686BB-A931-4838-B062-B5A737FFEB1A}">
      <dsp:nvSpPr>
        <dsp:cNvPr id="0" name=""/>
        <dsp:cNvSpPr/>
      </dsp:nvSpPr>
      <dsp:spPr>
        <a:xfrm>
          <a:off x="205819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4</a:t>
          </a:r>
        </a:p>
      </dsp:txBody>
      <dsp:txXfrm>
        <a:off x="2081974" y="2297385"/>
        <a:ext cx="1170050" cy="764183"/>
      </dsp:txXfrm>
    </dsp:sp>
    <dsp:sp modelId="{1D2ABFAA-377F-41E9-A0BA-BD419483FB21}">
      <dsp:nvSpPr>
        <dsp:cNvPr id="0" name=""/>
        <dsp:cNvSpPr/>
      </dsp:nvSpPr>
      <dsp:spPr>
        <a:xfrm>
          <a:off x="345844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791440" y="162346"/>
              </a:lnTo>
              <a:lnTo>
                <a:pt x="79144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E21B-E876-47DA-B3AD-3AF12EF88EAD}">
      <dsp:nvSpPr>
        <dsp:cNvPr id="0" name=""/>
        <dsp:cNvSpPr/>
      </dsp:nvSpPr>
      <dsp:spPr>
        <a:xfrm>
          <a:off x="3641080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5</a:t>
          </a:r>
        </a:p>
      </dsp:txBody>
      <dsp:txXfrm>
        <a:off x="3664855" y="2297385"/>
        <a:ext cx="1170050" cy="764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43F02-3D5B-4EBB-9C16-4F466399DCB0}">
      <dsp:nvSpPr>
        <dsp:cNvPr id="0" name=""/>
        <dsp:cNvSpPr/>
      </dsp:nvSpPr>
      <dsp:spPr>
        <a:xfrm>
          <a:off x="0" y="0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72123" y="72123"/>
        <a:ext cx="2988650" cy="2318204"/>
      </dsp:txXfrm>
    </dsp:sp>
    <dsp:sp modelId="{C1F86284-0374-4588-8ED9-1FA7E84AAAEC}">
      <dsp:nvSpPr>
        <dsp:cNvPr id="0" name=""/>
        <dsp:cNvSpPr/>
      </dsp:nvSpPr>
      <dsp:spPr>
        <a:xfrm>
          <a:off x="976550" y="3009662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1048673" y="3081785"/>
        <a:ext cx="2812396" cy="2318204"/>
      </dsp:txXfrm>
    </dsp:sp>
    <dsp:sp modelId="{6678013F-27A3-452D-A5EF-ACA277D70773}">
      <dsp:nvSpPr>
        <dsp:cNvPr id="0" name=""/>
        <dsp:cNvSpPr/>
      </dsp:nvSpPr>
      <dsp:spPr>
        <a:xfrm>
          <a:off x="3933193" y="1935759"/>
          <a:ext cx="1600593" cy="16005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Palabra Enlace</a:t>
          </a:r>
        </a:p>
      </dsp:txBody>
      <dsp:txXfrm>
        <a:off x="4293326" y="1935759"/>
        <a:ext cx="880327" cy="1204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AF53-5C3F-40BE-8D48-80149EDE469A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36BE0-1F0E-460B-851E-29E3610576CC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AE50EF-AAC8-446A-9174-06FDD846B8D6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Sistemas de Información</a:t>
          </a:r>
        </a:p>
      </dsp:txBody>
      <dsp:txXfrm>
        <a:off x="1127700" y="2776775"/>
        <a:ext cx="3078599" cy="1086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38AE-1F0B-415C-B934-CD01580CA379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CEBE0-D6A1-49DC-AE52-00FA6D4E6CC3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988C70-3F4E-4B3E-B406-67372023ED5A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Anomalías de Actualización</a:t>
          </a:r>
        </a:p>
      </dsp:txBody>
      <dsp:txXfrm>
        <a:off x="1127700" y="2776775"/>
        <a:ext cx="3078599" cy="1086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símbolos que describen algo.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estructurar.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normalizar.</a:t>
          </a:r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susceptibles de anomalías.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DATOS</a:t>
          </a:r>
        </a:p>
      </dsp:txBody>
      <dsp:txXfrm>
        <a:off x="3836253" y="1558230"/>
        <a:ext cx="3147894" cy="907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Datos procesados por el usuario para la toma de decisiones.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Conjunto aclaratorio de datos.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Predispone conductas basadas en el procesamiento de los datos.</a:t>
          </a:r>
          <a:endParaRPr lang="es-AR" sz="2700" kern="1200" dirty="0"/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La información es un conjunto de estímulos que desencadenan el comportamiento</a:t>
          </a:r>
          <a:r>
            <a:rPr lang="es-AR" sz="2700" kern="1200" dirty="0"/>
            <a:t>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INFORMACIÓN</a:t>
          </a:r>
        </a:p>
      </dsp:txBody>
      <dsp:txXfrm>
        <a:off x="3836253" y="1558230"/>
        <a:ext cx="3147894" cy="907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3AC78-F5C3-47E3-B3B9-99B7CDB26F97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1399-3423-46AD-9D7F-DA3B1012A8F0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Tiene objetivos</a:t>
          </a:r>
        </a:p>
      </dsp:txBody>
      <dsp:txXfrm>
        <a:off x="1113769" y="458925"/>
        <a:ext cx="1416250" cy="1416250"/>
      </dsp:txXfrm>
    </dsp:sp>
    <dsp:sp modelId="{BC371B29-D711-49E2-9324-93DFE11E896A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 puede representar</a:t>
          </a:r>
        </a:p>
      </dsp:txBody>
      <dsp:txXfrm>
        <a:off x="2803980" y="458925"/>
        <a:ext cx="1416250" cy="1416250"/>
      </dsp:txXfrm>
    </dsp:sp>
    <dsp:sp modelId="{7F01A178-776A-42C8-8BFE-63FE361B19D0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visual y auditivo</a:t>
          </a:r>
        </a:p>
      </dsp:txBody>
      <dsp:txXfrm>
        <a:off x="1113769" y="2149137"/>
        <a:ext cx="1416250" cy="1416250"/>
      </dsp:txXfrm>
    </dsp:sp>
    <dsp:sp modelId="{0FF78A6C-60F3-474E-9E00-9A0F6CB0BDD2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redundante</a:t>
          </a:r>
        </a:p>
      </dsp:txBody>
      <dsp:txXfrm>
        <a:off x="2803980" y="2149137"/>
        <a:ext cx="1416250" cy="141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04/10/2021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741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1514" y="4787126"/>
            <a:ext cx="545211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4AAD347D-5ACD-4C99-B74B-A9C85AD731AF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79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18996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7066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0506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9289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134589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59619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9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45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91816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71527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1476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428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2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26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37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78517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04/10/2021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2446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70EF-D007-4CC8-A577-266729EC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cap="none" dirty="0"/>
              <a:t>Metodología de Desarrollo de Sistemas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B6896-E22B-4181-BC72-34AE25866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cap="all" dirty="0"/>
              <a:t>Resumen de Contenido (Unidades 1 a 3)</a:t>
            </a:r>
          </a:p>
        </p:txBody>
      </p:sp>
    </p:spTree>
    <p:extLst>
      <p:ext uri="{BB962C8B-B14F-4D97-AF65-F5344CB8AC3E}">
        <p14:creationId xmlns:p14="http://schemas.microsoft.com/office/powerpoint/2010/main" val="410678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71345-0F63-481B-9185-5F62EA8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ATRIBUTOS DE LA INFORMACIÓN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E8693F5-88B4-4D38-A028-F8EA76EB95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4088249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4B523EE-FD2B-4A2F-93BD-54479BBD0B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0805713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243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A8E-7B0E-410E-8163-A4865F3A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ANOMALÍAS DE ACTUALIZACIÓN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2A0E30D-20BC-4491-BAF4-2BF2B5BC6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696582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7FD5FA-268D-4D71-A626-1B8F7C41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800" dirty="0"/>
              <a:t>Son complicaciones que se producen en las operaciones de actualización debido a estructuras de datos ineficientes.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producirse por redundancia de datos.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 inconsistencia.</a:t>
            </a:r>
          </a:p>
        </p:txBody>
      </p:sp>
    </p:spTree>
    <p:extLst>
      <p:ext uri="{BB962C8B-B14F-4D97-AF65-F5344CB8AC3E}">
        <p14:creationId xmlns:p14="http://schemas.microsoft.com/office/powerpoint/2010/main" val="401212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0F9-4913-42F3-BBE6-FCB1D3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1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C4F51A-DB17-4E05-B2EC-1F8CBB9EA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65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2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DEB15-65D5-4F75-A814-6FEAA32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49067-0083-4D26-84C7-F04D9248C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B8DD5-1F4C-4E43-BBA5-DE855E4A356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/>
              <a:t>Un mapa conceptual es una herramienta de modelado que utilizamos para representar un conjunto de significados conceptuales incluidos en una estructura de proposiciones.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3AAA84-FC4E-4769-A13B-F1D5F47AD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¿Cómo se representa?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86EE81-4715-49BE-8E4C-874361EA476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dirty="0"/>
              <a:t>Gráficamente, se representa con un rectángulo y líneas que los unen, en los cuales se reconocen 3 elementos principales: conceptos, proposiciones y palabras enlace.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84A91E-4774-471E-89FD-AF398DD70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5F1C50-26A1-45D9-9786-E2AE1D23E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4000" dirty="0"/>
              <a:t>Los mapas conceptuales se basan en la teoría del aprendizaje y en la teoría del conocimiento.</a:t>
            </a:r>
          </a:p>
        </p:txBody>
      </p:sp>
    </p:spTree>
    <p:extLst>
      <p:ext uri="{BB962C8B-B14F-4D97-AF65-F5344CB8AC3E}">
        <p14:creationId xmlns:p14="http://schemas.microsoft.com/office/powerpoint/2010/main" val="25749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5D18-E019-43A2-9B05-8EAC091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CONSTRUCCIÓN DEL 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8A8666-CA5C-4656-9909-022775C4F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Identificación de proposiciones: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DF5A1BF-23F3-4AE6-A5AA-D79B93BE6F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155389"/>
              </p:ext>
            </p:extLst>
          </p:nvPr>
        </p:nvGraphicFramePr>
        <p:xfrm>
          <a:off x="685800" y="3132138"/>
          <a:ext cx="5311775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7E25DA-6871-4D93-AE6F-93B8A7F06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Organización jerárquica de elementos: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16FB639-E96A-463F-9BF1-B2E1D009B98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65629668"/>
              </p:ext>
            </p:extLst>
          </p:nvPr>
        </p:nvGraphicFramePr>
        <p:xfrm>
          <a:off x="6172200" y="3132138"/>
          <a:ext cx="53340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9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03AF2-5A3C-41D6-883F-8B5358A4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APRENDIZAJE SIGNIFICATIVO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F7146-D87B-466B-B5B6-4149FB445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E0900-888E-4748-A01A-7EAECCA6D7B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esfuerzo deliberado por parte de los alumnos para relacionar el nuevo conocimiento con los conceptos relevantes que ya posee y exige que el contenido del aprendizaje sea potencialmente significativo y que el alumno tenga voluntad de aprender significativamente.</a:t>
            </a:r>
            <a:endParaRPr lang="es-AR" sz="18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3CBC53-8678-42CC-9729-F2F014BC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¿Cuál es su objetivo?</a:t>
            </a:r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B8E63B-3391-4825-8CB8-E8B1E35C96F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factor más importante que influye en el aprendizaje es lo que alumno ya sabe, por lo tanto, es tarea del docente averiguarlo y enseñar en consecuencia.</a:t>
            </a:r>
            <a:endParaRPr lang="es-AR" sz="3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FE191D-3478-46D2-9101-22DA72BCB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0E87824-58E0-48E3-A4AE-B33EBA5FE34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aprendizaje significativo propuesto por Ausubel, fundamento de los mapas conceptuales, propone que la estructura cognitiva del ser humano está formada por conceptos y relaciones entre ellos, ordenados en una jerarquía.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4047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DC5EC-375A-4895-B3DC-FB2302C1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PALABRA ENLACE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052EC2F-EAE4-44DC-A804-9B4CCC8F2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07856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5BF7A7-B898-4B0A-96DD-13B781FF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 que sirven para unir conceptos y señalar el tipo de relación existente entre ellos.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Términos conceptuales unidos por una frase para formar una unidad con significado lógico.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unidad semántica más pequeña que tiene valor de verdad, puesto que afirma o niega algo de un concepto.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8559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3110-DDA7-4FCB-B938-A6DCAB0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2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11DC8D1-500F-4703-BC8B-2369F68CF3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2177293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E796822-229B-4F3E-9238-E1802DB490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4906581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312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7314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89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64014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11418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0</TotalTime>
  <Words>464</Words>
  <Application>Microsoft Office PowerPoint</Application>
  <PresentationFormat>Panorámica</PresentationFormat>
  <Paragraphs>74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Estela de condensación</vt:lpstr>
      <vt:lpstr>Metodología de Desarrollo de Sistemas I</vt:lpstr>
      <vt:lpstr>Unidad 1</vt:lpstr>
      <vt:lpstr>MAPA CONCEPTUAL</vt:lpstr>
      <vt:lpstr>CONSTRUCCIÓN DEL MAPA CONCEPTUAL</vt:lpstr>
      <vt:lpstr>APRENDIZAJE SIGNIFICATIVO</vt:lpstr>
      <vt:lpstr>PALABRA ENLACE</vt:lpstr>
      <vt:lpstr>UNIDAD 2</vt:lpstr>
      <vt:lpstr>SISTEMAS DE INFORMACIÓN</vt:lpstr>
      <vt:lpstr>SISTEMAS DE INFORMACIÓN</vt:lpstr>
      <vt:lpstr>ATRIBUTOS DE LA INFORMACIÓN</vt:lpstr>
      <vt:lpstr>ANOMALÍAS DE ACTUALIZACIÓN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2021-10-04T12:01:57Z</dcterms:created>
  <dcterms:modified xsi:type="dcterms:W3CDTF">2021-10-04T15:57:04Z</dcterms:modified>
  <cp:category/>
</cp:coreProperties>
</file>