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57" r:id="rId4"/>
    <p:sldId id="274" r:id="rId5"/>
    <p:sldId id="272" r:id="rId6"/>
    <p:sldId id="263" r:id="rId7"/>
    <p:sldId id="264" r:id="rId8"/>
    <p:sldId id="265" r:id="rId9"/>
    <p:sldId id="271" r:id="rId10"/>
    <p:sldId id="277" r:id="rId11"/>
    <p:sldId id="270" r:id="rId12"/>
    <p:sldId id="259" r:id="rId13"/>
    <p:sldId id="260" r:id="rId14"/>
    <p:sldId id="280" r:id="rId15"/>
    <p:sldId id="261" r:id="rId16"/>
    <p:sldId id="258" r:id="rId17"/>
    <p:sldId id="262" r:id="rId18"/>
    <p:sldId id="266" r:id="rId19"/>
    <p:sldId id="275" r:id="rId20"/>
    <p:sldId id="276" r:id="rId21"/>
    <p:sldId id="281" r:id="rId22"/>
    <p:sldId id="284" r:id="rId23"/>
    <p:sldId id="286" r:id="rId24"/>
    <p:sldId id="285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>
        <p:scale>
          <a:sx n="120" d="100"/>
          <a:sy n="120" d="100"/>
        </p:scale>
        <p:origin x="228" y="2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39671-40FA-4449-9412-8F26D8B017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8E32F02-086A-4B43-9FCD-76395DF76AD1}">
      <dgm:prSet/>
      <dgm:spPr>
        <a:solidFill>
          <a:schemeClr val="accent1">
            <a:hueOff val="0"/>
            <a:satOff val="0"/>
            <a:lumOff val="0"/>
            <a:alpha val="10000"/>
          </a:schemeClr>
        </a:solidFill>
      </dgm:spPr>
      <dgm:t>
        <a:bodyPr/>
        <a:lstStyle/>
        <a:p>
          <a:pPr rtl="0"/>
          <a:r>
            <a:rPr lang="es-ES" b="1" dirty="0" smtClean="0"/>
            <a:t>01</a:t>
          </a:r>
          <a:endParaRPr lang="es-ES" dirty="0"/>
        </a:p>
      </dgm:t>
    </dgm:pt>
    <dgm:pt modelId="{50A3EB83-DE83-41AC-BC0F-BD6A656660BA}" type="parTrans" cxnId="{94C19A81-7940-4620-98E9-894167BD270B}">
      <dgm:prSet/>
      <dgm:spPr/>
      <dgm:t>
        <a:bodyPr/>
        <a:lstStyle/>
        <a:p>
          <a:endParaRPr lang="es-ES"/>
        </a:p>
      </dgm:t>
    </dgm:pt>
    <dgm:pt modelId="{614E6F59-85E7-4517-A2D0-854FA9024454}" type="sibTrans" cxnId="{94C19A81-7940-4620-98E9-894167BD270B}">
      <dgm:prSet/>
      <dgm:spPr/>
      <dgm:t>
        <a:bodyPr/>
        <a:lstStyle/>
        <a:p>
          <a:endParaRPr lang="es-ES"/>
        </a:p>
      </dgm:t>
    </dgm:pt>
    <dgm:pt modelId="{B48F6099-4479-4072-9A34-3D1F3F90AA0F}" type="pres">
      <dgm:prSet presAssocID="{29D39671-40FA-4449-9412-8F26D8B01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7B7FAF8-6872-49BF-BFA5-6EBAED55FAB9}" type="pres">
      <dgm:prSet presAssocID="{E8E32F02-086A-4B43-9FCD-76395DF76AD1}" presName="parentText" presStyleLbl="node1" presStyleIdx="0" presStyleCnt="1" custLinFactNeighborX="-4059" custLinFactNeighborY="-136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F84A744-177D-4564-ABD6-D58371FF82E5}" type="presOf" srcId="{E8E32F02-086A-4B43-9FCD-76395DF76AD1}" destId="{87B7FAF8-6872-49BF-BFA5-6EBAED55FAB9}" srcOrd="0" destOrd="0" presId="urn:microsoft.com/office/officeart/2005/8/layout/vList2"/>
    <dgm:cxn modelId="{2EE8DBAA-33C4-47FE-9930-4B2203E1138C}" type="presOf" srcId="{29D39671-40FA-4449-9412-8F26D8B0179D}" destId="{B48F6099-4479-4072-9A34-3D1F3F90AA0F}" srcOrd="0" destOrd="0" presId="urn:microsoft.com/office/officeart/2005/8/layout/vList2"/>
    <dgm:cxn modelId="{94C19A81-7940-4620-98E9-894167BD270B}" srcId="{29D39671-40FA-4449-9412-8F26D8B0179D}" destId="{E8E32F02-086A-4B43-9FCD-76395DF76AD1}" srcOrd="0" destOrd="0" parTransId="{50A3EB83-DE83-41AC-BC0F-BD6A656660BA}" sibTransId="{614E6F59-85E7-4517-A2D0-854FA9024454}"/>
    <dgm:cxn modelId="{246E11E9-16FB-4CFC-8AB8-B5E4B716875B}" type="presParOf" srcId="{B48F6099-4479-4072-9A34-3D1F3F90AA0F}" destId="{87B7FAF8-6872-49BF-BFA5-6EBAED55FA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C0C822-E013-4EB6-8F74-DC26EE4EA59A}" type="doc">
      <dgm:prSet loTypeId="urn:microsoft.com/office/officeart/2005/8/layout/equation2" loCatId="process" qsTypeId="urn:microsoft.com/office/officeart/2005/8/quickstyle/3d4" qsCatId="3D" csTypeId="urn:microsoft.com/office/officeart/2005/8/colors/accent5_5" csCatId="accent5" phldr="1"/>
      <dgm:spPr/>
    </dgm:pt>
    <dgm:pt modelId="{76E68D0D-78DB-4207-A7D7-97B7056F90E7}">
      <dgm:prSet phldrT="[Texto]" custT="1"/>
      <dgm:spPr/>
      <dgm:t>
        <a:bodyPr/>
        <a:lstStyle/>
        <a:p>
          <a:r>
            <a:rPr lang="es-ES" sz="2000" b="1" dirty="0" smtClean="0"/>
            <a:t>Status</a:t>
          </a:r>
          <a:r>
            <a:rPr lang="es-ES" sz="2000" dirty="0" smtClean="0"/>
            <a:t> </a:t>
          </a:r>
        </a:p>
        <a:p>
          <a:r>
            <a:rPr lang="es-ES" sz="1600" dirty="0" smtClean="0"/>
            <a:t>(Estado)</a:t>
          </a:r>
          <a:endParaRPr lang="es-ES" sz="1600" dirty="0"/>
        </a:p>
      </dgm:t>
    </dgm:pt>
    <dgm:pt modelId="{50ADEFE7-EC62-4A56-B3CA-5C4B8A56729D}" type="parTrans" cxnId="{FEDC5A4F-1B2F-4245-B1B9-A27A180E8DDC}">
      <dgm:prSet/>
      <dgm:spPr/>
      <dgm:t>
        <a:bodyPr/>
        <a:lstStyle/>
        <a:p>
          <a:endParaRPr lang="es-ES"/>
        </a:p>
      </dgm:t>
    </dgm:pt>
    <dgm:pt modelId="{90AB41F6-F14D-4BEE-9089-EE28D184448F}" type="sibTrans" cxnId="{FEDC5A4F-1B2F-4245-B1B9-A27A180E8DDC}">
      <dgm:prSet/>
      <dgm:spPr/>
      <dgm:t>
        <a:bodyPr/>
        <a:lstStyle/>
        <a:p>
          <a:endParaRPr lang="es-ES"/>
        </a:p>
      </dgm:t>
    </dgm:pt>
    <dgm:pt modelId="{3D37359D-8CE8-4F15-B87D-579C7C5DC8CF}">
      <dgm:prSet phldrT="[Texto]" custT="1"/>
      <dgm:spPr/>
      <dgm:t>
        <a:bodyPr/>
        <a:lstStyle/>
        <a:p>
          <a:r>
            <a:rPr lang="es-ES" sz="2000" b="1" dirty="0" err="1" smtClean="0"/>
            <a:t>Icus</a:t>
          </a:r>
          <a:endParaRPr lang="es-ES" sz="1800" b="1" dirty="0" smtClean="0"/>
        </a:p>
        <a:p>
          <a:r>
            <a:rPr lang="es-ES" sz="1600" dirty="0" smtClean="0"/>
            <a:t>(</a:t>
          </a:r>
          <a:r>
            <a:rPr lang="es-ES" sz="1400" dirty="0" smtClean="0"/>
            <a:t>relativo a</a:t>
          </a:r>
          <a:r>
            <a:rPr lang="es-ES" sz="1600" dirty="0" smtClean="0"/>
            <a:t> )</a:t>
          </a:r>
          <a:endParaRPr lang="es-ES" sz="1600" dirty="0"/>
        </a:p>
      </dgm:t>
    </dgm:pt>
    <dgm:pt modelId="{6EF9DED4-5D5D-4871-A10D-BE59E5063619}" type="parTrans" cxnId="{8A5E54C4-B6E7-42E8-831E-562CAAECA172}">
      <dgm:prSet/>
      <dgm:spPr/>
      <dgm:t>
        <a:bodyPr/>
        <a:lstStyle/>
        <a:p>
          <a:endParaRPr lang="es-ES"/>
        </a:p>
      </dgm:t>
    </dgm:pt>
    <dgm:pt modelId="{855FF1C5-9CF9-4B0C-B931-E154F607401D}" type="sibTrans" cxnId="{8A5E54C4-B6E7-42E8-831E-562CAAECA17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s-ES"/>
        </a:p>
      </dgm:t>
    </dgm:pt>
    <dgm:pt modelId="{F78DE2C8-D6BE-4E02-B55F-71DEBC7EAA5F}">
      <dgm:prSet phldrT="[Texto]"/>
      <dgm:spPr/>
      <dgm:t>
        <a:bodyPr/>
        <a:lstStyle/>
        <a:p>
          <a:r>
            <a:rPr lang="es-ES" dirty="0" err="1" smtClean="0"/>
            <a:t>Statisticus</a:t>
          </a:r>
          <a:endParaRPr lang="es-ES" dirty="0"/>
        </a:p>
      </dgm:t>
    </dgm:pt>
    <dgm:pt modelId="{E4B71318-D56E-4C2F-8795-24DFA0747A43}" type="parTrans" cxnId="{5EADEC01-82B4-441A-884D-7A89DA0113D3}">
      <dgm:prSet/>
      <dgm:spPr/>
      <dgm:t>
        <a:bodyPr/>
        <a:lstStyle/>
        <a:p>
          <a:endParaRPr lang="es-ES"/>
        </a:p>
      </dgm:t>
    </dgm:pt>
    <dgm:pt modelId="{F6222D92-FEB4-408A-B2BA-1320F0AF9486}" type="sibTrans" cxnId="{5EADEC01-82B4-441A-884D-7A89DA0113D3}">
      <dgm:prSet/>
      <dgm:spPr/>
      <dgm:t>
        <a:bodyPr/>
        <a:lstStyle/>
        <a:p>
          <a:endParaRPr lang="es-ES"/>
        </a:p>
      </dgm:t>
    </dgm:pt>
    <dgm:pt modelId="{EE5A9871-FDB5-4BB7-99BD-B980BD16BF80}" type="pres">
      <dgm:prSet presAssocID="{C9C0C822-E013-4EB6-8F74-DC26EE4EA59A}" presName="Name0" presStyleCnt="0">
        <dgm:presLayoutVars>
          <dgm:dir/>
          <dgm:resizeHandles val="exact"/>
        </dgm:presLayoutVars>
      </dgm:prSet>
      <dgm:spPr/>
    </dgm:pt>
    <dgm:pt modelId="{67558E3B-4448-4C4E-B974-3A04F9AB35DE}" type="pres">
      <dgm:prSet presAssocID="{C9C0C822-E013-4EB6-8F74-DC26EE4EA59A}" presName="vNodes" presStyleCnt="0"/>
      <dgm:spPr/>
    </dgm:pt>
    <dgm:pt modelId="{97797BF0-3D59-46F0-BE18-103F83DD07F8}" type="pres">
      <dgm:prSet presAssocID="{76E68D0D-78DB-4207-A7D7-97B7056F90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260C6C-8A29-4EF0-A675-F2159072E751}" type="pres">
      <dgm:prSet presAssocID="{90AB41F6-F14D-4BEE-9089-EE28D184448F}" presName="spacerT" presStyleCnt="0"/>
      <dgm:spPr/>
    </dgm:pt>
    <dgm:pt modelId="{150243E6-7A75-43C4-A050-7DBF2ED3B08B}" type="pres">
      <dgm:prSet presAssocID="{90AB41F6-F14D-4BEE-9089-EE28D184448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EC2B61C3-3609-4D71-BCE7-EC0C28EBA5AC}" type="pres">
      <dgm:prSet presAssocID="{90AB41F6-F14D-4BEE-9089-EE28D184448F}" presName="spacerB" presStyleCnt="0"/>
      <dgm:spPr/>
    </dgm:pt>
    <dgm:pt modelId="{3CE02E02-581F-4293-8345-88A56A6D6583}" type="pres">
      <dgm:prSet presAssocID="{3D37359D-8CE8-4F15-B87D-579C7C5DC8C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ADF29F-E871-4967-AF55-5CB9CBACFE01}" type="pres">
      <dgm:prSet presAssocID="{C9C0C822-E013-4EB6-8F74-DC26EE4EA59A}" presName="sibTransLast" presStyleLbl="sibTrans2D1" presStyleIdx="1" presStyleCnt="2"/>
      <dgm:spPr/>
      <dgm:t>
        <a:bodyPr/>
        <a:lstStyle/>
        <a:p>
          <a:endParaRPr lang="es-ES"/>
        </a:p>
      </dgm:t>
    </dgm:pt>
    <dgm:pt modelId="{F3C94726-D82A-433A-B806-FFE3E12AD123}" type="pres">
      <dgm:prSet presAssocID="{C9C0C822-E013-4EB6-8F74-DC26EE4EA59A}" presName="connectorText" presStyleLbl="sibTrans2D1" presStyleIdx="1" presStyleCnt="2"/>
      <dgm:spPr/>
      <dgm:t>
        <a:bodyPr/>
        <a:lstStyle/>
        <a:p>
          <a:endParaRPr lang="es-ES"/>
        </a:p>
      </dgm:t>
    </dgm:pt>
    <dgm:pt modelId="{5CBA6F99-E6C8-4837-A44A-10F470FB2C0F}" type="pres">
      <dgm:prSet presAssocID="{C9C0C822-E013-4EB6-8F74-DC26EE4EA59A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C05DBE4-BF98-44E7-B712-F6BDD93CDA42}" type="presOf" srcId="{855FF1C5-9CF9-4B0C-B931-E154F607401D}" destId="{45ADF29F-E871-4967-AF55-5CB9CBACFE01}" srcOrd="0" destOrd="0" presId="urn:microsoft.com/office/officeart/2005/8/layout/equation2"/>
    <dgm:cxn modelId="{8A5E54C4-B6E7-42E8-831E-562CAAECA172}" srcId="{C9C0C822-E013-4EB6-8F74-DC26EE4EA59A}" destId="{3D37359D-8CE8-4F15-B87D-579C7C5DC8CF}" srcOrd="1" destOrd="0" parTransId="{6EF9DED4-5D5D-4871-A10D-BE59E5063619}" sibTransId="{855FF1C5-9CF9-4B0C-B931-E154F607401D}"/>
    <dgm:cxn modelId="{801708E5-0126-45C2-9219-439B2059CCB3}" type="presOf" srcId="{3D37359D-8CE8-4F15-B87D-579C7C5DC8CF}" destId="{3CE02E02-581F-4293-8345-88A56A6D6583}" srcOrd="0" destOrd="0" presId="urn:microsoft.com/office/officeart/2005/8/layout/equation2"/>
    <dgm:cxn modelId="{3F865069-E483-452C-BCED-3B181BA70587}" type="presOf" srcId="{C9C0C822-E013-4EB6-8F74-DC26EE4EA59A}" destId="{EE5A9871-FDB5-4BB7-99BD-B980BD16BF80}" srcOrd="0" destOrd="0" presId="urn:microsoft.com/office/officeart/2005/8/layout/equation2"/>
    <dgm:cxn modelId="{FEDC5A4F-1B2F-4245-B1B9-A27A180E8DDC}" srcId="{C9C0C822-E013-4EB6-8F74-DC26EE4EA59A}" destId="{76E68D0D-78DB-4207-A7D7-97B7056F90E7}" srcOrd="0" destOrd="0" parTransId="{50ADEFE7-EC62-4A56-B3CA-5C4B8A56729D}" sibTransId="{90AB41F6-F14D-4BEE-9089-EE28D184448F}"/>
    <dgm:cxn modelId="{24CD123F-6F54-4B3C-9C4D-8BB50CAF8F70}" type="presOf" srcId="{855FF1C5-9CF9-4B0C-B931-E154F607401D}" destId="{F3C94726-D82A-433A-B806-FFE3E12AD123}" srcOrd="1" destOrd="0" presId="urn:microsoft.com/office/officeart/2005/8/layout/equation2"/>
    <dgm:cxn modelId="{20F683DE-0CD6-40E2-AFA5-A68A8D404520}" type="presOf" srcId="{F78DE2C8-D6BE-4E02-B55F-71DEBC7EAA5F}" destId="{5CBA6F99-E6C8-4837-A44A-10F470FB2C0F}" srcOrd="0" destOrd="0" presId="urn:microsoft.com/office/officeart/2005/8/layout/equation2"/>
    <dgm:cxn modelId="{8E22771A-19A0-40EC-83F2-C97427E6792C}" type="presOf" srcId="{76E68D0D-78DB-4207-A7D7-97B7056F90E7}" destId="{97797BF0-3D59-46F0-BE18-103F83DD07F8}" srcOrd="0" destOrd="0" presId="urn:microsoft.com/office/officeart/2005/8/layout/equation2"/>
    <dgm:cxn modelId="{EED6A7FA-D8BF-4555-AAB6-32028DB572E3}" type="presOf" srcId="{90AB41F6-F14D-4BEE-9089-EE28D184448F}" destId="{150243E6-7A75-43C4-A050-7DBF2ED3B08B}" srcOrd="0" destOrd="0" presId="urn:microsoft.com/office/officeart/2005/8/layout/equation2"/>
    <dgm:cxn modelId="{5EADEC01-82B4-441A-884D-7A89DA0113D3}" srcId="{C9C0C822-E013-4EB6-8F74-DC26EE4EA59A}" destId="{F78DE2C8-D6BE-4E02-B55F-71DEBC7EAA5F}" srcOrd="2" destOrd="0" parTransId="{E4B71318-D56E-4C2F-8795-24DFA0747A43}" sibTransId="{F6222D92-FEB4-408A-B2BA-1320F0AF9486}"/>
    <dgm:cxn modelId="{D3D87A58-3480-4DEF-846C-EBC930E2307D}" type="presParOf" srcId="{EE5A9871-FDB5-4BB7-99BD-B980BD16BF80}" destId="{67558E3B-4448-4C4E-B974-3A04F9AB35DE}" srcOrd="0" destOrd="0" presId="urn:microsoft.com/office/officeart/2005/8/layout/equation2"/>
    <dgm:cxn modelId="{C350C215-50CE-4ADE-986F-C597E64E2EA0}" type="presParOf" srcId="{67558E3B-4448-4C4E-B974-3A04F9AB35DE}" destId="{97797BF0-3D59-46F0-BE18-103F83DD07F8}" srcOrd="0" destOrd="0" presId="urn:microsoft.com/office/officeart/2005/8/layout/equation2"/>
    <dgm:cxn modelId="{00FF9937-8CD2-4358-B6D2-7A757BEECCAB}" type="presParOf" srcId="{67558E3B-4448-4C4E-B974-3A04F9AB35DE}" destId="{F2260C6C-8A29-4EF0-A675-F2159072E751}" srcOrd="1" destOrd="0" presId="urn:microsoft.com/office/officeart/2005/8/layout/equation2"/>
    <dgm:cxn modelId="{DE5092EC-5FC8-4184-9FA1-A38177E9D7A2}" type="presParOf" srcId="{67558E3B-4448-4C4E-B974-3A04F9AB35DE}" destId="{150243E6-7A75-43C4-A050-7DBF2ED3B08B}" srcOrd="2" destOrd="0" presId="urn:microsoft.com/office/officeart/2005/8/layout/equation2"/>
    <dgm:cxn modelId="{A7A76BCE-8F7A-4EA2-8FC0-B7EDFB7DD4B0}" type="presParOf" srcId="{67558E3B-4448-4C4E-B974-3A04F9AB35DE}" destId="{EC2B61C3-3609-4D71-BCE7-EC0C28EBA5AC}" srcOrd="3" destOrd="0" presId="urn:microsoft.com/office/officeart/2005/8/layout/equation2"/>
    <dgm:cxn modelId="{62B43EB4-2493-495D-8896-EE519645FC97}" type="presParOf" srcId="{67558E3B-4448-4C4E-B974-3A04F9AB35DE}" destId="{3CE02E02-581F-4293-8345-88A56A6D6583}" srcOrd="4" destOrd="0" presId="urn:microsoft.com/office/officeart/2005/8/layout/equation2"/>
    <dgm:cxn modelId="{0047880D-23C1-4F65-A70D-8FF5B3917634}" type="presParOf" srcId="{EE5A9871-FDB5-4BB7-99BD-B980BD16BF80}" destId="{45ADF29F-E871-4967-AF55-5CB9CBACFE01}" srcOrd="1" destOrd="0" presId="urn:microsoft.com/office/officeart/2005/8/layout/equation2"/>
    <dgm:cxn modelId="{1A023DA3-A1DC-4DF4-97EA-9DBDF531D9B4}" type="presParOf" srcId="{45ADF29F-E871-4967-AF55-5CB9CBACFE01}" destId="{F3C94726-D82A-433A-B806-FFE3E12AD123}" srcOrd="0" destOrd="0" presId="urn:microsoft.com/office/officeart/2005/8/layout/equation2"/>
    <dgm:cxn modelId="{7372D1B7-71FF-464A-928B-DDA166EB0965}" type="presParOf" srcId="{EE5A9871-FDB5-4BB7-99BD-B980BD16BF80}" destId="{5CBA6F99-E6C8-4837-A44A-10F470FB2C0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4D91F8-022A-4912-BCAB-C198A30AD810}" type="doc">
      <dgm:prSet loTypeId="urn:microsoft.com/office/officeart/2005/8/layout/hList7" loCatId="process" qsTypeId="urn:microsoft.com/office/officeart/2005/8/quickstyle/simple3" qsCatId="simple" csTypeId="urn:microsoft.com/office/officeart/2005/8/colors/accent1_2" csCatId="accent1" phldr="1"/>
      <dgm:spPr/>
    </dgm:pt>
    <dgm:pt modelId="{C0C6C39E-F556-40D6-8858-79684DA8979F}">
      <dgm:prSet phldrT="[Texto]"/>
      <dgm:spPr/>
      <dgm:t>
        <a:bodyPr/>
        <a:lstStyle/>
        <a:p>
          <a:r>
            <a:rPr lang="es-ES" i="1" dirty="0" smtClean="0"/>
            <a:t>Descriptiva</a:t>
          </a:r>
          <a:endParaRPr lang="es-ES" i="1" dirty="0"/>
        </a:p>
      </dgm:t>
    </dgm:pt>
    <dgm:pt modelId="{DE092DD6-50A8-4FC0-9DDA-0087201E39C5}" type="parTrans" cxnId="{FA062678-AD58-4DE7-AF31-14BF90940CCF}">
      <dgm:prSet/>
      <dgm:spPr/>
      <dgm:t>
        <a:bodyPr/>
        <a:lstStyle/>
        <a:p>
          <a:endParaRPr lang="es-ES"/>
        </a:p>
      </dgm:t>
    </dgm:pt>
    <dgm:pt modelId="{163D0E31-32B3-409E-88D4-F8C3DC992C1C}" type="sibTrans" cxnId="{FA062678-AD58-4DE7-AF31-14BF90940CCF}">
      <dgm:prSet/>
      <dgm:spPr/>
      <dgm:t>
        <a:bodyPr/>
        <a:lstStyle/>
        <a:p>
          <a:endParaRPr lang="es-ES"/>
        </a:p>
      </dgm:t>
    </dgm:pt>
    <dgm:pt modelId="{E4513448-2197-4BD8-A618-CDB9F2628BCE}">
      <dgm:prSet phldrT="[Texto]"/>
      <dgm:spPr/>
      <dgm:t>
        <a:bodyPr/>
        <a:lstStyle/>
        <a:p>
          <a:r>
            <a:rPr lang="es-ES" i="1" dirty="0" err="1" smtClean="0"/>
            <a:t>Inferencial</a:t>
          </a:r>
          <a:endParaRPr lang="es-ES" i="1" dirty="0"/>
        </a:p>
      </dgm:t>
    </dgm:pt>
    <dgm:pt modelId="{6B75D158-2D52-4BD1-94E2-C03FE9121BF2}" type="parTrans" cxnId="{973F255A-0DF4-4A07-B218-281F3B411A84}">
      <dgm:prSet/>
      <dgm:spPr/>
      <dgm:t>
        <a:bodyPr/>
        <a:lstStyle/>
        <a:p>
          <a:endParaRPr lang="es-ES"/>
        </a:p>
      </dgm:t>
    </dgm:pt>
    <dgm:pt modelId="{043C3418-C70F-4B59-B6F2-EA985F01A767}" type="sibTrans" cxnId="{973F255A-0DF4-4A07-B218-281F3B411A84}">
      <dgm:prSet/>
      <dgm:spPr/>
      <dgm:t>
        <a:bodyPr/>
        <a:lstStyle/>
        <a:p>
          <a:endParaRPr lang="es-ES"/>
        </a:p>
      </dgm:t>
    </dgm:pt>
    <dgm:pt modelId="{93B92764-8EAD-46AF-A695-2A6D1AB635A4}" type="pres">
      <dgm:prSet presAssocID="{A34D91F8-022A-4912-BCAB-C198A30AD810}" presName="Name0" presStyleCnt="0">
        <dgm:presLayoutVars>
          <dgm:dir/>
          <dgm:resizeHandles val="exact"/>
        </dgm:presLayoutVars>
      </dgm:prSet>
      <dgm:spPr/>
    </dgm:pt>
    <dgm:pt modelId="{C80CE981-6FCD-4B52-B650-D29972C8D202}" type="pres">
      <dgm:prSet presAssocID="{A34D91F8-022A-4912-BCAB-C198A30AD810}" presName="fgShape" presStyleLbl="fgShp" presStyleIdx="0" presStyleCnt="1"/>
      <dgm:spPr/>
    </dgm:pt>
    <dgm:pt modelId="{CFD19345-3744-4BDC-A55D-D1601BC9A3F8}" type="pres">
      <dgm:prSet presAssocID="{A34D91F8-022A-4912-BCAB-C198A30AD810}" presName="linComp" presStyleCnt="0"/>
      <dgm:spPr/>
    </dgm:pt>
    <dgm:pt modelId="{53DA1068-2997-4033-8FF4-06585533E080}" type="pres">
      <dgm:prSet presAssocID="{C0C6C39E-F556-40D6-8858-79684DA8979F}" presName="compNode" presStyleCnt="0"/>
      <dgm:spPr/>
    </dgm:pt>
    <dgm:pt modelId="{CB277429-9C17-4C26-B1E5-840F541295FC}" type="pres">
      <dgm:prSet presAssocID="{C0C6C39E-F556-40D6-8858-79684DA8979F}" presName="bkgdShape" presStyleLbl="node1" presStyleIdx="0" presStyleCnt="2" custLinFactNeighborX="-1951" custLinFactNeighborY="5660"/>
      <dgm:spPr/>
      <dgm:t>
        <a:bodyPr/>
        <a:lstStyle/>
        <a:p>
          <a:endParaRPr lang="es-ES"/>
        </a:p>
      </dgm:t>
    </dgm:pt>
    <dgm:pt modelId="{35F90B85-98B3-4369-BB14-CB8702BD5A40}" type="pres">
      <dgm:prSet presAssocID="{C0C6C39E-F556-40D6-8858-79684DA8979F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BE6264E-C356-4A39-A4EF-5C184E887681}" type="pres">
      <dgm:prSet presAssocID="{C0C6C39E-F556-40D6-8858-79684DA8979F}" presName="invisiNode" presStyleLbl="node1" presStyleIdx="0" presStyleCnt="2"/>
      <dgm:spPr/>
    </dgm:pt>
    <dgm:pt modelId="{3CEBD1CE-9B88-4627-9625-E79679792161}" type="pres">
      <dgm:prSet presAssocID="{C0C6C39E-F556-40D6-8858-79684DA8979F}" presName="imagNode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479F9E9-C975-4EF3-9D77-D2655C9EC727}" type="pres">
      <dgm:prSet presAssocID="{163D0E31-32B3-409E-88D4-F8C3DC992C1C}" presName="sibTrans" presStyleLbl="sibTrans2D1" presStyleIdx="0" presStyleCnt="0"/>
      <dgm:spPr/>
      <dgm:t>
        <a:bodyPr/>
        <a:lstStyle/>
        <a:p>
          <a:endParaRPr lang="es-ES"/>
        </a:p>
      </dgm:t>
    </dgm:pt>
    <dgm:pt modelId="{60497D92-D62E-4E83-B6C1-1799499FA8CB}" type="pres">
      <dgm:prSet presAssocID="{E4513448-2197-4BD8-A618-CDB9F2628BCE}" presName="compNode" presStyleCnt="0"/>
      <dgm:spPr/>
    </dgm:pt>
    <dgm:pt modelId="{7001AE06-7262-49A7-8CC4-E41E68B11DE6}" type="pres">
      <dgm:prSet presAssocID="{E4513448-2197-4BD8-A618-CDB9F2628BCE}" presName="bkgdShape" presStyleLbl="node1" presStyleIdx="1" presStyleCnt="2"/>
      <dgm:spPr/>
      <dgm:t>
        <a:bodyPr/>
        <a:lstStyle/>
        <a:p>
          <a:endParaRPr lang="es-ES"/>
        </a:p>
      </dgm:t>
    </dgm:pt>
    <dgm:pt modelId="{CA44E9BB-7B8B-45DB-857D-AF93EC3A97BB}" type="pres">
      <dgm:prSet presAssocID="{E4513448-2197-4BD8-A618-CDB9F2628BCE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B6B275-7B12-4DDE-80D3-F67126E2979D}" type="pres">
      <dgm:prSet presAssocID="{E4513448-2197-4BD8-A618-CDB9F2628BCE}" presName="invisiNode" presStyleLbl="node1" presStyleIdx="1" presStyleCnt="2"/>
      <dgm:spPr/>
    </dgm:pt>
    <dgm:pt modelId="{F12AA4F7-3070-430F-BC58-B966AA68F364}" type="pres">
      <dgm:prSet presAssocID="{E4513448-2197-4BD8-A618-CDB9F2628BCE}" presName="imagNode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FA062678-AD58-4DE7-AF31-14BF90940CCF}" srcId="{A34D91F8-022A-4912-BCAB-C198A30AD810}" destId="{C0C6C39E-F556-40D6-8858-79684DA8979F}" srcOrd="0" destOrd="0" parTransId="{DE092DD6-50A8-4FC0-9DDA-0087201E39C5}" sibTransId="{163D0E31-32B3-409E-88D4-F8C3DC992C1C}"/>
    <dgm:cxn modelId="{0D109643-37B3-4A42-BD23-B14B50EF33B7}" type="presOf" srcId="{C0C6C39E-F556-40D6-8858-79684DA8979F}" destId="{CB277429-9C17-4C26-B1E5-840F541295FC}" srcOrd="0" destOrd="0" presId="urn:microsoft.com/office/officeart/2005/8/layout/hList7"/>
    <dgm:cxn modelId="{43C9912E-7267-4F98-A205-62BD38FE3ED7}" type="presOf" srcId="{E4513448-2197-4BD8-A618-CDB9F2628BCE}" destId="{CA44E9BB-7B8B-45DB-857D-AF93EC3A97BB}" srcOrd="1" destOrd="0" presId="urn:microsoft.com/office/officeart/2005/8/layout/hList7"/>
    <dgm:cxn modelId="{B4207778-D939-4188-A9E4-5C7B5D5B141A}" type="presOf" srcId="{163D0E31-32B3-409E-88D4-F8C3DC992C1C}" destId="{A479F9E9-C975-4EF3-9D77-D2655C9EC727}" srcOrd="0" destOrd="0" presId="urn:microsoft.com/office/officeart/2005/8/layout/hList7"/>
    <dgm:cxn modelId="{973F255A-0DF4-4A07-B218-281F3B411A84}" srcId="{A34D91F8-022A-4912-BCAB-C198A30AD810}" destId="{E4513448-2197-4BD8-A618-CDB9F2628BCE}" srcOrd="1" destOrd="0" parTransId="{6B75D158-2D52-4BD1-94E2-C03FE9121BF2}" sibTransId="{043C3418-C70F-4B59-B6F2-EA985F01A767}"/>
    <dgm:cxn modelId="{29D49299-DE0E-4C90-8540-FFAA77FD42B6}" type="presOf" srcId="{A34D91F8-022A-4912-BCAB-C198A30AD810}" destId="{93B92764-8EAD-46AF-A695-2A6D1AB635A4}" srcOrd="0" destOrd="0" presId="urn:microsoft.com/office/officeart/2005/8/layout/hList7"/>
    <dgm:cxn modelId="{4895309C-20C8-4ED5-A1E6-F60A036B0C42}" type="presOf" srcId="{E4513448-2197-4BD8-A618-CDB9F2628BCE}" destId="{7001AE06-7262-49A7-8CC4-E41E68B11DE6}" srcOrd="0" destOrd="0" presId="urn:microsoft.com/office/officeart/2005/8/layout/hList7"/>
    <dgm:cxn modelId="{2248D9DB-3C68-4F77-A81D-0C81098EB673}" type="presOf" srcId="{C0C6C39E-F556-40D6-8858-79684DA8979F}" destId="{35F90B85-98B3-4369-BB14-CB8702BD5A40}" srcOrd="1" destOrd="0" presId="urn:microsoft.com/office/officeart/2005/8/layout/hList7"/>
    <dgm:cxn modelId="{7E943C60-9F55-4F74-A36C-D0937C210EC4}" type="presParOf" srcId="{93B92764-8EAD-46AF-A695-2A6D1AB635A4}" destId="{C80CE981-6FCD-4B52-B650-D29972C8D202}" srcOrd="0" destOrd="0" presId="urn:microsoft.com/office/officeart/2005/8/layout/hList7"/>
    <dgm:cxn modelId="{803BCC09-9942-4E6B-B391-152384C37CE9}" type="presParOf" srcId="{93B92764-8EAD-46AF-A695-2A6D1AB635A4}" destId="{CFD19345-3744-4BDC-A55D-D1601BC9A3F8}" srcOrd="1" destOrd="0" presId="urn:microsoft.com/office/officeart/2005/8/layout/hList7"/>
    <dgm:cxn modelId="{BE98AFED-8214-4638-BCBA-743243C67FC0}" type="presParOf" srcId="{CFD19345-3744-4BDC-A55D-D1601BC9A3F8}" destId="{53DA1068-2997-4033-8FF4-06585533E080}" srcOrd="0" destOrd="0" presId="urn:microsoft.com/office/officeart/2005/8/layout/hList7"/>
    <dgm:cxn modelId="{048F005E-0391-46F7-BFB5-9E8B9710F5C1}" type="presParOf" srcId="{53DA1068-2997-4033-8FF4-06585533E080}" destId="{CB277429-9C17-4C26-B1E5-840F541295FC}" srcOrd="0" destOrd="0" presId="urn:microsoft.com/office/officeart/2005/8/layout/hList7"/>
    <dgm:cxn modelId="{6284607C-452D-40F7-98D2-20B58C59E6D6}" type="presParOf" srcId="{53DA1068-2997-4033-8FF4-06585533E080}" destId="{35F90B85-98B3-4369-BB14-CB8702BD5A40}" srcOrd="1" destOrd="0" presId="urn:microsoft.com/office/officeart/2005/8/layout/hList7"/>
    <dgm:cxn modelId="{65536CF4-3C5D-474E-A59C-DC4AF1957028}" type="presParOf" srcId="{53DA1068-2997-4033-8FF4-06585533E080}" destId="{ABE6264E-C356-4A39-A4EF-5C184E887681}" srcOrd="2" destOrd="0" presId="urn:microsoft.com/office/officeart/2005/8/layout/hList7"/>
    <dgm:cxn modelId="{033F111D-E36C-427A-A692-E5077FEBF866}" type="presParOf" srcId="{53DA1068-2997-4033-8FF4-06585533E080}" destId="{3CEBD1CE-9B88-4627-9625-E79679792161}" srcOrd="3" destOrd="0" presId="urn:microsoft.com/office/officeart/2005/8/layout/hList7"/>
    <dgm:cxn modelId="{666373F2-BD9F-4DEA-A363-EB4516B89552}" type="presParOf" srcId="{CFD19345-3744-4BDC-A55D-D1601BC9A3F8}" destId="{A479F9E9-C975-4EF3-9D77-D2655C9EC727}" srcOrd="1" destOrd="0" presId="urn:microsoft.com/office/officeart/2005/8/layout/hList7"/>
    <dgm:cxn modelId="{64C877CB-6709-41DE-8D20-D8F38D1EF41B}" type="presParOf" srcId="{CFD19345-3744-4BDC-A55D-D1601BC9A3F8}" destId="{60497D92-D62E-4E83-B6C1-1799499FA8CB}" srcOrd="2" destOrd="0" presId="urn:microsoft.com/office/officeart/2005/8/layout/hList7"/>
    <dgm:cxn modelId="{D45CA2F8-B479-407F-8197-C1A70079AF68}" type="presParOf" srcId="{60497D92-D62E-4E83-B6C1-1799499FA8CB}" destId="{7001AE06-7262-49A7-8CC4-E41E68B11DE6}" srcOrd="0" destOrd="0" presId="urn:microsoft.com/office/officeart/2005/8/layout/hList7"/>
    <dgm:cxn modelId="{E472EEB6-A313-43F1-AEF7-4996E1FC1C5B}" type="presParOf" srcId="{60497D92-D62E-4E83-B6C1-1799499FA8CB}" destId="{CA44E9BB-7B8B-45DB-857D-AF93EC3A97BB}" srcOrd="1" destOrd="0" presId="urn:microsoft.com/office/officeart/2005/8/layout/hList7"/>
    <dgm:cxn modelId="{F230C22B-8E7B-4425-B727-30AD7EC4D13C}" type="presParOf" srcId="{60497D92-D62E-4E83-B6C1-1799499FA8CB}" destId="{36B6B275-7B12-4DDE-80D3-F67126E2979D}" srcOrd="2" destOrd="0" presId="urn:microsoft.com/office/officeart/2005/8/layout/hList7"/>
    <dgm:cxn modelId="{7789DD94-C7FF-4DD1-8CF2-BFB765BFA56B}" type="presParOf" srcId="{60497D92-D62E-4E83-B6C1-1799499FA8CB}" destId="{F12AA4F7-3070-430F-BC58-B966AA68F36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1E5177-8D44-488C-A26A-47215134B514}" type="doc">
      <dgm:prSet loTypeId="urn:microsoft.com/office/officeart/2005/8/layout/chevron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ES"/>
        </a:p>
      </dgm:t>
    </dgm:pt>
    <dgm:pt modelId="{35087FE0-E4FF-470C-AA79-FFA19446FAD1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223AF657-213C-4068-8BD4-1130981A75AF}" type="parTrans" cxnId="{F0D2D3CD-CDD6-4F1B-B29B-038A6FBA8866}">
      <dgm:prSet/>
      <dgm:spPr/>
      <dgm:t>
        <a:bodyPr/>
        <a:lstStyle/>
        <a:p>
          <a:endParaRPr lang="es-ES"/>
        </a:p>
      </dgm:t>
    </dgm:pt>
    <dgm:pt modelId="{1636E60B-7BAF-417F-9E28-1E5DB97C0B62}" type="sibTrans" cxnId="{F0D2D3CD-CDD6-4F1B-B29B-038A6FBA8866}">
      <dgm:prSet/>
      <dgm:spPr/>
      <dgm:t>
        <a:bodyPr/>
        <a:lstStyle/>
        <a:p>
          <a:endParaRPr lang="es-ES"/>
        </a:p>
      </dgm:t>
    </dgm:pt>
    <dgm:pt modelId="{578C27EE-245E-4438-B083-BCEE561BC7D7}">
      <dgm:prSet phldrT="[Texto]"/>
      <dgm:spPr/>
      <dgm:t>
        <a:bodyPr/>
        <a:lstStyle/>
        <a:p>
          <a:r>
            <a:rPr lang="es-ES" i="1" dirty="0" smtClean="0"/>
            <a:t>Recolectar</a:t>
          </a:r>
          <a:endParaRPr lang="es-ES" i="1" dirty="0"/>
        </a:p>
      </dgm:t>
    </dgm:pt>
    <dgm:pt modelId="{E007AD8B-085A-4C89-AC01-07BF8FBC42C5}" type="parTrans" cxnId="{E6F7AD23-8238-405D-B478-32E6D284FD36}">
      <dgm:prSet/>
      <dgm:spPr/>
      <dgm:t>
        <a:bodyPr/>
        <a:lstStyle/>
        <a:p>
          <a:endParaRPr lang="es-ES"/>
        </a:p>
      </dgm:t>
    </dgm:pt>
    <dgm:pt modelId="{EBCEC1C9-E50A-47C8-B00A-BACBA76012F8}" type="sibTrans" cxnId="{E6F7AD23-8238-405D-B478-32E6D284FD36}">
      <dgm:prSet/>
      <dgm:spPr/>
      <dgm:t>
        <a:bodyPr/>
        <a:lstStyle/>
        <a:p>
          <a:endParaRPr lang="es-ES"/>
        </a:p>
      </dgm:t>
    </dgm:pt>
    <dgm:pt modelId="{C23371EE-EF0C-457C-9D80-A38471D379E8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185B26-052E-4F14-A1F7-7C855AC44980}" type="parTrans" cxnId="{14EF3D51-4249-4114-BB95-EB81F417ED0A}">
      <dgm:prSet/>
      <dgm:spPr/>
      <dgm:t>
        <a:bodyPr/>
        <a:lstStyle/>
        <a:p>
          <a:endParaRPr lang="es-ES"/>
        </a:p>
      </dgm:t>
    </dgm:pt>
    <dgm:pt modelId="{8DB8B044-5ABB-43E2-B8B3-ED3AAF6EB504}" type="sibTrans" cxnId="{14EF3D51-4249-4114-BB95-EB81F417ED0A}">
      <dgm:prSet/>
      <dgm:spPr/>
      <dgm:t>
        <a:bodyPr/>
        <a:lstStyle/>
        <a:p>
          <a:endParaRPr lang="es-ES"/>
        </a:p>
      </dgm:t>
    </dgm:pt>
    <dgm:pt modelId="{328F6D16-36A6-4EA6-9DBF-30AF701F7B5A}">
      <dgm:prSet phldrT="[Texto]"/>
      <dgm:spPr/>
      <dgm:t>
        <a:bodyPr/>
        <a:lstStyle/>
        <a:p>
          <a:r>
            <a:rPr lang="es-ES" i="1" dirty="0" smtClean="0"/>
            <a:t>Ordenar</a:t>
          </a:r>
          <a:endParaRPr lang="es-ES" i="1" dirty="0"/>
        </a:p>
      </dgm:t>
    </dgm:pt>
    <dgm:pt modelId="{01ADF757-878B-41D9-86BF-4F50CBD545B9}" type="parTrans" cxnId="{CA781F77-CDCC-4A30-A7E3-500DE50D729A}">
      <dgm:prSet/>
      <dgm:spPr/>
      <dgm:t>
        <a:bodyPr/>
        <a:lstStyle/>
        <a:p>
          <a:endParaRPr lang="es-ES"/>
        </a:p>
      </dgm:t>
    </dgm:pt>
    <dgm:pt modelId="{F0AE0355-ECBA-44BD-96E5-AE5239B4178A}" type="sibTrans" cxnId="{CA781F77-CDCC-4A30-A7E3-500DE50D729A}">
      <dgm:prSet/>
      <dgm:spPr/>
      <dgm:t>
        <a:bodyPr/>
        <a:lstStyle/>
        <a:p>
          <a:endParaRPr lang="es-ES"/>
        </a:p>
      </dgm:t>
    </dgm:pt>
    <dgm:pt modelId="{BF305D78-752D-4FB7-B599-6323AC058A4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F2878331-A21C-4E0F-9665-6FAC23F30B61}" type="parTrans" cxnId="{08C8915F-08D4-48EF-9EEC-5295C47C2070}">
      <dgm:prSet/>
      <dgm:spPr/>
      <dgm:t>
        <a:bodyPr/>
        <a:lstStyle/>
        <a:p>
          <a:endParaRPr lang="es-ES"/>
        </a:p>
      </dgm:t>
    </dgm:pt>
    <dgm:pt modelId="{AC126D92-3C2E-4245-A638-67777A9A929B}" type="sibTrans" cxnId="{08C8915F-08D4-48EF-9EEC-5295C47C2070}">
      <dgm:prSet/>
      <dgm:spPr/>
      <dgm:t>
        <a:bodyPr/>
        <a:lstStyle/>
        <a:p>
          <a:endParaRPr lang="es-ES"/>
        </a:p>
      </dgm:t>
    </dgm:pt>
    <dgm:pt modelId="{F889E1EC-53D2-45DF-B379-F941414915F1}">
      <dgm:prSet phldrT="[Texto]"/>
      <dgm:spPr/>
      <dgm:t>
        <a:bodyPr/>
        <a:lstStyle/>
        <a:p>
          <a:r>
            <a:rPr lang="es-ES" i="1" dirty="0" smtClean="0"/>
            <a:t>(Agrupar)</a:t>
          </a:r>
          <a:endParaRPr lang="es-ES" i="1" dirty="0"/>
        </a:p>
      </dgm:t>
    </dgm:pt>
    <dgm:pt modelId="{D7CD4C85-C4EA-46C0-A1BA-4482EAC88267}" type="parTrans" cxnId="{9DED2F7F-42EC-4DEE-B392-4281652258CD}">
      <dgm:prSet/>
      <dgm:spPr/>
      <dgm:t>
        <a:bodyPr/>
        <a:lstStyle/>
        <a:p>
          <a:endParaRPr lang="es-ES"/>
        </a:p>
      </dgm:t>
    </dgm:pt>
    <dgm:pt modelId="{71E2FC2D-C674-403D-917E-E6AF760A6A30}" type="sibTrans" cxnId="{9DED2F7F-42EC-4DEE-B392-4281652258CD}">
      <dgm:prSet/>
      <dgm:spPr/>
      <dgm:t>
        <a:bodyPr/>
        <a:lstStyle/>
        <a:p>
          <a:endParaRPr lang="es-ES"/>
        </a:p>
      </dgm:t>
    </dgm:pt>
    <dgm:pt modelId="{CAA3BA42-63D7-4AE5-8BFD-CEA9398CD89C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89DF71B1-3ECC-4193-BE7B-2F7A2F947BBA}" type="parTrans" cxnId="{85F1B3B5-1035-4A93-8DF4-EE3502DCD4E3}">
      <dgm:prSet/>
      <dgm:spPr/>
    </dgm:pt>
    <dgm:pt modelId="{9D0EABF5-83E4-4477-B488-6EA63189E25C}" type="sibTrans" cxnId="{85F1B3B5-1035-4A93-8DF4-EE3502DCD4E3}">
      <dgm:prSet/>
      <dgm:spPr/>
    </dgm:pt>
    <dgm:pt modelId="{D98070F5-1145-4891-8B07-5610627BEC8C}">
      <dgm:prSet phldrT="[Texto]"/>
      <dgm:spPr/>
      <dgm:t>
        <a:bodyPr/>
        <a:lstStyle/>
        <a:p>
          <a:r>
            <a:rPr lang="es-ES" dirty="0" smtClean="0"/>
            <a:t>5</a:t>
          </a:r>
          <a:endParaRPr lang="es-ES" dirty="0"/>
        </a:p>
      </dgm:t>
    </dgm:pt>
    <dgm:pt modelId="{8628C53D-2C8A-41A1-B9AD-D63E1D542166}" type="parTrans" cxnId="{CC5E391A-6555-4D04-85D8-BB8631B2320A}">
      <dgm:prSet/>
      <dgm:spPr/>
    </dgm:pt>
    <dgm:pt modelId="{B95E278E-8582-4BAD-88DD-0B5F22DC2F6A}" type="sibTrans" cxnId="{CC5E391A-6555-4D04-85D8-BB8631B2320A}">
      <dgm:prSet/>
      <dgm:spPr/>
    </dgm:pt>
    <dgm:pt modelId="{6B486439-8226-4E65-AC29-6FF19E0FD7BD}">
      <dgm:prSet phldrT="[Texto]"/>
      <dgm:spPr/>
      <dgm:t>
        <a:bodyPr/>
        <a:lstStyle/>
        <a:p>
          <a:r>
            <a:rPr lang="es-ES" i="1" dirty="0" smtClean="0"/>
            <a:t>Analizar</a:t>
          </a:r>
          <a:endParaRPr lang="es-ES" i="1" dirty="0"/>
        </a:p>
      </dgm:t>
    </dgm:pt>
    <dgm:pt modelId="{F4FD18CC-C941-4B93-A58F-90D1E7EBF66C}" type="parTrans" cxnId="{79CBC047-EC32-415D-9D1F-A8F66FD5B48A}">
      <dgm:prSet/>
      <dgm:spPr/>
    </dgm:pt>
    <dgm:pt modelId="{66740938-6A32-408C-B077-2256982283C5}" type="sibTrans" cxnId="{79CBC047-EC32-415D-9D1F-A8F66FD5B48A}">
      <dgm:prSet/>
      <dgm:spPr/>
    </dgm:pt>
    <dgm:pt modelId="{45845A99-5A54-49C0-B335-CF98DEA3C04B}">
      <dgm:prSet phldrT="[Texto]"/>
      <dgm:spPr/>
      <dgm:t>
        <a:bodyPr/>
        <a:lstStyle/>
        <a:p>
          <a:r>
            <a:rPr lang="es-ES" i="1" dirty="0" smtClean="0"/>
            <a:t>Representar</a:t>
          </a:r>
          <a:endParaRPr lang="es-ES" i="1" dirty="0"/>
        </a:p>
      </dgm:t>
    </dgm:pt>
    <dgm:pt modelId="{2699F357-F3EF-4167-BC42-0E452E34BFCD}" type="parTrans" cxnId="{5CF8AD52-9BF2-478A-935F-D8636C3E5851}">
      <dgm:prSet/>
      <dgm:spPr/>
    </dgm:pt>
    <dgm:pt modelId="{B37AC593-229F-43F3-B0FE-3AF024F2F3CF}" type="sibTrans" cxnId="{5CF8AD52-9BF2-478A-935F-D8636C3E5851}">
      <dgm:prSet/>
      <dgm:spPr/>
    </dgm:pt>
    <dgm:pt modelId="{DFC27E61-F9DE-4ECA-9A1F-16C2C644F095}" type="pres">
      <dgm:prSet presAssocID="{0B1E5177-8D44-488C-A26A-47215134B5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F16F76-C835-408A-ABD6-3D0200DEB6EE}" type="pres">
      <dgm:prSet presAssocID="{35087FE0-E4FF-470C-AA79-FFA19446FAD1}" presName="composite" presStyleCnt="0"/>
      <dgm:spPr/>
    </dgm:pt>
    <dgm:pt modelId="{DBA9EAED-E996-47AB-8191-F8C3C1A8C7BA}" type="pres">
      <dgm:prSet presAssocID="{35087FE0-E4FF-470C-AA79-FFA19446FAD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9A692F-C69D-48BD-93A3-F04799D0A5F3}" type="pres">
      <dgm:prSet presAssocID="{35087FE0-E4FF-470C-AA79-FFA19446FAD1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D2B719-4C63-4564-AA89-A97BCFFF3B41}" type="pres">
      <dgm:prSet presAssocID="{1636E60B-7BAF-417F-9E28-1E5DB97C0B62}" presName="sp" presStyleCnt="0"/>
      <dgm:spPr/>
    </dgm:pt>
    <dgm:pt modelId="{C06870F9-FA5B-427D-87E7-6CBBE2C38700}" type="pres">
      <dgm:prSet presAssocID="{C23371EE-EF0C-457C-9D80-A38471D379E8}" presName="composite" presStyleCnt="0"/>
      <dgm:spPr/>
    </dgm:pt>
    <dgm:pt modelId="{C95A9D0C-1FF9-4B40-97F6-165D27EB990F}" type="pres">
      <dgm:prSet presAssocID="{C23371EE-EF0C-457C-9D80-A38471D379E8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5F29E1-555F-468D-9543-160D6CD07E57}" type="pres">
      <dgm:prSet presAssocID="{C23371EE-EF0C-457C-9D80-A38471D379E8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6D938F-E0FD-45DE-9783-179848DF1FD2}" type="pres">
      <dgm:prSet presAssocID="{8DB8B044-5ABB-43E2-B8B3-ED3AAF6EB504}" presName="sp" presStyleCnt="0"/>
      <dgm:spPr/>
    </dgm:pt>
    <dgm:pt modelId="{D2B3538E-7B41-46DB-8AF5-92E9EA921ED5}" type="pres">
      <dgm:prSet presAssocID="{BF305D78-752D-4FB7-B599-6323AC058A45}" presName="composite" presStyleCnt="0"/>
      <dgm:spPr/>
    </dgm:pt>
    <dgm:pt modelId="{6F82680B-3701-4E5B-93F0-2D11732D059D}" type="pres">
      <dgm:prSet presAssocID="{BF305D78-752D-4FB7-B599-6323AC058A45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7630B2-787F-47BA-9535-C49014BC4FC4}" type="pres">
      <dgm:prSet presAssocID="{BF305D78-752D-4FB7-B599-6323AC058A45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72357D-1664-418A-812C-CD88DC61B655}" type="pres">
      <dgm:prSet presAssocID="{AC126D92-3C2E-4245-A638-67777A9A929B}" presName="sp" presStyleCnt="0"/>
      <dgm:spPr/>
    </dgm:pt>
    <dgm:pt modelId="{6F5A19D1-0ACD-48DD-AABD-533C0087C7CB}" type="pres">
      <dgm:prSet presAssocID="{CAA3BA42-63D7-4AE5-8BFD-CEA9398CD89C}" presName="composite" presStyleCnt="0"/>
      <dgm:spPr/>
    </dgm:pt>
    <dgm:pt modelId="{2AF2DCD2-EE2E-4DC1-BAE3-10E72504790F}" type="pres">
      <dgm:prSet presAssocID="{CAA3BA42-63D7-4AE5-8BFD-CEA9398CD89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7A4813-1539-4D54-A32F-1E5B99D7DE13}" type="pres">
      <dgm:prSet presAssocID="{CAA3BA42-63D7-4AE5-8BFD-CEA9398CD89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94C211-CBFD-4AF8-A481-F83434396D3D}" type="pres">
      <dgm:prSet presAssocID="{9D0EABF5-83E4-4477-B488-6EA63189E25C}" presName="sp" presStyleCnt="0"/>
      <dgm:spPr/>
    </dgm:pt>
    <dgm:pt modelId="{665CDD60-428B-4577-846F-0860EDA9D50B}" type="pres">
      <dgm:prSet presAssocID="{D98070F5-1145-4891-8B07-5610627BEC8C}" presName="composite" presStyleCnt="0"/>
      <dgm:spPr/>
    </dgm:pt>
    <dgm:pt modelId="{B98A13AA-1E18-4527-BD95-B78913E77130}" type="pres">
      <dgm:prSet presAssocID="{D98070F5-1145-4891-8B07-5610627BEC8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955B6F-B1C9-4902-995F-AF8DD5256F72}" type="pres">
      <dgm:prSet presAssocID="{D98070F5-1145-4891-8B07-5610627BEC8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D899E8A-CA44-4701-8824-2C2EED4C0CDE}" type="presOf" srcId="{35087FE0-E4FF-470C-AA79-FFA19446FAD1}" destId="{DBA9EAED-E996-47AB-8191-F8C3C1A8C7BA}" srcOrd="0" destOrd="0" presId="urn:microsoft.com/office/officeart/2005/8/layout/chevron2"/>
    <dgm:cxn modelId="{B0F221D4-08E5-4235-B4FF-AE9689815639}" type="presOf" srcId="{328F6D16-36A6-4EA6-9DBF-30AF701F7B5A}" destId="{485F29E1-555F-468D-9543-160D6CD07E57}" srcOrd="0" destOrd="0" presId="urn:microsoft.com/office/officeart/2005/8/layout/chevron2"/>
    <dgm:cxn modelId="{8EB74594-77A8-4699-A9B9-7A701614AC43}" type="presOf" srcId="{BF305D78-752D-4FB7-B599-6323AC058A45}" destId="{6F82680B-3701-4E5B-93F0-2D11732D059D}" srcOrd="0" destOrd="0" presId="urn:microsoft.com/office/officeart/2005/8/layout/chevron2"/>
    <dgm:cxn modelId="{E6F7AD23-8238-405D-B478-32E6D284FD36}" srcId="{35087FE0-E4FF-470C-AA79-FFA19446FAD1}" destId="{578C27EE-245E-4438-B083-BCEE561BC7D7}" srcOrd="0" destOrd="0" parTransId="{E007AD8B-085A-4C89-AC01-07BF8FBC42C5}" sibTransId="{EBCEC1C9-E50A-47C8-B00A-BACBA76012F8}"/>
    <dgm:cxn modelId="{F0D2D3CD-CDD6-4F1B-B29B-038A6FBA8866}" srcId="{0B1E5177-8D44-488C-A26A-47215134B514}" destId="{35087FE0-E4FF-470C-AA79-FFA19446FAD1}" srcOrd="0" destOrd="0" parTransId="{223AF657-213C-4068-8BD4-1130981A75AF}" sibTransId="{1636E60B-7BAF-417F-9E28-1E5DB97C0B62}"/>
    <dgm:cxn modelId="{C65E6B97-E710-4147-8428-20F4DBC3EB9B}" type="presOf" srcId="{6B486439-8226-4E65-AC29-6FF19E0FD7BD}" destId="{457A4813-1539-4D54-A32F-1E5B99D7DE13}" srcOrd="0" destOrd="0" presId="urn:microsoft.com/office/officeart/2005/8/layout/chevron2"/>
    <dgm:cxn modelId="{87FD9ACE-9306-4CF1-8285-BE96E510C505}" type="presOf" srcId="{0B1E5177-8D44-488C-A26A-47215134B514}" destId="{DFC27E61-F9DE-4ECA-9A1F-16C2C644F095}" srcOrd="0" destOrd="0" presId="urn:microsoft.com/office/officeart/2005/8/layout/chevron2"/>
    <dgm:cxn modelId="{CC5E391A-6555-4D04-85D8-BB8631B2320A}" srcId="{0B1E5177-8D44-488C-A26A-47215134B514}" destId="{D98070F5-1145-4891-8B07-5610627BEC8C}" srcOrd="4" destOrd="0" parTransId="{8628C53D-2C8A-41A1-B9AD-D63E1D542166}" sibTransId="{B95E278E-8582-4BAD-88DD-0B5F22DC2F6A}"/>
    <dgm:cxn modelId="{BF1266AC-1C14-44F8-A3EC-C191CF81214C}" type="presOf" srcId="{D98070F5-1145-4891-8B07-5610627BEC8C}" destId="{B98A13AA-1E18-4527-BD95-B78913E77130}" srcOrd="0" destOrd="0" presId="urn:microsoft.com/office/officeart/2005/8/layout/chevron2"/>
    <dgm:cxn modelId="{FECE0C02-B88D-467F-9111-E40DB903C57F}" type="presOf" srcId="{45845A99-5A54-49C0-B335-CF98DEA3C04B}" destId="{25955B6F-B1C9-4902-995F-AF8DD5256F72}" srcOrd="0" destOrd="0" presId="urn:microsoft.com/office/officeart/2005/8/layout/chevron2"/>
    <dgm:cxn modelId="{14EF3D51-4249-4114-BB95-EB81F417ED0A}" srcId="{0B1E5177-8D44-488C-A26A-47215134B514}" destId="{C23371EE-EF0C-457C-9D80-A38471D379E8}" srcOrd="1" destOrd="0" parTransId="{D7185B26-052E-4F14-A1F7-7C855AC44980}" sibTransId="{8DB8B044-5ABB-43E2-B8B3-ED3AAF6EB504}"/>
    <dgm:cxn modelId="{08C8915F-08D4-48EF-9EEC-5295C47C2070}" srcId="{0B1E5177-8D44-488C-A26A-47215134B514}" destId="{BF305D78-752D-4FB7-B599-6323AC058A45}" srcOrd="2" destOrd="0" parTransId="{F2878331-A21C-4E0F-9665-6FAC23F30B61}" sibTransId="{AC126D92-3C2E-4245-A638-67777A9A929B}"/>
    <dgm:cxn modelId="{1EE4C94D-D5D8-46F8-92C4-2DED183E3BF4}" type="presOf" srcId="{F889E1EC-53D2-45DF-B379-F941414915F1}" destId="{2D7630B2-787F-47BA-9535-C49014BC4FC4}" srcOrd="0" destOrd="0" presId="urn:microsoft.com/office/officeart/2005/8/layout/chevron2"/>
    <dgm:cxn modelId="{85F1B3B5-1035-4A93-8DF4-EE3502DCD4E3}" srcId="{0B1E5177-8D44-488C-A26A-47215134B514}" destId="{CAA3BA42-63D7-4AE5-8BFD-CEA9398CD89C}" srcOrd="3" destOrd="0" parTransId="{89DF71B1-3ECC-4193-BE7B-2F7A2F947BBA}" sibTransId="{9D0EABF5-83E4-4477-B488-6EA63189E25C}"/>
    <dgm:cxn modelId="{7BC4D403-602A-429E-9880-99F9264DD25B}" type="presOf" srcId="{CAA3BA42-63D7-4AE5-8BFD-CEA9398CD89C}" destId="{2AF2DCD2-EE2E-4DC1-BAE3-10E72504790F}" srcOrd="0" destOrd="0" presId="urn:microsoft.com/office/officeart/2005/8/layout/chevron2"/>
    <dgm:cxn modelId="{9DED2F7F-42EC-4DEE-B392-4281652258CD}" srcId="{BF305D78-752D-4FB7-B599-6323AC058A45}" destId="{F889E1EC-53D2-45DF-B379-F941414915F1}" srcOrd="0" destOrd="0" parTransId="{D7CD4C85-C4EA-46C0-A1BA-4482EAC88267}" sibTransId="{71E2FC2D-C674-403D-917E-E6AF760A6A30}"/>
    <dgm:cxn modelId="{79CBC047-EC32-415D-9D1F-A8F66FD5B48A}" srcId="{CAA3BA42-63D7-4AE5-8BFD-CEA9398CD89C}" destId="{6B486439-8226-4E65-AC29-6FF19E0FD7BD}" srcOrd="0" destOrd="0" parTransId="{F4FD18CC-C941-4B93-A58F-90D1E7EBF66C}" sibTransId="{66740938-6A32-408C-B077-2256982283C5}"/>
    <dgm:cxn modelId="{345D6F71-7FD8-4936-ADE3-33577D38C5C1}" type="presOf" srcId="{578C27EE-245E-4438-B083-BCEE561BC7D7}" destId="{E29A692F-C69D-48BD-93A3-F04799D0A5F3}" srcOrd="0" destOrd="0" presId="urn:microsoft.com/office/officeart/2005/8/layout/chevron2"/>
    <dgm:cxn modelId="{5CF8AD52-9BF2-478A-935F-D8636C3E5851}" srcId="{D98070F5-1145-4891-8B07-5610627BEC8C}" destId="{45845A99-5A54-49C0-B335-CF98DEA3C04B}" srcOrd="0" destOrd="0" parTransId="{2699F357-F3EF-4167-BC42-0E452E34BFCD}" sibTransId="{B37AC593-229F-43F3-B0FE-3AF024F2F3CF}"/>
    <dgm:cxn modelId="{4039F36F-180B-4E0C-AEBE-C23DE6001294}" type="presOf" srcId="{C23371EE-EF0C-457C-9D80-A38471D379E8}" destId="{C95A9D0C-1FF9-4B40-97F6-165D27EB990F}" srcOrd="0" destOrd="0" presId="urn:microsoft.com/office/officeart/2005/8/layout/chevron2"/>
    <dgm:cxn modelId="{CA781F77-CDCC-4A30-A7E3-500DE50D729A}" srcId="{C23371EE-EF0C-457C-9D80-A38471D379E8}" destId="{328F6D16-36A6-4EA6-9DBF-30AF701F7B5A}" srcOrd="0" destOrd="0" parTransId="{01ADF757-878B-41D9-86BF-4F50CBD545B9}" sibTransId="{F0AE0355-ECBA-44BD-96E5-AE5239B4178A}"/>
    <dgm:cxn modelId="{7AE2DFBA-1AE3-402C-85BA-2048770D2B41}" type="presParOf" srcId="{DFC27E61-F9DE-4ECA-9A1F-16C2C644F095}" destId="{3DF16F76-C835-408A-ABD6-3D0200DEB6EE}" srcOrd="0" destOrd="0" presId="urn:microsoft.com/office/officeart/2005/8/layout/chevron2"/>
    <dgm:cxn modelId="{EFE19FA5-7921-4EBA-B277-584992AB9309}" type="presParOf" srcId="{3DF16F76-C835-408A-ABD6-3D0200DEB6EE}" destId="{DBA9EAED-E996-47AB-8191-F8C3C1A8C7BA}" srcOrd="0" destOrd="0" presId="urn:microsoft.com/office/officeart/2005/8/layout/chevron2"/>
    <dgm:cxn modelId="{36F430B0-DD73-4DD3-AB3C-C85743E2D539}" type="presParOf" srcId="{3DF16F76-C835-408A-ABD6-3D0200DEB6EE}" destId="{E29A692F-C69D-48BD-93A3-F04799D0A5F3}" srcOrd="1" destOrd="0" presId="urn:microsoft.com/office/officeart/2005/8/layout/chevron2"/>
    <dgm:cxn modelId="{1BCAEB5E-9166-4F92-ACB2-4924FF9C7817}" type="presParOf" srcId="{DFC27E61-F9DE-4ECA-9A1F-16C2C644F095}" destId="{C0D2B719-4C63-4564-AA89-A97BCFFF3B41}" srcOrd="1" destOrd="0" presId="urn:microsoft.com/office/officeart/2005/8/layout/chevron2"/>
    <dgm:cxn modelId="{DBFE98B7-35D3-4A8D-B665-3A2D6A746495}" type="presParOf" srcId="{DFC27E61-F9DE-4ECA-9A1F-16C2C644F095}" destId="{C06870F9-FA5B-427D-87E7-6CBBE2C38700}" srcOrd="2" destOrd="0" presId="urn:microsoft.com/office/officeart/2005/8/layout/chevron2"/>
    <dgm:cxn modelId="{66DA5608-A68D-4FBD-80E5-2FD3E3C15D01}" type="presParOf" srcId="{C06870F9-FA5B-427D-87E7-6CBBE2C38700}" destId="{C95A9D0C-1FF9-4B40-97F6-165D27EB990F}" srcOrd="0" destOrd="0" presId="urn:microsoft.com/office/officeart/2005/8/layout/chevron2"/>
    <dgm:cxn modelId="{EA19AFD0-6357-4E31-A502-246955BD2031}" type="presParOf" srcId="{C06870F9-FA5B-427D-87E7-6CBBE2C38700}" destId="{485F29E1-555F-468D-9543-160D6CD07E57}" srcOrd="1" destOrd="0" presId="urn:microsoft.com/office/officeart/2005/8/layout/chevron2"/>
    <dgm:cxn modelId="{9EF85AF6-54F1-471C-ADA8-95EE985DC175}" type="presParOf" srcId="{DFC27E61-F9DE-4ECA-9A1F-16C2C644F095}" destId="{006D938F-E0FD-45DE-9783-179848DF1FD2}" srcOrd="3" destOrd="0" presId="urn:microsoft.com/office/officeart/2005/8/layout/chevron2"/>
    <dgm:cxn modelId="{A7C2F868-983C-4F7D-99CA-4CA26507215C}" type="presParOf" srcId="{DFC27E61-F9DE-4ECA-9A1F-16C2C644F095}" destId="{D2B3538E-7B41-46DB-8AF5-92E9EA921ED5}" srcOrd="4" destOrd="0" presId="urn:microsoft.com/office/officeart/2005/8/layout/chevron2"/>
    <dgm:cxn modelId="{D2FDA9E6-9EA7-4ED7-9E9E-44A8B9BB209D}" type="presParOf" srcId="{D2B3538E-7B41-46DB-8AF5-92E9EA921ED5}" destId="{6F82680B-3701-4E5B-93F0-2D11732D059D}" srcOrd="0" destOrd="0" presId="urn:microsoft.com/office/officeart/2005/8/layout/chevron2"/>
    <dgm:cxn modelId="{E0812865-B0E4-4757-A084-B06F908555E3}" type="presParOf" srcId="{D2B3538E-7B41-46DB-8AF5-92E9EA921ED5}" destId="{2D7630B2-787F-47BA-9535-C49014BC4FC4}" srcOrd="1" destOrd="0" presId="urn:microsoft.com/office/officeart/2005/8/layout/chevron2"/>
    <dgm:cxn modelId="{18D035FF-FC4F-4181-832C-7CF8D290702E}" type="presParOf" srcId="{DFC27E61-F9DE-4ECA-9A1F-16C2C644F095}" destId="{2A72357D-1664-418A-812C-CD88DC61B655}" srcOrd="5" destOrd="0" presId="urn:microsoft.com/office/officeart/2005/8/layout/chevron2"/>
    <dgm:cxn modelId="{CE9DCB5C-6F37-40F1-AE25-E76898E2E8F0}" type="presParOf" srcId="{DFC27E61-F9DE-4ECA-9A1F-16C2C644F095}" destId="{6F5A19D1-0ACD-48DD-AABD-533C0087C7CB}" srcOrd="6" destOrd="0" presId="urn:microsoft.com/office/officeart/2005/8/layout/chevron2"/>
    <dgm:cxn modelId="{354F2911-4B78-42E8-842E-DFEFF8CEE96A}" type="presParOf" srcId="{6F5A19D1-0ACD-48DD-AABD-533C0087C7CB}" destId="{2AF2DCD2-EE2E-4DC1-BAE3-10E72504790F}" srcOrd="0" destOrd="0" presId="urn:microsoft.com/office/officeart/2005/8/layout/chevron2"/>
    <dgm:cxn modelId="{20B04879-0AEA-46B6-8849-3CA5A4B6C9F8}" type="presParOf" srcId="{6F5A19D1-0ACD-48DD-AABD-533C0087C7CB}" destId="{457A4813-1539-4D54-A32F-1E5B99D7DE13}" srcOrd="1" destOrd="0" presId="urn:microsoft.com/office/officeart/2005/8/layout/chevron2"/>
    <dgm:cxn modelId="{CB2961EA-23DF-4E47-8AD8-76B2D53C80EF}" type="presParOf" srcId="{DFC27E61-F9DE-4ECA-9A1F-16C2C644F095}" destId="{0E94C211-CBFD-4AF8-A481-F83434396D3D}" srcOrd="7" destOrd="0" presId="urn:microsoft.com/office/officeart/2005/8/layout/chevron2"/>
    <dgm:cxn modelId="{66124853-8391-4CA0-BF58-FE3DF4C7F7A3}" type="presParOf" srcId="{DFC27E61-F9DE-4ECA-9A1F-16C2C644F095}" destId="{665CDD60-428B-4577-846F-0860EDA9D50B}" srcOrd="8" destOrd="0" presId="urn:microsoft.com/office/officeart/2005/8/layout/chevron2"/>
    <dgm:cxn modelId="{CA5FA07A-E376-4520-AA07-5C94B55C290F}" type="presParOf" srcId="{665CDD60-428B-4577-846F-0860EDA9D50B}" destId="{B98A13AA-1E18-4527-BD95-B78913E77130}" srcOrd="0" destOrd="0" presId="urn:microsoft.com/office/officeart/2005/8/layout/chevron2"/>
    <dgm:cxn modelId="{3D992851-3ABA-4F70-86B4-F56297082706}" type="presParOf" srcId="{665CDD60-428B-4577-846F-0860EDA9D50B}" destId="{25955B6F-B1C9-4902-995F-AF8DD5256F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1E5177-8D44-488C-A26A-47215134B514}" type="doc">
      <dgm:prSet loTypeId="urn:microsoft.com/office/officeart/2005/8/layout/chevron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35087FE0-E4FF-470C-AA79-FFA19446FAD1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223AF657-213C-4068-8BD4-1130981A75AF}" type="parTrans" cxnId="{F0D2D3CD-CDD6-4F1B-B29B-038A6FBA8866}">
      <dgm:prSet/>
      <dgm:spPr/>
      <dgm:t>
        <a:bodyPr/>
        <a:lstStyle/>
        <a:p>
          <a:endParaRPr lang="es-ES"/>
        </a:p>
      </dgm:t>
    </dgm:pt>
    <dgm:pt modelId="{1636E60B-7BAF-417F-9E28-1E5DB97C0B62}" type="sibTrans" cxnId="{F0D2D3CD-CDD6-4F1B-B29B-038A6FBA8866}">
      <dgm:prSet/>
      <dgm:spPr/>
      <dgm:t>
        <a:bodyPr/>
        <a:lstStyle/>
        <a:p>
          <a:endParaRPr lang="es-ES"/>
        </a:p>
      </dgm:t>
    </dgm:pt>
    <dgm:pt modelId="{578C27EE-245E-4438-B083-BCEE561BC7D7}">
      <dgm:prSet phldrT="[Texto]"/>
      <dgm:spPr/>
      <dgm:t>
        <a:bodyPr/>
        <a:lstStyle/>
        <a:p>
          <a:r>
            <a:rPr lang="es-ES" i="1" dirty="0" smtClean="0"/>
            <a:t>Deducir</a:t>
          </a:r>
          <a:endParaRPr lang="es-ES" i="1" dirty="0"/>
        </a:p>
      </dgm:t>
    </dgm:pt>
    <dgm:pt modelId="{E007AD8B-085A-4C89-AC01-07BF8FBC42C5}" type="parTrans" cxnId="{E6F7AD23-8238-405D-B478-32E6D284FD36}">
      <dgm:prSet/>
      <dgm:spPr/>
      <dgm:t>
        <a:bodyPr/>
        <a:lstStyle/>
        <a:p>
          <a:endParaRPr lang="es-ES"/>
        </a:p>
      </dgm:t>
    </dgm:pt>
    <dgm:pt modelId="{EBCEC1C9-E50A-47C8-B00A-BACBA76012F8}" type="sibTrans" cxnId="{E6F7AD23-8238-405D-B478-32E6D284FD36}">
      <dgm:prSet/>
      <dgm:spPr/>
      <dgm:t>
        <a:bodyPr/>
        <a:lstStyle/>
        <a:p>
          <a:endParaRPr lang="es-ES"/>
        </a:p>
      </dgm:t>
    </dgm:pt>
    <dgm:pt modelId="{C23371EE-EF0C-457C-9D80-A38471D379E8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185B26-052E-4F14-A1F7-7C855AC44980}" type="parTrans" cxnId="{14EF3D51-4249-4114-BB95-EB81F417ED0A}">
      <dgm:prSet/>
      <dgm:spPr/>
      <dgm:t>
        <a:bodyPr/>
        <a:lstStyle/>
        <a:p>
          <a:endParaRPr lang="es-ES"/>
        </a:p>
      </dgm:t>
    </dgm:pt>
    <dgm:pt modelId="{8DB8B044-5ABB-43E2-B8B3-ED3AAF6EB504}" type="sibTrans" cxnId="{14EF3D51-4249-4114-BB95-EB81F417ED0A}">
      <dgm:prSet/>
      <dgm:spPr/>
      <dgm:t>
        <a:bodyPr/>
        <a:lstStyle/>
        <a:p>
          <a:endParaRPr lang="es-ES"/>
        </a:p>
      </dgm:t>
    </dgm:pt>
    <dgm:pt modelId="{328F6D16-36A6-4EA6-9DBF-30AF701F7B5A}">
      <dgm:prSet phldrT="[Texto]"/>
      <dgm:spPr/>
      <dgm:t>
        <a:bodyPr/>
        <a:lstStyle/>
        <a:p>
          <a:r>
            <a:rPr lang="es-ES" i="1" dirty="0" smtClean="0"/>
            <a:t>Teorizar</a:t>
          </a:r>
          <a:endParaRPr lang="es-ES" i="1" dirty="0"/>
        </a:p>
      </dgm:t>
    </dgm:pt>
    <dgm:pt modelId="{01ADF757-878B-41D9-86BF-4F50CBD545B9}" type="parTrans" cxnId="{CA781F77-CDCC-4A30-A7E3-500DE50D729A}">
      <dgm:prSet/>
      <dgm:spPr/>
      <dgm:t>
        <a:bodyPr/>
        <a:lstStyle/>
        <a:p>
          <a:endParaRPr lang="es-ES"/>
        </a:p>
      </dgm:t>
    </dgm:pt>
    <dgm:pt modelId="{F0AE0355-ECBA-44BD-96E5-AE5239B4178A}" type="sibTrans" cxnId="{CA781F77-CDCC-4A30-A7E3-500DE50D729A}">
      <dgm:prSet/>
      <dgm:spPr/>
      <dgm:t>
        <a:bodyPr/>
        <a:lstStyle/>
        <a:p>
          <a:endParaRPr lang="es-ES"/>
        </a:p>
      </dgm:t>
    </dgm:pt>
    <dgm:pt modelId="{BF305D78-752D-4FB7-B599-6323AC058A4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F2878331-A21C-4E0F-9665-6FAC23F30B61}" type="parTrans" cxnId="{08C8915F-08D4-48EF-9EEC-5295C47C2070}">
      <dgm:prSet/>
      <dgm:spPr/>
      <dgm:t>
        <a:bodyPr/>
        <a:lstStyle/>
        <a:p>
          <a:endParaRPr lang="es-ES"/>
        </a:p>
      </dgm:t>
    </dgm:pt>
    <dgm:pt modelId="{AC126D92-3C2E-4245-A638-67777A9A929B}" type="sibTrans" cxnId="{08C8915F-08D4-48EF-9EEC-5295C47C2070}">
      <dgm:prSet/>
      <dgm:spPr/>
      <dgm:t>
        <a:bodyPr/>
        <a:lstStyle/>
        <a:p>
          <a:endParaRPr lang="es-ES"/>
        </a:p>
      </dgm:t>
    </dgm:pt>
    <dgm:pt modelId="{F889E1EC-53D2-45DF-B379-F941414915F1}">
      <dgm:prSet phldrT="[Texto]"/>
      <dgm:spPr/>
      <dgm:t>
        <a:bodyPr/>
        <a:lstStyle/>
        <a:p>
          <a:r>
            <a:rPr lang="es-ES" i="1" dirty="0" smtClean="0"/>
            <a:t>Contrastar hipótesis</a:t>
          </a:r>
          <a:endParaRPr lang="es-ES" i="1" dirty="0"/>
        </a:p>
      </dgm:t>
    </dgm:pt>
    <dgm:pt modelId="{D7CD4C85-C4EA-46C0-A1BA-4482EAC88267}" type="parTrans" cxnId="{9DED2F7F-42EC-4DEE-B392-4281652258CD}">
      <dgm:prSet/>
      <dgm:spPr/>
      <dgm:t>
        <a:bodyPr/>
        <a:lstStyle/>
        <a:p>
          <a:endParaRPr lang="es-ES"/>
        </a:p>
      </dgm:t>
    </dgm:pt>
    <dgm:pt modelId="{71E2FC2D-C674-403D-917E-E6AF760A6A30}" type="sibTrans" cxnId="{9DED2F7F-42EC-4DEE-B392-4281652258CD}">
      <dgm:prSet/>
      <dgm:spPr/>
      <dgm:t>
        <a:bodyPr/>
        <a:lstStyle/>
        <a:p>
          <a:endParaRPr lang="es-ES"/>
        </a:p>
      </dgm:t>
    </dgm:pt>
    <dgm:pt modelId="{CAA3BA42-63D7-4AE5-8BFD-CEA9398CD89C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89DF71B1-3ECC-4193-BE7B-2F7A2F947BBA}" type="parTrans" cxnId="{85F1B3B5-1035-4A93-8DF4-EE3502DCD4E3}">
      <dgm:prSet/>
      <dgm:spPr/>
    </dgm:pt>
    <dgm:pt modelId="{9D0EABF5-83E4-4477-B488-6EA63189E25C}" type="sibTrans" cxnId="{85F1B3B5-1035-4A93-8DF4-EE3502DCD4E3}">
      <dgm:prSet/>
      <dgm:spPr/>
    </dgm:pt>
    <dgm:pt modelId="{D98070F5-1145-4891-8B07-5610627BEC8C}">
      <dgm:prSet phldrT="[Texto]"/>
      <dgm:spPr/>
      <dgm:t>
        <a:bodyPr/>
        <a:lstStyle/>
        <a:p>
          <a:r>
            <a:rPr lang="es-ES" dirty="0" smtClean="0"/>
            <a:t>5</a:t>
          </a:r>
          <a:endParaRPr lang="es-ES" dirty="0"/>
        </a:p>
      </dgm:t>
    </dgm:pt>
    <dgm:pt modelId="{8628C53D-2C8A-41A1-B9AD-D63E1D542166}" type="parTrans" cxnId="{CC5E391A-6555-4D04-85D8-BB8631B2320A}">
      <dgm:prSet/>
      <dgm:spPr/>
    </dgm:pt>
    <dgm:pt modelId="{B95E278E-8582-4BAD-88DD-0B5F22DC2F6A}" type="sibTrans" cxnId="{CC5E391A-6555-4D04-85D8-BB8631B2320A}">
      <dgm:prSet/>
      <dgm:spPr/>
    </dgm:pt>
    <dgm:pt modelId="{6B486439-8226-4E65-AC29-6FF19E0FD7BD}">
      <dgm:prSet phldrT="[Texto]"/>
      <dgm:spPr/>
      <dgm:t>
        <a:bodyPr/>
        <a:lstStyle/>
        <a:p>
          <a:r>
            <a:rPr lang="es-ES" i="1" dirty="0" smtClean="0"/>
            <a:t>Inferir</a:t>
          </a:r>
          <a:endParaRPr lang="es-ES" i="1" dirty="0"/>
        </a:p>
      </dgm:t>
    </dgm:pt>
    <dgm:pt modelId="{F4FD18CC-C941-4B93-A58F-90D1E7EBF66C}" type="parTrans" cxnId="{79CBC047-EC32-415D-9D1F-A8F66FD5B48A}">
      <dgm:prSet/>
      <dgm:spPr/>
    </dgm:pt>
    <dgm:pt modelId="{66740938-6A32-408C-B077-2256982283C5}" type="sibTrans" cxnId="{79CBC047-EC32-415D-9D1F-A8F66FD5B48A}">
      <dgm:prSet/>
      <dgm:spPr/>
    </dgm:pt>
    <dgm:pt modelId="{45845A99-5A54-49C0-B335-CF98DEA3C04B}">
      <dgm:prSet phldrT="[Texto]"/>
      <dgm:spPr/>
      <dgm:t>
        <a:bodyPr/>
        <a:lstStyle/>
        <a:p>
          <a:r>
            <a:rPr lang="es-ES" i="1" dirty="0" err="1" smtClean="0"/>
            <a:t>Modelizar</a:t>
          </a:r>
          <a:endParaRPr lang="es-ES" i="1" dirty="0"/>
        </a:p>
      </dgm:t>
    </dgm:pt>
    <dgm:pt modelId="{2699F357-F3EF-4167-BC42-0E452E34BFCD}" type="parTrans" cxnId="{5CF8AD52-9BF2-478A-935F-D8636C3E5851}">
      <dgm:prSet/>
      <dgm:spPr/>
    </dgm:pt>
    <dgm:pt modelId="{B37AC593-229F-43F3-B0FE-3AF024F2F3CF}" type="sibTrans" cxnId="{5CF8AD52-9BF2-478A-935F-D8636C3E5851}">
      <dgm:prSet/>
      <dgm:spPr/>
    </dgm:pt>
    <dgm:pt modelId="{DFC27E61-F9DE-4ECA-9A1F-16C2C644F095}" type="pres">
      <dgm:prSet presAssocID="{0B1E5177-8D44-488C-A26A-47215134B5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F16F76-C835-408A-ABD6-3D0200DEB6EE}" type="pres">
      <dgm:prSet presAssocID="{35087FE0-E4FF-470C-AA79-FFA19446FAD1}" presName="composite" presStyleCnt="0"/>
      <dgm:spPr/>
    </dgm:pt>
    <dgm:pt modelId="{DBA9EAED-E996-47AB-8191-F8C3C1A8C7BA}" type="pres">
      <dgm:prSet presAssocID="{35087FE0-E4FF-470C-AA79-FFA19446FAD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9A692F-C69D-48BD-93A3-F04799D0A5F3}" type="pres">
      <dgm:prSet presAssocID="{35087FE0-E4FF-470C-AA79-FFA19446FAD1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D2B719-4C63-4564-AA89-A97BCFFF3B41}" type="pres">
      <dgm:prSet presAssocID="{1636E60B-7BAF-417F-9E28-1E5DB97C0B62}" presName="sp" presStyleCnt="0"/>
      <dgm:spPr/>
    </dgm:pt>
    <dgm:pt modelId="{C06870F9-FA5B-427D-87E7-6CBBE2C38700}" type="pres">
      <dgm:prSet presAssocID="{C23371EE-EF0C-457C-9D80-A38471D379E8}" presName="composite" presStyleCnt="0"/>
      <dgm:spPr/>
    </dgm:pt>
    <dgm:pt modelId="{C95A9D0C-1FF9-4B40-97F6-165D27EB990F}" type="pres">
      <dgm:prSet presAssocID="{C23371EE-EF0C-457C-9D80-A38471D379E8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5F29E1-555F-468D-9543-160D6CD07E57}" type="pres">
      <dgm:prSet presAssocID="{C23371EE-EF0C-457C-9D80-A38471D379E8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6D938F-E0FD-45DE-9783-179848DF1FD2}" type="pres">
      <dgm:prSet presAssocID="{8DB8B044-5ABB-43E2-B8B3-ED3AAF6EB504}" presName="sp" presStyleCnt="0"/>
      <dgm:spPr/>
    </dgm:pt>
    <dgm:pt modelId="{D2B3538E-7B41-46DB-8AF5-92E9EA921ED5}" type="pres">
      <dgm:prSet presAssocID="{BF305D78-752D-4FB7-B599-6323AC058A45}" presName="composite" presStyleCnt="0"/>
      <dgm:spPr/>
    </dgm:pt>
    <dgm:pt modelId="{6F82680B-3701-4E5B-93F0-2D11732D059D}" type="pres">
      <dgm:prSet presAssocID="{BF305D78-752D-4FB7-B599-6323AC058A45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7630B2-787F-47BA-9535-C49014BC4FC4}" type="pres">
      <dgm:prSet presAssocID="{BF305D78-752D-4FB7-B599-6323AC058A45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72357D-1664-418A-812C-CD88DC61B655}" type="pres">
      <dgm:prSet presAssocID="{AC126D92-3C2E-4245-A638-67777A9A929B}" presName="sp" presStyleCnt="0"/>
      <dgm:spPr/>
    </dgm:pt>
    <dgm:pt modelId="{6F5A19D1-0ACD-48DD-AABD-533C0087C7CB}" type="pres">
      <dgm:prSet presAssocID="{CAA3BA42-63D7-4AE5-8BFD-CEA9398CD89C}" presName="composite" presStyleCnt="0"/>
      <dgm:spPr/>
    </dgm:pt>
    <dgm:pt modelId="{2AF2DCD2-EE2E-4DC1-BAE3-10E72504790F}" type="pres">
      <dgm:prSet presAssocID="{CAA3BA42-63D7-4AE5-8BFD-CEA9398CD89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7A4813-1539-4D54-A32F-1E5B99D7DE13}" type="pres">
      <dgm:prSet presAssocID="{CAA3BA42-63D7-4AE5-8BFD-CEA9398CD89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94C211-CBFD-4AF8-A481-F83434396D3D}" type="pres">
      <dgm:prSet presAssocID="{9D0EABF5-83E4-4477-B488-6EA63189E25C}" presName="sp" presStyleCnt="0"/>
      <dgm:spPr/>
    </dgm:pt>
    <dgm:pt modelId="{665CDD60-428B-4577-846F-0860EDA9D50B}" type="pres">
      <dgm:prSet presAssocID="{D98070F5-1145-4891-8B07-5610627BEC8C}" presName="composite" presStyleCnt="0"/>
      <dgm:spPr/>
    </dgm:pt>
    <dgm:pt modelId="{B98A13AA-1E18-4527-BD95-B78913E77130}" type="pres">
      <dgm:prSet presAssocID="{D98070F5-1145-4891-8B07-5610627BEC8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955B6F-B1C9-4902-995F-AF8DD5256F72}" type="pres">
      <dgm:prSet presAssocID="{D98070F5-1145-4891-8B07-5610627BEC8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D5264E7-9E7D-479C-AE92-81020C456584}" type="presOf" srcId="{578C27EE-245E-4438-B083-BCEE561BC7D7}" destId="{E29A692F-C69D-48BD-93A3-F04799D0A5F3}" srcOrd="0" destOrd="0" presId="urn:microsoft.com/office/officeart/2005/8/layout/chevron2"/>
    <dgm:cxn modelId="{CB0DEDB2-78A6-4580-B0DA-4460D2AC2A08}" type="presOf" srcId="{BF305D78-752D-4FB7-B599-6323AC058A45}" destId="{6F82680B-3701-4E5B-93F0-2D11732D059D}" srcOrd="0" destOrd="0" presId="urn:microsoft.com/office/officeart/2005/8/layout/chevron2"/>
    <dgm:cxn modelId="{9F2F1749-19D4-49E2-BC31-E29A3438E1BA}" type="presOf" srcId="{D98070F5-1145-4891-8B07-5610627BEC8C}" destId="{B98A13AA-1E18-4527-BD95-B78913E77130}" srcOrd="0" destOrd="0" presId="urn:microsoft.com/office/officeart/2005/8/layout/chevron2"/>
    <dgm:cxn modelId="{7B5B7E3C-BE64-49BD-BE53-CFFEF562670B}" type="presOf" srcId="{C23371EE-EF0C-457C-9D80-A38471D379E8}" destId="{C95A9D0C-1FF9-4B40-97F6-165D27EB990F}" srcOrd="0" destOrd="0" presId="urn:microsoft.com/office/officeart/2005/8/layout/chevron2"/>
    <dgm:cxn modelId="{1E25796F-EC59-4394-9F68-88F7E9BEE391}" type="presOf" srcId="{35087FE0-E4FF-470C-AA79-FFA19446FAD1}" destId="{DBA9EAED-E996-47AB-8191-F8C3C1A8C7BA}" srcOrd="0" destOrd="0" presId="urn:microsoft.com/office/officeart/2005/8/layout/chevron2"/>
    <dgm:cxn modelId="{E6F7AD23-8238-405D-B478-32E6D284FD36}" srcId="{35087FE0-E4FF-470C-AA79-FFA19446FAD1}" destId="{578C27EE-245E-4438-B083-BCEE561BC7D7}" srcOrd="0" destOrd="0" parTransId="{E007AD8B-085A-4C89-AC01-07BF8FBC42C5}" sibTransId="{EBCEC1C9-E50A-47C8-B00A-BACBA76012F8}"/>
    <dgm:cxn modelId="{F0D2D3CD-CDD6-4F1B-B29B-038A6FBA8866}" srcId="{0B1E5177-8D44-488C-A26A-47215134B514}" destId="{35087FE0-E4FF-470C-AA79-FFA19446FAD1}" srcOrd="0" destOrd="0" parTransId="{223AF657-213C-4068-8BD4-1130981A75AF}" sibTransId="{1636E60B-7BAF-417F-9E28-1E5DB97C0B62}"/>
    <dgm:cxn modelId="{DA861F26-6B56-4752-B535-6C127B9CDED4}" type="presOf" srcId="{CAA3BA42-63D7-4AE5-8BFD-CEA9398CD89C}" destId="{2AF2DCD2-EE2E-4DC1-BAE3-10E72504790F}" srcOrd="0" destOrd="0" presId="urn:microsoft.com/office/officeart/2005/8/layout/chevron2"/>
    <dgm:cxn modelId="{CC5E391A-6555-4D04-85D8-BB8631B2320A}" srcId="{0B1E5177-8D44-488C-A26A-47215134B514}" destId="{D98070F5-1145-4891-8B07-5610627BEC8C}" srcOrd="4" destOrd="0" parTransId="{8628C53D-2C8A-41A1-B9AD-D63E1D542166}" sibTransId="{B95E278E-8582-4BAD-88DD-0B5F22DC2F6A}"/>
    <dgm:cxn modelId="{B72BFA5A-472A-4A7B-8740-A5F7CCDFB53B}" type="presOf" srcId="{6B486439-8226-4E65-AC29-6FF19E0FD7BD}" destId="{457A4813-1539-4D54-A32F-1E5B99D7DE13}" srcOrd="0" destOrd="0" presId="urn:microsoft.com/office/officeart/2005/8/layout/chevron2"/>
    <dgm:cxn modelId="{14EF3D51-4249-4114-BB95-EB81F417ED0A}" srcId="{0B1E5177-8D44-488C-A26A-47215134B514}" destId="{C23371EE-EF0C-457C-9D80-A38471D379E8}" srcOrd="1" destOrd="0" parTransId="{D7185B26-052E-4F14-A1F7-7C855AC44980}" sibTransId="{8DB8B044-5ABB-43E2-B8B3-ED3AAF6EB504}"/>
    <dgm:cxn modelId="{08C8915F-08D4-48EF-9EEC-5295C47C2070}" srcId="{0B1E5177-8D44-488C-A26A-47215134B514}" destId="{BF305D78-752D-4FB7-B599-6323AC058A45}" srcOrd="2" destOrd="0" parTransId="{F2878331-A21C-4E0F-9665-6FAC23F30B61}" sibTransId="{AC126D92-3C2E-4245-A638-67777A9A929B}"/>
    <dgm:cxn modelId="{093B11D0-F484-49BD-84C5-194864B25E73}" type="presOf" srcId="{F889E1EC-53D2-45DF-B379-F941414915F1}" destId="{2D7630B2-787F-47BA-9535-C49014BC4FC4}" srcOrd="0" destOrd="0" presId="urn:microsoft.com/office/officeart/2005/8/layout/chevron2"/>
    <dgm:cxn modelId="{30DB1D73-A99B-46D1-8445-4EE757FA6E73}" type="presOf" srcId="{0B1E5177-8D44-488C-A26A-47215134B514}" destId="{DFC27E61-F9DE-4ECA-9A1F-16C2C644F095}" srcOrd="0" destOrd="0" presId="urn:microsoft.com/office/officeart/2005/8/layout/chevron2"/>
    <dgm:cxn modelId="{85F1B3B5-1035-4A93-8DF4-EE3502DCD4E3}" srcId="{0B1E5177-8D44-488C-A26A-47215134B514}" destId="{CAA3BA42-63D7-4AE5-8BFD-CEA9398CD89C}" srcOrd="3" destOrd="0" parTransId="{89DF71B1-3ECC-4193-BE7B-2F7A2F947BBA}" sibTransId="{9D0EABF5-83E4-4477-B488-6EA63189E25C}"/>
    <dgm:cxn modelId="{9778C983-6CA6-489A-8CDD-47CC40DC319F}" type="presOf" srcId="{328F6D16-36A6-4EA6-9DBF-30AF701F7B5A}" destId="{485F29E1-555F-468D-9543-160D6CD07E57}" srcOrd="0" destOrd="0" presId="urn:microsoft.com/office/officeart/2005/8/layout/chevron2"/>
    <dgm:cxn modelId="{2BDA8295-FE73-437F-8A04-35B8AC671369}" type="presOf" srcId="{45845A99-5A54-49C0-B335-CF98DEA3C04B}" destId="{25955B6F-B1C9-4902-995F-AF8DD5256F72}" srcOrd="0" destOrd="0" presId="urn:microsoft.com/office/officeart/2005/8/layout/chevron2"/>
    <dgm:cxn modelId="{9DED2F7F-42EC-4DEE-B392-4281652258CD}" srcId="{BF305D78-752D-4FB7-B599-6323AC058A45}" destId="{F889E1EC-53D2-45DF-B379-F941414915F1}" srcOrd="0" destOrd="0" parTransId="{D7CD4C85-C4EA-46C0-A1BA-4482EAC88267}" sibTransId="{71E2FC2D-C674-403D-917E-E6AF760A6A30}"/>
    <dgm:cxn modelId="{79CBC047-EC32-415D-9D1F-A8F66FD5B48A}" srcId="{CAA3BA42-63D7-4AE5-8BFD-CEA9398CD89C}" destId="{6B486439-8226-4E65-AC29-6FF19E0FD7BD}" srcOrd="0" destOrd="0" parTransId="{F4FD18CC-C941-4B93-A58F-90D1E7EBF66C}" sibTransId="{66740938-6A32-408C-B077-2256982283C5}"/>
    <dgm:cxn modelId="{5CF8AD52-9BF2-478A-935F-D8636C3E5851}" srcId="{D98070F5-1145-4891-8B07-5610627BEC8C}" destId="{45845A99-5A54-49C0-B335-CF98DEA3C04B}" srcOrd="0" destOrd="0" parTransId="{2699F357-F3EF-4167-BC42-0E452E34BFCD}" sibTransId="{B37AC593-229F-43F3-B0FE-3AF024F2F3CF}"/>
    <dgm:cxn modelId="{CA781F77-CDCC-4A30-A7E3-500DE50D729A}" srcId="{C23371EE-EF0C-457C-9D80-A38471D379E8}" destId="{328F6D16-36A6-4EA6-9DBF-30AF701F7B5A}" srcOrd="0" destOrd="0" parTransId="{01ADF757-878B-41D9-86BF-4F50CBD545B9}" sibTransId="{F0AE0355-ECBA-44BD-96E5-AE5239B4178A}"/>
    <dgm:cxn modelId="{331C5E5D-350F-40BE-B265-69187100918E}" type="presParOf" srcId="{DFC27E61-F9DE-4ECA-9A1F-16C2C644F095}" destId="{3DF16F76-C835-408A-ABD6-3D0200DEB6EE}" srcOrd="0" destOrd="0" presId="urn:microsoft.com/office/officeart/2005/8/layout/chevron2"/>
    <dgm:cxn modelId="{98805881-F427-43F3-AA2D-303C724562C7}" type="presParOf" srcId="{3DF16F76-C835-408A-ABD6-3D0200DEB6EE}" destId="{DBA9EAED-E996-47AB-8191-F8C3C1A8C7BA}" srcOrd="0" destOrd="0" presId="urn:microsoft.com/office/officeart/2005/8/layout/chevron2"/>
    <dgm:cxn modelId="{78295071-A9A7-448A-ADE7-5D0C04B1FD80}" type="presParOf" srcId="{3DF16F76-C835-408A-ABD6-3D0200DEB6EE}" destId="{E29A692F-C69D-48BD-93A3-F04799D0A5F3}" srcOrd="1" destOrd="0" presId="urn:microsoft.com/office/officeart/2005/8/layout/chevron2"/>
    <dgm:cxn modelId="{9EE6D3ED-1C14-443D-A99A-30A7E6808D61}" type="presParOf" srcId="{DFC27E61-F9DE-4ECA-9A1F-16C2C644F095}" destId="{C0D2B719-4C63-4564-AA89-A97BCFFF3B41}" srcOrd="1" destOrd="0" presId="urn:microsoft.com/office/officeart/2005/8/layout/chevron2"/>
    <dgm:cxn modelId="{8641B4DF-67B6-4183-A06A-3E22C746FAAF}" type="presParOf" srcId="{DFC27E61-F9DE-4ECA-9A1F-16C2C644F095}" destId="{C06870F9-FA5B-427D-87E7-6CBBE2C38700}" srcOrd="2" destOrd="0" presId="urn:microsoft.com/office/officeart/2005/8/layout/chevron2"/>
    <dgm:cxn modelId="{F1814F0B-A1B0-4084-9938-695EEDFEE3B9}" type="presParOf" srcId="{C06870F9-FA5B-427D-87E7-6CBBE2C38700}" destId="{C95A9D0C-1FF9-4B40-97F6-165D27EB990F}" srcOrd="0" destOrd="0" presId="urn:microsoft.com/office/officeart/2005/8/layout/chevron2"/>
    <dgm:cxn modelId="{53D8BF3A-C92E-4B65-B526-85B1B90B9356}" type="presParOf" srcId="{C06870F9-FA5B-427D-87E7-6CBBE2C38700}" destId="{485F29E1-555F-468D-9543-160D6CD07E57}" srcOrd="1" destOrd="0" presId="urn:microsoft.com/office/officeart/2005/8/layout/chevron2"/>
    <dgm:cxn modelId="{B11517B9-BE1F-41F9-8E27-0513CB2B462F}" type="presParOf" srcId="{DFC27E61-F9DE-4ECA-9A1F-16C2C644F095}" destId="{006D938F-E0FD-45DE-9783-179848DF1FD2}" srcOrd="3" destOrd="0" presId="urn:microsoft.com/office/officeart/2005/8/layout/chevron2"/>
    <dgm:cxn modelId="{1534E4DC-DA18-47FE-9DD3-A74F7AB594B1}" type="presParOf" srcId="{DFC27E61-F9DE-4ECA-9A1F-16C2C644F095}" destId="{D2B3538E-7B41-46DB-8AF5-92E9EA921ED5}" srcOrd="4" destOrd="0" presId="urn:microsoft.com/office/officeart/2005/8/layout/chevron2"/>
    <dgm:cxn modelId="{0C342B85-D801-435F-A18C-F5B3B6BE3DEE}" type="presParOf" srcId="{D2B3538E-7B41-46DB-8AF5-92E9EA921ED5}" destId="{6F82680B-3701-4E5B-93F0-2D11732D059D}" srcOrd="0" destOrd="0" presId="urn:microsoft.com/office/officeart/2005/8/layout/chevron2"/>
    <dgm:cxn modelId="{BE2A0F19-2CAC-48FC-BF1F-65D93F183349}" type="presParOf" srcId="{D2B3538E-7B41-46DB-8AF5-92E9EA921ED5}" destId="{2D7630B2-787F-47BA-9535-C49014BC4FC4}" srcOrd="1" destOrd="0" presId="urn:microsoft.com/office/officeart/2005/8/layout/chevron2"/>
    <dgm:cxn modelId="{1BA815E8-53CF-478A-AE3F-74E686EC505B}" type="presParOf" srcId="{DFC27E61-F9DE-4ECA-9A1F-16C2C644F095}" destId="{2A72357D-1664-418A-812C-CD88DC61B655}" srcOrd="5" destOrd="0" presId="urn:microsoft.com/office/officeart/2005/8/layout/chevron2"/>
    <dgm:cxn modelId="{9710943D-2051-4BC6-A70A-BBC03D20D9E0}" type="presParOf" srcId="{DFC27E61-F9DE-4ECA-9A1F-16C2C644F095}" destId="{6F5A19D1-0ACD-48DD-AABD-533C0087C7CB}" srcOrd="6" destOrd="0" presId="urn:microsoft.com/office/officeart/2005/8/layout/chevron2"/>
    <dgm:cxn modelId="{0A25E730-A0AB-4203-AA23-19248F922235}" type="presParOf" srcId="{6F5A19D1-0ACD-48DD-AABD-533C0087C7CB}" destId="{2AF2DCD2-EE2E-4DC1-BAE3-10E72504790F}" srcOrd="0" destOrd="0" presId="urn:microsoft.com/office/officeart/2005/8/layout/chevron2"/>
    <dgm:cxn modelId="{2A59D09B-C954-4724-9122-DF6CDC29628F}" type="presParOf" srcId="{6F5A19D1-0ACD-48DD-AABD-533C0087C7CB}" destId="{457A4813-1539-4D54-A32F-1E5B99D7DE13}" srcOrd="1" destOrd="0" presId="urn:microsoft.com/office/officeart/2005/8/layout/chevron2"/>
    <dgm:cxn modelId="{278A7B83-3E2F-47D8-B31E-D776AC4E2704}" type="presParOf" srcId="{DFC27E61-F9DE-4ECA-9A1F-16C2C644F095}" destId="{0E94C211-CBFD-4AF8-A481-F83434396D3D}" srcOrd="7" destOrd="0" presId="urn:microsoft.com/office/officeart/2005/8/layout/chevron2"/>
    <dgm:cxn modelId="{4A5D1C77-5393-445D-913B-EF4CE2E8AB7D}" type="presParOf" srcId="{DFC27E61-F9DE-4ECA-9A1F-16C2C644F095}" destId="{665CDD60-428B-4577-846F-0860EDA9D50B}" srcOrd="8" destOrd="0" presId="urn:microsoft.com/office/officeart/2005/8/layout/chevron2"/>
    <dgm:cxn modelId="{0AD00A12-59F5-439E-A58C-7D98DDD6A834}" type="presParOf" srcId="{665CDD60-428B-4577-846F-0860EDA9D50B}" destId="{B98A13AA-1E18-4527-BD95-B78913E77130}" srcOrd="0" destOrd="0" presId="urn:microsoft.com/office/officeart/2005/8/layout/chevron2"/>
    <dgm:cxn modelId="{E7B4809F-61D7-488E-AAB7-15A28F66DA7D}" type="presParOf" srcId="{665CDD60-428B-4577-846F-0860EDA9D50B}" destId="{25955B6F-B1C9-4902-995F-AF8DD5256F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B7FAF8-6872-49BF-BFA5-6EBAED55FAB9}">
      <dsp:nvSpPr>
        <dsp:cNvPr id="0" name=""/>
        <dsp:cNvSpPr/>
      </dsp:nvSpPr>
      <dsp:spPr>
        <a:xfrm>
          <a:off x="0" y="18878"/>
          <a:ext cx="64807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01</a:t>
          </a:r>
          <a:endParaRPr lang="es-ES" sz="2800" kern="1200" dirty="0"/>
        </a:p>
      </dsp:txBody>
      <dsp:txXfrm>
        <a:off x="0" y="18878"/>
        <a:ext cx="648072" cy="6715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D6C0-9324-42DE-BE78-5A67F2C260F5}" type="datetimeFigureOut">
              <a:rPr lang="es-ES" smtClean="0"/>
              <a:pPr/>
              <a:t>26/08/2014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AE11C-71D3-4547-ABE9-8A547486A9F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3084-8412-46F6-9AC5-382B5A501AD4}" type="datetime1">
              <a:rPr lang="es-ES" smtClean="0"/>
              <a:pPr/>
              <a:t>26/08/2014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AABB-A544-4D5C-B041-5EA946FFE02A}" type="datetime1">
              <a:rPr lang="es-ES" smtClean="0"/>
              <a:pPr/>
              <a:t>26/08/2014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9CA2-DC74-48C5-9B83-76EC1E35F477}" type="datetime1">
              <a:rPr lang="es-ES" smtClean="0"/>
              <a:pPr/>
              <a:t>26/08/2014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5044-F2E8-4AF9-B274-157E7581107D}" type="datetime1">
              <a:rPr lang="es-ES" smtClean="0"/>
              <a:pPr/>
              <a:t>26/08/2014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43E3-FB60-42B0-93A0-1BE3359113C5}" type="datetime1">
              <a:rPr lang="es-ES" smtClean="0"/>
              <a:pPr/>
              <a:t>26/08/2014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CAF9-FF03-4D46-8276-D07042178C68}" type="datetime1">
              <a:rPr lang="es-ES" smtClean="0"/>
              <a:pPr/>
              <a:t>26/08/2014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450B-E898-46F4-B74B-84374B5D50F0}" type="datetime1">
              <a:rPr lang="es-ES" smtClean="0"/>
              <a:pPr/>
              <a:t>26/08/2014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A99E-0B93-401F-8C4D-28C6FB7CCD31}" type="datetime1">
              <a:rPr lang="es-ES" smtClean="0"/>
              <a:pPr/>
              <a:t>26/08/2014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A7B9-92BD-46BD-AAFE-F693303D1718}" type="datetime1">
              <a:rPr lang="es-ES" smtClean="0"/>
              <a:pPr/>
              <a:t>26/08/2014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126A-143B-4AE8-B694-78A520BBBB49}" type="datetime1">
              <a:rPr lang="es-ES" smtClean="0"/>
              <a:pPr/>
              <a:t>26/08/2014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F710-F97C-426F-A853-6E9F2599364E}" type="datetime1">
              <a:rPr lang="es-ES" smtClean="0"/>
              <a:pPr/>
              <a:t>26/08/2014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00DC6-676B-4B23-84A4-36AAD5B4D6FA}" type="datetime1">
              <a:rPr lang="es-ES" smtClean="0"/>
              <a:pPr/>
              <a:t>26/08/2014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7F4C-C1C5-4BB8-A0C6-C6A470C498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2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8420472" cy="1470025"/>
          </a:xfrm>
        </p:spPr>
        <p:txBody>
          <a:bodyPr>
            <a:noAutofit/>
          </a:bodyPr>
          <a:lstStyle/>
          <a:p>
            <a:r>
              <a:rPr lang="es-ES" sz="115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</a:t>
            </a:r>
            <a:endParaRPr lang="es-ES" sz="115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228184" y="6165304"/>
            <a:ext cx="2915816" cy="360040"/>
          </a:xfrm>
        </p:spPr>
        <p:txBody>
          <a:bodyPr>
            <a:normAutofit fontScale="55000" lnSpcReduction="20000"/>
          </a:bodyPr>
          <a:lstStyle/>
          <a:p>
            <a:r>
              <a:rPr lang="es-ES" sz="3600" i="1" dirty="0" smtClean="0">
                <a:solidFill>
                  <a:srgbClr val="FFFF00"/>
                </a:solidFill>
              </a:rPr>
              <a:t>Marcelo Monferrato</a:t>
            </a:r>
            <a:endParaRPr lang="es-ES" sz="3600" i="1" dirty="0">
              <a:solidFill>
                <a:srgbClr val="FFFF00"/>
              </a:solidFill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8316416" y="44624"/>
          <a:ext cx="648072" cy="727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r>
              <a:rPr lang="es-ES" dirty="0" smtClean="0"/>
              <a:t>Notas sobre la Bibliografía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827584" y="1124744"/>
            <a:ext cx="7308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/>
              <a:t>Al final del nombre de cada libro se ha colocado un código en </a:t>
            </a:r>
            <a:r>
              <a:rPr lang="es-ES" sz="2400" b="1" dirty="0" smtClean="0">
                <a:solidFill>
                  <a:srgbClr val="FF0000"/>
                </a:solidFill>
              </a:rPr>
              <a:t>color</a:t>
            </a:r>
            <a:r>
              <a:rPr lang="es-ES" sz="2400" dirty="0" smtClean="0"/>
              <a:t>, para referirse a dichos libros a la hora de copiar definiciones o sugerir ejercicios, para que cada alumno pueda realizarlos según sus fuentes de consulta.</a:t>
            </a:r>
          </a:p>
          <a:p>
            <a:pPr algn="just"/>
            <a:r>
              <a:rPr lang="es-ES" sz="2400" dirty="0" smtClean="0"/>
              <a:t>Periódicamente, se darán lecturas para que el alumno profundice determinados temas. Estas lecturas se basan en los libros mencionados, muchos de los cuáles son fácilmente conseguibles. La referencia a la página siempre es según la edición que se muestra en páginas anteriores, y </a:t>
            </a:r>
            <a:r>
              <a:rPr lang="es-ES" sz="2400" b="1" u="sng" dirty="0" smtClean="0">
                <a:solidFill>
                  <a:srgbClr val="FF0000"/>
                </a:solidFill>
              </a:rPr>
              <a:t>no es obligatorio</a:t>
            </a:r>
            <a:r>
              <a:rPr lang="es-ES" sz="2400" dirty="0" smtClean="0"/>
              <a:t> para el alumno tener que comprar todos estos libros, si bien se recomienda tener un libro de referencia.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11560" y="169476"/>
            <a:ext cx="7992888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2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Comenzamos…</a:t>
            </a:r>
            <a:endParaRPr lang="es-ES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2714" y="2769468"/>
            <a:ext cx="4095750" cy="2171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105305"/>
            <a:ext cx="5738986" cy="15316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073352"/>
            <a:ext cx="64770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4" name="13 Nube"/>
          <p:cNvSpPr/>
          <p:nvPr/>
        </p:nvSpPr>
        <p:spPr>
          <a:xfrm>
            <a:off x="611560" y="2204864"/>
            <a:ext cx="3672408" cy="288032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i="1" dirty="0" smtClean="0"/>
              <a:t>¿De dónde sale esta información? </a:t>
            </a:r>
          </a:p>
          <a:p>
            <a:pPr algn="ctr"/>
            <a:r>
              <a:rPr lang="es-ES" sz="2400" i="1" dirty="0" smtClean="0"/>
              <a:t>¿Es fiable? </a:t>
            </a:r>
          </a:p>
          <a:p>
            <a:pPr algn="ctr"/>
            <a:r>
              <a:rPr lang="es-ES" sz="2400" i="1" dirty="0" smtClean="0"/>
              <a:t>¿Es útil?</a:t>
            </a:r>
            <a:endParaRPr lang="es-ES" sz="2400" i="1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70000" contrast="-70000"/>
          </a:blip>
          <a:stretch>
            <a:fillRect/>
          </a:stretch>
        </p:blipFill>
        <p:spPr bwMode="auto">
          <a:xfrm>
            <a:off x="467545" y="260648"/>
            <a:ext cx="8280920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3250704" cy="504056"/>
          </a:xfrm>
        </p:spPr>
        <p:txBody>
          <a:bodyPr>
            <a:noAutofit/>
          </a:bodyPr>
          <a:lstStyle/>
          <a:p>
            <a:r>
              <a:rPr lang="es-ES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844824"/>
            <a:ext cx="79928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¿Cómo se origina la Estadística?</a:t>
            </a:r>
          </a:p>
          <a:p>
            <a:pPr algn="just"/>
            <a:endParaRPr lang="es-ES" sz="1200" dirty="0"/>
          </a:p>
          <a:p>
            <a:pPr algn="just"/>
            <a:r>
              <a:rPr lang="es-ES" sz="2400" dirty="0" smtClean="0"/>
              <a:t>Se origina en la recolección de datos. </a:t>
            </a:r>
          </a:p>
          <a:p>
            <a:pPr algn="just"/>
            <a:r>
              <a:rPr lang="es-ES" sz="2400" dirty="0" smtClean="0"/>
              <a:t>Hay registros históricos de los babilonios, egipcios, asirios, griegos y romanos. En China, Confucio narra un censo efectuado por el rey </a:t>
            </a:r>
            <a:r>
              <a:rPr lang="es-ES" sz="2400" dirty="0" err="1" smtClean="0"/>
              <a:t>Yao</a:t>
            </a:r>
            <a:r>
              <a:rPr lang="es-ES" sz="2400" dirty="0" smtClean="0"/>
              <a:t> hacia el 550 AC.</a:t>
            </a:r>
          </a:p>
          <a:p>
            <a:pPr algn="just"/>
            <a:r>
              <a:rPr lang="es-ES" sz="2400" dirty="0" smtClean="0"/>
              <a:t>En la Biblia, en el libro de los Números del Antiguo Testamento, Moisés menciona el censo realizado a la salida de Egipto. En la isla de Cerdeña se han encontrado muescas que se relacionan con recolección de datos.</a:t>
            </a:r>
          </a:p>
          <a:p>
            <a:pPr algn="just"/>
            <a:r>
              <a:rPr lang="es-ES" sz="2400" dirty="0" smtClean="0"/>
              <a:t>En la Edad Media, Carlomagno ordenó la creación de un registro de todas sus propiedades y las de la Iglesia.</a:t>
            </a:r>
          </a:p>
          <a:p>
            <a:endParaRPr lang="es-ES" sz="2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70000" contrast="-70000"/>
          </a:blip>
          <a:stretch>
            <a:fillRect/>
          </a:stretch>
        </p:blipFill>
        <p:spPr bwMode="auto">
          <a:xfrm>
            <a:off x="467545" y="260648"/>
            <a:ext cx="8280920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3250704" cy="504056"/>
          </a:xfrm>
        </p:spPr>
        <p:txBody>
          <a:bodyPr>
            <a:noAutofit/>
          </a:bodyPr>
          <a:lstStyle/>
          <a:p>
            <a:r>
              <a:rPr lang="es-ES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84482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¿Y qué es la Estadística?</a:t>
            </a:r>
            <a:endParaRPr lang="es-ES" sz="2800" dirty="0"/>
          </a:p>
        </p:txBody>
      </p:sp>
      <p:graphicFrame>
        <p:nvGraphicFramePr>
          <p:cNvPr id="7" name="6 Diagrama"/>
          <p:cNvGraphicFramePr/>
          <p:nvPr/>
        </p:nvGraphicFramePr>
        <p:xfrm>
          <a:off x="683568" y="2492896"/>
          <a:ext cx="4968552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7 Llamada con línea 1 (borde y barra de énfasis)"/>
          <p:cNvSpPr/>
          <p:nvPr/>
        </p:nvSpPr>
        <p:spPr>
          <a:xfrm>
            <a:off x="6228184" y="2276872"/>
            <a:ext cx="2520280" cy="4032448"/>
          </a:xfrm>
          <a:prstGeom prst="accentBorderCallout1">
            <a:avLst>
              <a:gd name="adj1" fmla="val 18750"/>
              <a:gd name="adj2" fmla="val -8333"/>
              <a:gd name="adj3" fmla="val 783"/>
              <a:gd name="adj4" fmla="val -75037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s-ES" sz="2000" i="1" dirty="0" smtClean="0">
                <a:solidFill>
                  <a:srgbClr val="FFFFCC"/>
                </a:solidFill>
              </a:rPr>
              <a:t>“Ciencia que se encarga de obtener, describir e interpretar los datos”</a:t>
            </a:r>
          </a:p>
          <a:p>
            <a:pPr algn="ctr"/>
            <a:r>
              <a:rPr lang="es-ES" sz="2000" i="1" dirty="0" smtClean="0">
                <a:solidFill>
                  <a:srgbClr val="FFFFCC"/>
                </a:solidFill>
              </a:rPr>
              <a:t>Johnson/</a:t>
            </a:r>
            <a:r>
              <a:rPr lang="es-ES" sz="2000" i="1" dirty="0" err="1" smtClean="0">
                <a:solidFill>
                  <a:srgbClr val="FFFFCC"/>
                </a:solidFill>
              </a:rPr>
              <a:t>Kuby</a:t>
            </a:r>
            <a:endParaRPr lang="es-ES" sz="2000" i="1" dirty="0" smtClean="0">
              <a:solidFill>
                <a:srgbClr val="FFFFCC"/>
              </a:solidFill>
            </a:endParaRPr>
          </a:p>
          <a:p>
            <a:pPr algn="ctr"/>
            <a:r>
              <a:rPr lang="es-ES" sz="2000" i="1" dirty="0" smtClean="0">
                <a:solidFill>
                  <a:srgbClr val="FFFFCC"/>
                </a:solidFill>
              </a:rPr>
              <a:t>---</a:t>
            </a:r>
          </a:p>
          <a:p>
            <a:pPr algn="ctr"/>
            <a:r>
              <a:rPr lang="es-ES" sz="2000" i="1" dirty="0" smtClean="0">
                <a:solidFill>
                  <a:srgbClr val="FFFFCC"/>
                </a:solidFill>
              </a:rPr>
              <a:t>“Arte y Ciencia de reunir datos,  analizarlos, presentarlos e interpretarlos” </a:t>
            </a:r>
          </a:p>
          <a:p>
            <a:pPr algn="ctr"/>
            <a:r>
              <a:rPr lang="es-ES" sz="2000" i="1" dirty="0" smtClean="0">
                <a:solidFill>
                  <a:srgbClr val="FFFFCC"/>
                </a:solidFill>
              </a:rPr>
              <a:t>Anderson </a:t>
            </a:r>
            <a:endParaRPr lang="es-ES" sz="2000" i="1" dirty="0">
              <a:solidFill>
                <a:srgbClr val="FFFFCC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70000" contrast="-70000"/>
          </a:blip>
          <a:stretch>
            <a:fillRect/>
          </a:stretch>
        </p:blipFill>
        <p:spPr bwMode="auto">
          <a:xfrm>
            <a:off x="467545" y="260648"/>
            <a:ext cx="8280920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3250704" cy="504056"/>
          </a:xfrm>
        </p:spPr>
        <p:txBody>
          <a:bodyPr>
            <a:noAutofit/>
          </a:bodyPr>
          <a:lstStyle/>
          <a:p>
            <a:r>
              <a:rPr lang="es-ES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628800"/>
            <a:ext cx="799288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En resumen…</a:t>
            </a:r>
          </a:p>
          <a:p>
            <a:endParaRPr lang="es-ES" sz="1100" dirty="0" smtClean="0"/>
          </a:p>
          <a:p>
            <a:pPr algn="ctr"/>
            <a:r>
              <a:rPr lang="es-ES" sz="2400" b="1" dirty="0" smtClean="0"/>
              <a:t>La estadística reúne un grupo de procedimientos y técnicas para recopilar, organizar y analizar datos</a:t>
            </a:r>
          </a:p>
          <a:p>
            <a:endParaRPr lang="es-ES" sz="1100" dirty="0" smtClean="0"/>
          </a:p>
          <a:p>
            <a:r>
              <a:rPr lang="es-ES" sz="2400" dirty="0" smtClean="0"/>
              <a:t>Con el propósito de…</a:t>
            </a:r>
          </a:p>
          <a:p>
            <a:endParaRPr lang="es-ES" sz="1100" dirty="0" smtClean="0"/>
          </a:p>
          <a:p>
            <a:pPr algn="ctr"/>
            <a:r>
              <a:rPr lang="es-ES" sz="2400" b="1" dirty="0" smtClean="0"/>
              <a:t>Dar sentido y significado a los datos recolectados.</a:t>
            </a:r>
          </a:p>
          <a:p>
            <a:pPr algn="ctr"/>
            <a:endParaRPr lang="es-ES" sz="1200" dirty="0" smtClean="0"/>
          </a:p>
          <a:p>
            <a:pPr algn="just"/>
            <a:endParaRPr lang="es-ES" sz="1200" dirty="0" smtClean="0"/>
          </a:p>
          <a:p>
            <a:pPr algn="just"/>
            <a:r>
              <a:rPr lang="es-ES" sz="2400" dirty="0" smtClean="0"/>
              <a:t>De esta manera, el profesional de cualquier área que domine las técnicas estadísticas, estará en condiciones de tomar los </a:t>
            </a:r>
            <a:r>
              <a:rPr lang="es-ES" sz="2400" b="1" dirty="0" smtClean="0">
                <a:solidFill>
                  <a:srgbClr val="FF0000"/>
                </a:solidFill>
              </a:rPr>
              <a:t>datos</a:t>
            </a:r>
            <a:r>
              <a:rPr lang="es-ES" sz="2400" dirty="0" smtClean="0"/>
              <a:t> que recibe a diario y convertirlos en </a:t>
            </a:r>
            <a:r>
              <a:rPr lang="es-ES" sz="2400" b="1" dirty="0" smtClean="0">
                <a:solidFill>
                  <a:srgbClr val="FF0000"/>
                </a:solidFill>
              </a:rPr>
              <a:t>información</a:t>
            </a:r>
            <a:r>
              <a:rPr lang="es-ES" sz="2400" dirty="0" smtClean="0"/>
              <a:t>. Toda persona vinculada a la toma de decisiones, necesita conocer y aplicar las técnicas estadísticas.</a:t>
            </a:r>
            <a:endParaRPr lang="es-ES" sz="2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70000" contrast="-70000"/>
          </a:blip>
          <a:stretch>
            <a:fillRect/>
          </a:stretch>
        </p:blipFill>
        <p:spPr bwMode="auto">
          <a:xfrm>
            <a:off x="467545" y="260648"/>
            <a:ext cx="8280920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3250704" cy="504056"/>
          </a:xfrm>
        </p:spPr>
        <p:txBody>
          <a:bodyPr>
            <a:noAutofit/>
          </a:bodyPr>
          <a:lstStyle/>
          <a:p>
            <a:r>
              <a:rPr lang="es-ES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84482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Ramas de la Estadística</a:t>
            </a:r>
            <a:endParaRPr lang="es-ES" sz="2800" dirty="0"/>
          </a:p>
        </p:txBody>
      </p:sp>
      <p:graphicFrame>
        <p:nvGraphicFramePr>
          <p:cNvPr id="8" name="7 Diagrama"/>
          <p:cNvGraphicFramePr/>
          <p:nvPr/>
        </p:nvGraphicFramePr>
        <p:xfrm>
          <a:off x="683568" y="2420888"/>
          <a:ext cx="7848872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4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</a:t>
            </a:r>
            <a:r>
              <a:rPr lang="es-ES" sz="6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54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descriptiva</a:t>
            </a:r>
            <a:endParaRPr lang="es-ES" sz="2800" i="1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2060575"/>
          <a:ext cx="814705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4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</a:t>
            </a:r>
            <a:r>
              <a:rPr lang="es-ES" sz="66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5400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inferencial</a:t>
            </a:r>
            <a:endParaRPr lang="es-ES" sz="2800" i="1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2060575"/>
          <a:ext cx="814705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ES" sz="4000" b="1" dirty="0" smtClean="0"/>
              <a:t>Conceptos Básicos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b="1" i="1" dirty="0" smtClean="0">
                <a:solidFill>
                  <a:srgbClr val="FF0000"/>
                </a:solidFill>
              </a:rPr>
              <a:t>Población</a:t>
            </a:r>
            <a:r>
              <a:rPr lang="es-ES" dirty="0" smtClean="0"/>
              <a:t>: conjunto de individuos, objetos o eventos cuyas propiedades serán analizadas.</a:t>
            </a:r>
          </a:p>
          <a:p>
            <a:pPr algn="just"/>
            <a:r>
              <a:rPr lang="es-ES" b="1" i="1" dirty="0" smtClean="0">
                <a:solidFill>
                  <a:srgbClr val="FF0000"/>
                </a:solidFill>
              </a:rPr>
              <a:t>Muestra</a:t>
            </a:r>
            <a:r>
              <a:rPr lang="es-ES" dirty="0" smtClean="0"/>
              <a:t>: subconjunto de una población.</a:t>
            </a:r>
          </a:p>
          <a:p>
            <a:pPr algn="just"/>
            <a:r>
              <a:rPr lang="es-ES" b="1" i="1" dirty="0">
                <a:solidFill>
                  <a:srgbClr val="FF0000"/>
                </a:solidFill>
              </a:rPr>
              <a:t>Variable</a:t>
            </a:r>
            <a:r>
              <a:rPr lang="es-ES" dirty="0" smtClean="0"/>
              <a:t>: característica de interés relacionada con cada elemento individual de una población o muestra.</a:t>
            </a:r>
          </a:p>
          <a:p>
            <a:pPr algn="just"/>
            <a:r>
              <a:rPr lang="es-ES" b="1" i="1" dirty="0">
                <a:solidFill>
                  <a:srgbClr val="FF0000"/>
                </a:solidFill>
              </a:rPr>
              <a:t>Dato</a:t>
            </a:r>
            <a:r>
              <a:rPr lang="es-ES" dirty="0" smtClean="0"/>
              <a:t>: valor de la variable asociada a un elemento de una población o muestra. De la muestra o población se obtiene un </a:t>
            </a:r>
            <a:r>
              <a:rPr lang="es-ES" b="1" i="1" dirty="0">
                <a:solidFill>
                  <a:srgbClr val="FF0000"/>
                </a:solidFill>
              </a:rPr>
              <a:t>conjunto de datos</a:t>
            </a:r>
            <a:r>
              <a:rPr lang="es-ES" dirty="0" smtClean="0"/>
              <a:t>.</a:t>
            </a:r>
          </a:p>
          <a:p>
            <a:pPr algn="just"/>
            <a:r>
              <a:rPr lang="es-ES" b="1" i="1" dirty="0">
                <a:solidFill>
                  <a:srgbClr val="FF0000"/>
                </a:solidFill>
              </a:rPr>
              <a:t>Experimento</a:t>
            </a:r>
            <a:r>
              <a:rPr lang="es-ES" dirty="0" smtClean="0"/>
              <a:t>: actividad planeada cuyos resultados producen un conjunto de datos.</a:t>
            </a:r>
          </a:p>
          <a:p>
            <a:pPr algn="just"/>
            <a:r>
              <a:rPr lang="es-ES" b="1" i="1" dirty="0">
                <a:solidFill>
                  <a:srgbClr val="FF0000"/>
                </a:solidFill>
              </a:rPr>
              <a:t>Parámetro</a:t>
            </a:r>
            <a:r>
              <a:rPr lang="es-ES" dirty="0" smtClean="0"/>
              <a:t>: es un valor numérico que resume todos los datos de una </a:t>
            </a:r>
            <a:r>
              <a:rPr lang="es-ES" b="1" dirty="0" smtClean="0"/>
              <a:t>población</a:t>
            </a:r>
            <a:r>
              <a:rPr lang="es-ES" dirty="0" smtClean="0"/>
              <a:t> completa.</a:t>
            </a:r>
          </a:p>
          <a:p>
            <a:pPr algn="just"/>
            <a:r>
              <a:rPr lang="es-ES" b="1" i="1" dirty="0">
                <a:solidFill>
                  <a:srgbClr val="FF0000"/>
                </a:solidFill>
              </a:rPr>
              <a:t>Estadístico</a:t>
            </a:r>
            <a:r>
              <a:rPr lang="es-ES" dirty="0" smtClean="0"/>
              <a:t>: valor numérico que resume los datos de la </a:t>
            </a:r>
            <a:r>
              <a:rPr lang="es-ES" b="1" dirty="0" smtClean="0"/>
              <a:t>muestra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ES" sz="4000" b="1" dirty="0" smtClean="0"/>
              <a:t>Ejemplo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s-ES" dirty="0" smtClean="0"/>
              <a:t>	Estamos interesados en determinar las pretensiones económicas de los jóvenes profesionales aún no recibidos, pues tenemos una vacante a cubrir y queremos pagar lo adecuado. </a:t>
            </a:r>
          </a:p>
          <a:p>
            <a:pPr algn="just">
              <a:buNone/>
            </a:pPr>
            <a:r>
              <a:rPr lang="es-ES" dirty="0"/>
              <a:t>	</a:t>
            </a:r>
            <a:endParaRPr lang="es-ES" dirty="0" smtClean="0"/>
          </a:p>
          <a:p>
            <a:pPr algn="just">
              <a:buNone/>
            </a:pPr>
            <a:r>
              <a:rPr lang="es-ES" dirty="0"/>
              <a:t>	</a:t>
            </a:r>
            <a:r>
              <a:rPr lang="es-ES" dirty="0" smtClean="0"/>
              <a:t>Para ello, diseñamos el siguiente </a:t>
            </a:r>
            <a:r>
              <a:rPr lang="es-ES" b="1" i="1" dirty="0" smtClean="0">
                <a:solidFill>
                  <a:srgbClr val="FF0000"/>
                </a:solidFill>
              </a:rPr>
              <a:t>experimento</a:t>
            </a:r>
            <a:r>
              <a:rPr lang="es-ES" dirty="0" smtClean="0"/>
              <a:t>, que consiste en solicitar CV a profesionales sin omitir pretensiones. Nuestra </a:t>
            </a:r>
            <a:r>
              <a:rPr lang="es-ES" b="1" i="1" dirty="0" smtClean="0">
                <a:solidFill>
                  <a:srgbClr val="FF0000"/>
                </a:solidFill>
              </a:rPr>
              <a:t>población</a:t>
            </a:r>
            <a:r>
              <a:rPr lang="es-ES" dirty="0" smtClean="0"/>
              <a:t> serán los jóvenes profesionales aún no recibidos, de los cuales tomaremos como </a:t>
            </a:r>
            <a:r>
              <a:rPr lang="es-ES" b="1" i="1" dirty="0" smtClean="0">
                <a:solidFill>
                  <a:srgbClr val="FF0000"/>
                </a:solidFill>
              </a:rPr>
              <a:t>muestra</a:t>
            </a:r>
            <a:r>
              <a:rPr lang="es-ES" dirty="0" smtClean="0"/>
              <a:t> a aquellos que envíen sus CV. La </a:t>
            </a:r>
            <a:r>
              <a:rPr lang="es-ES" b="1" i="1" dirty="0" smtClean="0">
                <a:solidFill>
                  <a:srgbClr val="FF0000"/>
                </a:solidFill>
              </a:rPr>
              <a:t>variable</a:t>
            </a:r>
            <a:r>
              <a:rPr lang="es-ES" dirty="0" smtClean="0"/>
              <a:t> a analizar es el salario pretendido, que obtendremos como promedio del </a:t>
            </a:r>
            <a:r>
              <a:rPr lang="es-ES" b="1" i="1" dirty="0" smtClean="0">
                <a:solidFill>
                  <a:srgbClr val="FF0000"/>
                </a:solidFill>
              </a:rPr>
              <a:t>conjunto de datos</a:t>
            </a:r>
            <a:r>
              <a:rPr lang="es-ES" dirty="0" smtClean="0"/>
              <a:t> recibido de los postulantes. De esta manera, obtendremos una cifra que utilizaremos como </a:t>
            </a:r>
            <a:r>
              <a:rPr lang="es-ES" b="1" i="1" dirty="0" smtClean="0">
                <a:solidFill>
                  <a:srgbClr val="FF0000"/>
                </a:solidFill>
              </a:rPr>
              <a:t>parámetro</a:t>
            </a:r>
            <a:r>
              <a:rPr lang="es-ES" dirty="0" smtClean="0"/>
              <a:t> de comparación, para saber quién o quienes se encuentran por encima o por debajo del promedio (</a:t>
            </a:r>
            <a:r>
              <a:rPr lang="es-ES" b="1" i="1" dirty="0" smtClean="0">
                <a:solidFill>
                  <a:srgbClr val="FF0000"/>
                </a:solidFill>
              </a:rPr>
              <a:t>estadístico</a:t>
            </a:r>
            <a:r>
              <a:rPr lang="es-ES" dirty="0" smtClean="0"/>
              <a:t>)</a:t>
            </a: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4000"/>
            <a:lum bright="2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3384376" cy="864095"/>
          </a:xfrm>
        </p:spPr>
        <p:txBody>
          <a:bodyPr>
            <a:noAutofit/>
          </a:bodyPr>
          <a:lstStyle/>
          <a:p>
            <a:r>
              <a:rPr lang="es-ES" sz="4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</a:t>
            </a:r>
            <a:endParaRPr lang="es-ES" sz="4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6400800" cy="576064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01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1412777"/>
            <a:ext cx="7992888" cy="4968552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endParaRPr lang="es-ES" sz="1200" dirty="0" smtClean="0"/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Introducción. Presentación de la Asignatura.</a:t>
            </a:r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Comentarios sobre la Bibliografía.</a:t>
            </a:r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Orígenes y definiciones de la Estadística.</a:t>
            </a:r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Propósito de la Estadística</a:t>
            </a:r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Ramas de la Estadística.</a:t>
            </a:r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Conceptos básicos:</a:t>
            </a:r>
          </a:p>
          <a:p>
            <a:pPr lvl="2">
              <a:buFont typeface="Arial" pitchFamily="34" charset="0"/>
              <a:buChar char="•"/>
            </a:pPr>
            <a:r>
              <a:rPr lang="es-ES" sz="2800" i="1" dirty="0" smtClean="0"/>
              <a:t>Población</a:t>
            </a:r>
          </a:p>
          <a:p>
            <a:pPr lvl="2">
              <a:buFont typeface="Arial" pitchFamily="34" charset="0"/>
              <a:buChar char="•"/>
            </a:pPr>
            <a:r>
              <a:rPr lang="es-ES" sz="2800" i="1" dirty="0" smtClean="0"/>
              <a:t>Muestra</a:t>
            </a:r>
          </a:p>
          <a:p>
            <a:pPr lvl="2">
              <a:buFont typeface="Arial" pitchFamily="34" charset="0"/>
              <a:buChar char="•"/>
            </a:pPr>
            <a:r>
              <a:rPr lang="es-ES" sz="2800" i="1" dirty="0" smtClean="0"/>
              <a:t>Variable</a:t>
            </a:r>
          </a:p>
          <a:p>
            <a:pPr lvl="2">
              <a:buFont typeface="Arial" pitchFamily="34" charset="0"/>
              <a:buChar char="•"/>
            </a:pPr>
            <a:r>
              <a:rPr lang="es-ES" sz="2800" i="1" dirty="0" smtClean="0"/>
              <a:t>Dato</a:t>
            </a:r>
          </a:p>
          <a:p>
            <a:pPr lvl="2">
              <a:buFont typeface="Arial" pitchFamily="34" charset="0"/>
              <a:buChar char="•"/>
            </a:pPr>
            <a:r>
              <a:rPr lang="es-ES" sz="2800" i="1" dirty="0" smtClean="0"/>
              <a:t>Conjunto de datos</a:t>
            </a:r>
          </a:p>
          <a:p>
            <a:pPr lvl="2">
              <a:buFont typeface="Arial" pitchFamily="34" charset="0"/>
              <a:buChar char="•"/>
            </a:pPr>
            <a:r>
              <a:rPr lang="es-ES" sz="2800" i="1" dirty="0" smtClean="0"/>
              <a:t>Experimento</a:t>
            </a:r>
          </a:p>
          <a:p>
            <a:pPr lvl="2">
              <a:buFont typeface="Arial" pitchFamily="34" charset="0"/>
              <a:buChar char="•"/>
            </a:pPr>
            <a:r>
              <a:rPr lang="es-ES" sz="2800" i="1" dirty="0" smtClean="0"/>
              <a:t>Parámetro</a:t>
            </a:r>
          </a:p>
          <a:p>
            <a:pPr lvl="2">
              <a:buFont typeface="Arial" pitchFamily="34" charset="0"/>
              <a:buChar char="•"/>
            </a:pPr>
            <a:r>
              <a:rPr lang="es-ES" sz="2800" i="1" dirty="0" smtClean="0"/>
              <a:t>Estadístico</a:t>
            </a:r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Ejercicios de Aplicación</a:t>
            </a:r>
            <a:endParaRPr lang="es-ES" sz="28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ES" sz="4000" b="1" dirty="0" smtClean="0"/>
              <a:t>Cuestiones a considerar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Conviene diferenciar entre población y muestra, y saber cuándo podemos trabajar con todos los integrantes de una población y cuándo nos veremos forzados a utilizar una muestra. Por ejemplo, si deseamos conocer la estatura promedio de una clase, podemos recolectar la totalidad de los datos, y calcular los resultados sobre la población total. En cambio, si deseamos obtener el mismo dato pero de la Universidad completa, lo más probable es que terminemos analizando a un grupo (muestra) representativo de la totalidad de la población.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4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ES" sz="4000" b="1" dirty="0" smtClean="0"/>
              <a:t>Cuestionario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dirty="0" smtClean="0"/>
              <a:t>¿Cuáles son los orígenes de la Estadística?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 smtClean="0"/>
              <a:t>¿De dónde proviene la palabra Estadística?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 smtClean="0"/>
              <a:t>¿Cuál es el propósito de la Estadística?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 smtClean="0"/>
              <a:t>¿Cuáles son las ramas de la Estadística?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 smtClean="0"/>
              <a:t>¿Cuáles son las características de cada rama de la Estadística?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 smtClean="0"/>
              <a:t>Nombre los conceptos básicos de la Estadística?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 smtClean="0"/>
              <a:t>Explique porqué un administrador debe conocer la materia Estadística.</a:t>
            </a:r>
          </a:p>
          <a:p>
            <a:pPr marL="514350" indent="-514350" algn="just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4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ES" sz="4000" b="1" dirty="0" smtClean="0"/>
              <a:t>Autoevaluación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1500" dirty="0" smtClean="0"/>
              <a:t>La Estadística tiene su origen en: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El juego de azar.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La digitalización de los datos.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La recopilación de datos por parte del Estado.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La ganadería.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Ninguno de los anteriores.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1500" dirty="0" smtClean="0"/>
              <a:t>El objeto de estudio de la Estadística son: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Los Números.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Los Datos.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La información.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Los Gráficos.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Las Encuestas.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1500" dirty="0" smtClean="0"/>
              <a:t>La rama de la Estadística que se encarga de recopilar, organizar y presentar informes sobre un conjunto de datos es: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err="1" smtClean="0"/>
              <a:t>Inferencial</a:t>
            </a:r>
            <a:r>
              <a:rPr lang="es-ES" sz="1500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Teórica.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Deductiva.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Discrecional.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Descriptiva.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4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ES" sz="4000" b="1" dirty="0" smtClean="0"/>
              <a:t>Autoevaluación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s-ES" sz="1500" dirty="0" smtClean="0"/>
              <a:t>En una ciudad de 31.542 habitantes, se seleccionan aleatoriamente 200 propietarios, y se les pregunta sobre el importe de su factura de electricidad del mes de enero. De este grupo se obtiene un promedio de $1043. Indique con los números correspondientes cada uno de los ítems: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Dato.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Conjunto de Datos.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Experimento.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Parámetro.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Población.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Muestra.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Estadístico.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s-ES" sz="1500" dirty="0" smtClean="0"/>
              <a:t>Variable</a:t>
            </a:r>
          </a:p>
          <a:p>
            <a:pPr marL="914400" lvl="1" indent="-514350" algn="just"/>
            <a:endParaRPr lang="es-ES" sz="1500" dirty="0" smtClean="0"/>
          </a:p>
          <a:p>
            <a:pPr marL="914400" lvl="1" indent="-514350" algn="just"/>
            <a:r>
              <a:rPr lang="es-ES" sz="1500" dirty="0" smtClean="0"/>
              <a:t>Los $1.043 calculados.</a:t>
            </a:r>
          </a:p>
          <a:p>
            <a:pPr marL="914400" lvl="1" indent="-514350" algn="just"/>
            <a:r>
              <a:rPr lang="es-ES" sz="1500" dirty="0" smtClean="0"/>
              <a:t>La ciudad de 31.542 habitantes.</a:t>
            </a:r>
          </a:p>
          <a:p>
            <a:pPr marL="914400" lvl="1" indent="-514350" algn="just"/>
            <a:r>
              <a:rPr lang="es-ES" sz="1500" dirty="0" smtClean="0"/>
              <a:t>Los 200 propietarios.</a:t>
            </a:r>
          </a:p>
          <a:p>
            <a:pPr marL="914400" lvl="1" indent="-514350" algn="just"/>
            <a:r>
              <a:rPr lang="es-ES" sz="1500" dirty="0" smtClean="0"/>
              <a:t>Las 200 facturas de electricidad.</a:t>
            </a:r>
          </a:p>
          <a:p>
            <a:pPr marL="914400" lvl="1" indent="-514350" algn="just"/>
            <a:r>
              <a:rPr lang="es-ES" sz="1500" dirty="0" smtClean="0"/>
              <a:t>La factura de un hogar.</a:t>
            </a:r>
          </a:p>
          <a:p>
            <a:pPr marL="914400" lvl="1" indent="-514350" algn="just"/>
            <a:r>
              <a:rPr lang="es-ES" sz="1500" dirty="0" smtClean="0"/>
              <a:t>La factura media para todos los hogares.</a:t>
            </a:r>
          </a:p>
          <a:p>
            <a:pPr marL="914400" lvl="1" indent="-514350" algn="just"/>
            <a:r>
              <a:rPr lang="es-ES" sz="1500" dirty="0" smtClean="0"/>
              <a:t>$1.043 facturados por cada hogar.</a:t>
            </a:r>
          </a:p>
          <a:p>
            <a:pPr marL="914400" lvl="1" indent="-514350" algn="just"/>
            <a:r>
              <a:rPr lang="es-ES" sz="1500" dirty="0" smtClean="0"/>
              <a:t>El proceso utilizado para seleccionar los 200 hogares y determinar su factura media.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90080" y="4293096"/>
            <a:ext cx="432048" cy="19442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7</a:t>
            </a:r>
          </a:p>
          <a:p>
            <a:pPr algn="ctr"/>
            <a:r>
              <a:rPr lang="es-ES" sz="1600" dirty="0" smtClean="0"/>
              <a:t>5</a:t>
            </a:r>
          </a:p>
          <a:p>
            <a:pPr algn="ctr"/>
            <a:r>
              <a:rPr lang="es-ES" sz="1600" dirty="0" smtClean="0"/>
              <a:t>2</a:t>
            </a:r>
          </a:p>
          <a:p>
            <a:pPr algn="ctr"/>
            <a:r>
              <a:rPr lang="es-ES" sz="1600" dirty="0" smtClean="0"/>
              <a:t>6</a:t>
            </a:r>
          </a:p>
          <a:p>
            <a:pPr algn="ctr"/>
            <a:r>
              <a:rPr lang="es-ES" sz="1600" dirty="0" smtClean="0"/>
              <a:t>8</a:t>
            </a:r>
          </a:p>
          <a:p>
            <a:pPr algn="ctr"/>
            <a:r>
              <a:rPr lang="es-ES" sz="1600" dirty="0" smtClean="0"/>
              <a:t>1</a:t>
            </a:r>
          </a:p>
          <a:p>
            <a:pPr algn="ctr"/>
            <a:r>
              <a:rPr lang="es-ES" sz="1600" dirty="0" smtClean="0"/>
              <a:t>4</a:t>
            </a:r>
          </a:p>
          <a:p>
            <a:pPr algn="ctr"/>
            <a:r>
              <a:rPr lang="es-ES" sz="1600" dirty="0" smtClean="0"/>
              <a:t>3</a:t>
            </a:r>
            <a:endParaRPr lang="es-ES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4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ES" sz="4000" b="1" dirty="0" smtClean="0"/>
              <a:t>Lecturas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Johnson</a:t>
            </a:r>
            <a:r>
              <a:rPr lang="es-ES" dirty="0" smtClean="0"/>
              <a:t>: </a:t>
            </a:r>
          </a:p>
          <a:p>
            <a:pPr algn="just">
              <a:buNone/>
            </a:pPr>
            <a:r>
              <a:rPr lang="es-ES" dirty="0" smtClean="0"/>
              <a:t>	p. 9 (ejemplo 1.5 )</a:t>
            </a:r>
          </a:p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Anderson</a:t>
            </a:r>
            <a:r>
              <a:rPr lang="es-ES" dirty="0" smtClean="0"/>
              <a:t>: </a:t>
            </a:r>
          </a:p>
          <a:p>
            <a:pPr algn="just">
              <a:buNone/>
            </a:pPr>
            <a:r>
              <a:rPr lang="es-ES" dirty="0" smtClean="0"/>
              <a:t>	p. 3, 4 y 5 (aplicaciones de la Estadística)</a:t>
            </a:r>
          </a:p>
          <a:p>
            <a:pPr algn="just"/>
            <a:r>
              <a:rPr lang="es-ES" b="1" dirty="0" err="1" smtClean="0">
                <a:solidFill>
                  <a:srgbClr val="FF0000"/>
                </a:solidFill>
              </a:rPr>
              <a:t>Triola</a:t>
            </a:r>
            <a:r>
              <a:rPr lang="es-ES" b="1" dirty="0" smtClean="0">
                <a:solidFill>
                  <a:srgbClr val="FF0000"/>
                </a:solidFill>
              </a:rPr>
              <a:t>:</a:t>
            </a:r>
            <a:r>
              <a:rPr lang="es-ES" dirty="0" smtClean="0"/>
              <a:t> </a:t>
            </a:r>
          </a:p>
          <a:p>
            <a:pPr algn="just">
              <a:buNone/>
            </a:pPr>
            <a:r>
              <a:rPr lang="es-ES" dirty="0" smtClean="0"/>
              <a:t>	p. 3 (seis grados de Kevin </a:t>
            </a:r>
            <a:r>
              <a:rPr lang="es-ES" dirty="0" err="1" smtClean="0"/>
              <a:t>Bacon</a:t>
            </a:r>
            <a:r>
              <a:rPr lang="es-ES" dirty="0" smtClean="0"/>
              <a:t>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70000" contrast="-70000"/>
          </a:blip>
          <a:stretch>
            <a:fillRect/>
          </a:stretch>
        </p:blipFill>
        <p:spPr bwMode="auto">
          <a:xfrm>
            <a:off x="467545" y="260648"/>
            <a:ext cx="8280920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3250704" cy="504056"/>
          </a:xfrm>
        </p:spPr>
        <p:txBody>
          <a:bodyPr>
            <a:noAutofit/>
          </a:bodyPr>
          <a:lstStyle/>
          <a:p>
            <a:r>
              <a:rPr lang="es-ES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844824"/>
            <a:ext cx="799288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Bienvenidos al curso de Estadística, una ciencia que les permitirá:</a:t>
            </a:r>
          </a:p>
          <a:p>
            <a:endParaRPr lang="es-ES" sz="1200" dirty="0" smtClean="0"/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Evaluar Resultados</a:t>
            </a:r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Dar un informe detallado de lo acontecido</a:t>
            </a:r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Describir una situación determinada</a:t>
            </a:r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Relacionar causas y efectos</a:t>
            </a:r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Hacer análisis y proyecciones de datos</a:t>
            </a:r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Inferir y pronosticar </a:t>
            </a:r>
          </a:p>
          <a:p>
            <a:pPr lvl="1">
              <a:buFont typeface="Arial" pitchFamily="34" charset="0"/>
              <a:buChar char="•"/>
            </a:pPr>
            <a:r>
              <a:rPr lang="es-ES" sz="2800" i="1" dirty="0" smtClean="0"/>
              <a:t>Tomar mejores decisiones</a:t>
            </a:r>
          </a:p>
          <a:p>
            <a:endParaRPr lang="es-ES" sz="2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¿Qué voy a aprender de esta materia?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467544" y="980728"/>
            <a:ext cx="8208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ES" sz="2400" dirty="0" smtClean="0"/>
              <a:t>Se pretende que el alumno adquiera </a:t>
            </a:r>
            <a:r>
              <a:rPr lang="es-ES" sz="2400" b="1" dirty="0" smtClean="0">
                <a:solidFill>
                  <a:srgbClr val="FF0000"/>
                </a:solidFill>
              </a:rPr>
              <a:t>conocimientos</a:t>
            </a:r>
            <a:r>
              <a:rPr lang="es-ES" sz="2400" dirty="0" smtClean="0"/>
              <a:t>, </a:t>
            </a:r>
            <a:r>
              <a:rPr lang="es-ES" sz="2400" b="1" dirty="0" smtClean="0">
                <a:solidFill>
                  <a:srgbClr val="FF0000"/>
                </a:solidFill>
              </a:rPr>
              <a:t>destrezas</a:t>
            </a:r>
            <a:r>
              <a:rPr lang="es-ES" sz="2400" dirty="0" smtClean="0"/>
              <a:t> y </a:t>
            </a:r>
            <a:r>
              <a:rPr lang="es-ES" sz="2400" b="1" dirty="0" smtClean="0">
                <a:solidFill>
                  <a:srgbClr val="FF0000"/>
                </a:solidFill>
              </a:rPr>
              <a:t>habilidades</a:t>
            </a:r>
            <a:r>
              <a:rPr lang="es-ES" sz="2400" dirty="0" smtClean="0"/>
              <a:t> que le permitan desempeñarse en ventaja competitiva con sus pares. </a:t>
            </a:r>
          </a:p>
          <a:p>
            <a:pPr algn="just"/>
            <a:endParaRPr lang="es-ES" sz="24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400" dirty="0" smtClean="0"/>
              <a:t>Un buen conocedor de los conceptos y hábil usuario de las herramientas asociadas a la Estadística, estará en condiciones de realizar </a:t>
            </a:r>
            <a:r>
              <a:rPr lang="es-ES" sz="2400" b="1" dirty="0" smtClean="0">
                <a:solidFill>
                  <a:srgbClr val="FF0000"/>
                </a:solidFill>
              </a:rPr>
              <a:t>análisis</a:t>
            </a:r>
            <a:r>
              <a:rPr lang="es-ES" sz="2400" dirty="0" smtClean="0"/>
              <a:t> y </a:t>
            </a:r>
            <a:r>
              <a:rPr lang="es-ES" sz="2400" b="1" dirty="0" smtClean="0">
                <a:solidFill>
                  <a:srgbClr val="FF0000"/>
                </a:solidFill>
              </a:rPr>
              <a:t>predicciones</a:t>
            </a:r>
            <a:r>
              <a:rPr lang="es-ES" sz="2400" dirty="0" smtClean="0"/>
              <a:t> con sustento teórico y rigor científico, en lugar de dejar las acciones libradas al azar o a “corazonadas”.</a:t>
            </a:r>
          </a:p>
          <a:p>
            <a:pPr algn="just"/>
            <a:endParaRPr lang="es-ES" sz="24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400" dirty="0" smtClean="0"/>
              <a:t>Por otro lado, estará en condiciones de encontrar </a:t>
            </a:r>
            <a:r>
              <a:rPr lang="es-ES" sz="2400" b="1" dirty="0" smtClean="0">
                <a:solidFill>
                  <a:srgbClr val="FF0000"/>
                </a:solidFill>
              </a:rPr>
              <a:t>relaciones</a:t>
            </a:r>
            <a:r>
              <a:rPr lang="es-ES" sz="2400" dirty="0" smtClean="0"/>
              <a:t> que tal vez no se estaban considerando en la toma de decisiones.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r>
              <a:rPr lang="es-ES" dirty="0" smtClean="0"/>
              <a:t>¿Cómo estudiar esta materia?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467544" y="980728"/>
            <a:ext cx="820891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ES" sz="2400" dirty="0" smtClean="0"/>
              <a:t>En primer lugar, como cualquier otra rama de las matemáticas, requiere de </a:t>
            </a:r>
            <a:r>
              <a:rPr lang="es-ES" sz="2400" b="1" dirty="0" smtClean="0">
                <a:solidFill>
                  <a:srgbClr val="FF0000"/>
                </a:solidFill>
              </a:rPr>
              <a:t>práctica</a:t>
            </a:r>
            <a:r>
              <a:rPr lang="es-ES" sz="2400" dirty="0" smtClean="0"/>
              <a:t>. No es una materia que se pueda aprender con sólo leer textos o mirar videos. Hay que tomar lápiz, papel y calculadora… y practicar! Mucho!</a:t>
            </a:r>
          </a:p>
          <a:p>
            <a:pPr algn="just"/>
            <a:endParaRPr lang="es-ES" sz="11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400" dirty="0" smtClean="0"/>
              <a:t>Utilizar un </a:t>
            </a:r>
            <a:r>
              <a:rPr lang="es-ES" sz="2400" b="1" dirty="0" smtClean="0">
                <a:solidFill>
                  <a:srgbClr val="FF0000"/>
                </a:solidFill>
              </a:rPr>
              <a:t>libro de cabecera</a:t>
            </a:r>
            <a:r>
              <a:rPr lang="es-ES" sz="2400" dirty="0" smtClean="0"/>
              <a:t>, uno que nos resulte claro y entendible. Un segundo libro para contrastar definiciones no viene mal. Si tiene las soluciones mucho mejor, pero no hay que enviciarse espiando siempre las respuestas.</a:t>
            </a:r>
          </a:p>
          <a:p>
            <a:pPr algn="just"/>
            <a:endParaRPr lang="es-ES" sz="11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400" dirty="0" smtClean="0"/>
              <a:t>Hacer un buen uso del </a:t>
            </a:r>
            <a:r>
              <a:rPr lang="es-ES" sz="2400" b="1" dirty="0" smtClean="0">
                <a:solidFill>
                  <a:srgbClr val="FF0000"/>
                </a:solidFill>
              </a:rPr>
              <a:t>profesor</a:t>
            </a:r>
            <a:r>
              <a:rPr lang="es-ES" sz="2400" dirty="0" smtClean="0"/>
              <a:t> y los </a:t>
            </a:r>
            <a:r>
              <a:rPr lang="es-ES" sz="2400" b="1" dirty="0" smtClean="0">
                <a:solidFill>
                  <a:srgbClr val="FF0000"/>
                </a:solidFill>
              </a:rPr>
              <a:t>recursos</a:t>
            </a:r>
            <a:r>
              <a:rPr lang="es-ES" sz="2400" dirty="0" smtClean="0"/>
              <a:t>. Realizar una </a:t>
            </a:r>
            <a:r>
              <a:rPr lang="es-ES" sz="2400" b="1" dirty="0" smtClean="0">
                <a:solidFill>
                  <a:srgbClr val="FF0000"/>
                </a:solidFill>
              </a:rPr>
              <a:t>alerta temprana</a:t>
            </a:r>
            <a:r>
              <a:rPr lang="es-ES" sz="2400" dirty="0" smtClean="0"/>
              <a:t> en cuanto no se entiende, y no dejar acumular dudas o tareas para que luego la </a:t>
            </a:r>
            <a:r>
              <a:rPr lang="es-ES" sz="2400" b="1" dirty="0" smtClean="0">
                <a:solidFill>
                  <a:srgbClr val="FF0000"/>
                </a:solidFill>
              </a:rPr>
              <a:t>responsabilidad</a:t>
            </a:r>
            <a:r>
              <a:rPr lang="es-ES" sz="2400" dirty="0" smtClean="0"/>
              <a:t> caiga sobre otros. </a:t>
            </a:r>
          </a:p>
          <a:p>
            <a:pPr algn="ctr"/>
            <a:r>
              <a:rPr lang="es-ES" sz="2400" b="1" i="1" dirty="0">
                <a:solidFill>
                  <a:srgbClr val="FF0000"/>
                </a:solidFill>
              </a:rPr>
              <a:t>¡</a:t>
            </a:r>
            <a:r>
              <a:rPr lang="es-ES" sz="2400" b="1" i="1" u="sng" dirty="0" smtClean="0">
                <a:solidFill>
                  <a:srgbClr val="FF0000"/>
                </a:solidFill>
              </a:rPr>
              <a:t>Si hay algo que nadie puede hacer por nosotros, es estudiar</a:t>
            </a:r>
            <a:r>
              <a:rPr lang="es-ES" sz="2400" b="1" i="1" dirty="0" smtClean="0">
                <a:solidFill>
                  <a:srgbClr val="FF0000"/>
                </a:solidFill>
              </a:rPr>
              <a:t>!</a:t>
            </a:r>
            <a:endParaRPr lang="es-ES" sz="2400" b="1" i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pic>
        <p:nvPicPr>
          <p:cNvPr id="4" name="3 Marcador de contenido" descr="portad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74090" y="1052736"/>
            <a:ext cx="1946162" cy="2520280"/>
          </a:xfrm>
        </p:spPr>
      </p:pic>
      <p:pic>
        <p:nvPicPr>
          <p:cNvPr id="7" name="6 Imagen" descr="estadistica-para-administracion-y-economia-anderson-10-th-1-131207114756-phpapp01-thumbnail-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089" y="3861049"/>
            <a:ext cx="1955126" cy="2520280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3528392" y="115784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/>
              <a:t>Estadística elemental: Lo </a:t>
            </a:r>
            <a:r>
              <a:rPr lang="es-ES" sz="2400" dirty="0" smtClean="0"/>
              <a:t>esencial</a:t>
            </a:r>
          </a:p>
          <a:p>
            <a:r>
              <a:rPr lang="es-ES" sz="2400" dirty="0" smtClean="0"/>
              <a:t>(10ma Edición)</a:t>
            </a:r>
          </a:p>
          <a:p>
            <a:r>
              <a:rPr lang="es-ES" sz="2400" dirty="0" smtClean="0"/>
              <a:t>JOHNSON, Robert; </a:t>
            </a:r>
          </a:p>
          <a:p>
            <a:r>
              <a:rPr lang="es-ES" sz="2400" dirty="0" smtClean="0"/>
              <a:t>KUBY, Patricia</a:t>
            </a:r>
          </a:p>
          <a:p>
            <a:r>
              <a:rPr lang="es-ES" sz="2400" dirty="0" smtClean="0"/>
              <a:t>Código: </a:t>
            </a:r>
            <a:r>
              <a:rPr lang="es-ES" sz="2400" b="1" dirty="0" smtClean="0">
                <a:solidFill>
                  <a:srgbClr val="FF0000"/>
                </a:solidFill>
              </a:rPr>
              <a:t>Johnson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563888" y="40050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/>
              <a:t>Estadística para </a:t>
            </a:r>
            <a:r>
              <a:rPr lang="es-ES" sz="2400" dirty="0" smtClean="0"/>
              <a:t>Administración </a:t>
            </a:r>
            <a:r>
              <a:rPr lang="es-ES" sz="2400" dirty="0"/>
              <a:t>y </a:t>
            </a:r>
            <a:r>
              <a:rPr lang="es-ES" sz="2400" dirty="0" smtClean="0"/>
              <a:t>Economía (10ma Edición)</a:t>
            </a:r>
          </a:p>
          <a:p>
            <a:r>
              <a:rPr lang="en-US" sz="2400" dirty="0" smtClean="0"/>
              <a:t>ANDERSON, David; </a:t>
            </a:r>
          </a:p>
          <a:p>
            <a:r>
              <a:rPr lang="en-US" sz="2400" dirty="0" smtClean="0"/>
              <a:t>SWEENEY, Dennis; </a:t>
            </a:r>
          </a:p>
          <a:p>
            <a:r>
              <a:rPr lang="en-US" sz="2400" dirty="0" smtClean="0"/>
              <a:t>WILLIAMS, Thomas</a:t>
            </a:r>
          </a:p>
          <a:p>
            <a:r>
              <a:rPr lang="es-ES" sz="2400" dirty="0" smtClean="0"/>
              <a:t>Código: </a:t>
            </a:r>
            <a:r>
              <a:rPr lang="en-US" sz="2400" b="1" dirty="0" smtClean="0">
                <a:solidFill>
                  <a:srgbClr val="FF0000"/>
                </a:solidFill>
              </a:rPr>
              <a:t>Anderson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pic>
        <p:nvPicPr>
          <p:cNvPr id="5" name="4 Imagen" descr="PORTADA-LIBRO-SPB0143750-MA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861048"/>
            <a:ext cx="2038465" cy="2564904"/>
          </a:xfrm>
          <a:prstGeom prst="rect">
            <a:avLst/>
          </a:prstGeom>
        </p:spPr>
      </p:pic>
      <p:pic>
        <p:nvPicPr>
          <p:cNvPr id="6" name="5 Imagen" descr="978842915039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9958" y="1052736"/>
            <a:ext cx="1996200" cy="2592288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3563888" y="1124744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Introducción a La Estadística</a:t>
            </a:r>
          </a:p>
          <a:p>
            <a:r>
              <a:rPr lang="es-ES" sz="2400" dirty="0" smtClean="0"/>
              <a:t>ROSS, </a:t>
            </a:r>
            <a:r>
              <a:rPr lang="es-ES" sz="2400" dirty="0" err="1" smtClean="0"/>
              <a:t>Sheldon</a:t>
            </a:r>
            <a:endParaRPr lang="es-ES" sz="2400" dirty="0" smtClean="0"/>
          </a:p>
          <a:p>
            <a:r>
              <a:rPr lang="es-ES" sz="2400" dirty="0" smtClean="0"/>
              <a:t>Código: </a:t>
            </a:r>
            <a:r>
              <a:rPr lang="es-ES" sz="2400" b="1" dirty="0" smtClean="0">
                <a:solidFill>
                  <a:srgbClr val="FF0000"/>
                </a:solidFill>
              </a:rPr>
              <a:t>Ross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635896" y="38610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smtClean="0"/>
              <a:t>Estadística para Administración y Economía (7ma Ed. Revisada)</a:t>
            </a:r>
          </a:p>
          <a:p>
            <a:r>
              <a:rPr lang="es-ES" sz="2400" dirty="0" smtClean="0"/>
              <a:t>LEVIN, Richard; </a:t>
            </a:r>
          </a:p>
          <a:p>
            <a:r>
              <a:rPr lang="es-ES" sz="2400" dirty="0" smtClean="0"/>
              <a:t>RUBIN, David</a:t>
            </a:r>
          </a:p>
          <a:p>
            <a:r>
              <a:rPr lang="es-ES" sz="2400" dirty="0" smtClean="0"/>
              <a:t>Código: </a:t>
            </a:r>
            <a:r>
              <a:rPr lang="es-ES" sz="2400" dirty="0" err="1" smtClean="0">
                <a:solidFill>
                  <a:srgbClr val="FF0000"/>
                </a:solidFill>
              </a:rPr>
              <a:t>Levin</a:t>
            </a:r>
            <a:endParaRPr lang="es-ES" sz="2400" dirty="0" smtClean="0">
              <a:solidFill>
                <a:srgbClr val="FF0000"/>
              </a:solidFill>
            </a:endParaRPr>
          </a:p>
          <a:p>
            <a:endParaRPr lang="es-ES" sz="24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3563888" y="1124744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Probabilidad y Estadística para Ingeniería y Ciencias (9na </a:t>
            </a:r>
            <a:r>
              <a:rPr lang="es-ES" sz="2400" dirty="0" err="1" smtClean="0"/>
              <a:t>ed</a:t>
            </a:r>
            <a:r>
              <a:rPr lang="es-ES" sz="2400" dirty="0" smtClean="0"/>
              <a:t>)</a:t>
            </a:r>
          </a:p>
          <a:p>
            <a:r>
              <a:rPr lang="es-ES" sz="2400" dirty="0" smtClean="0"/>
              <a:t>WALPOLE, Ronald E.; </a:t>
            </a:r>
          </a:p>
          <a:p>
            <a:r>
              <a:rPr lang="es-ES" sz="2400" dirty="0" smtClean="0"/>
              <a:t>MYERS, Raymond H.;</a:t>
            </a:r>
          </a:p>
          <a:p>
            <a:r>
              <a:rPr lang="es-ES" sz="2400" dirty="0" smtClean="0"/>
              <a:t>MYERS, Sharon L.</a:t>
            </a:r>
          </a:p>
          <a:p>
            <a:r>
              <a:rPr lang="es-ES" sz="2400" dirty="0" smtClean="0"/>
              <a:t>Código: </a:t>
            </a:r>
            <a:r>
              <a:rPr lang="es-ES" sz="2400" b="1" dirty="0" err="1" smtClean="0">
                <a:solidFill>
                  <a:srgbClr val="FF0000"/>
                </a:solidFill>
              </a:rPr>
              <a:t>Walpole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635896" y="386104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 smtClean="0"/>
              <a:t>Estadística (10ma ed)</a:t>
            </a:r>
          </a:p>
          <a:p>
            <a:r>
              <a:rPr lang="it-IT" sz="2400" dirty="0" smtClean="0"/>
              <a:t>TRIOLA, Mario F.</a:t>
            </a:r>
          </a:p>
          <a:p>
            <a:r>
              <a:rPr lang="es-ES" sz="2400" dirty="0" smtClean="0"/>
              <a:t>Código: </a:t>
            </a:r>
            <a:r>
              <a:rPr lang="it-IT" sz="2400" b="1" dirty="0" smtClean="0">
                <a:solidFill>
                  <a:srgbClr val="FF0000"/>
                </a:solidFill>
              </a:rPr>
              <a:t>Triola</a:t>
            </a:r>
            <a:endParaRPr lang="es-ES" sz="2400" b="1" dirty="0" smtClean="0">
              <a:solidFill>
                <a:srgbClr val="FF0000"/>
              </a:solidFill>
            </a:endParaRPr>
          </a:p>
          <a:p>
            <a:endParaRPr lang="es-ES" sz="2400" dirty="0"/>
          </a:p>
        </p:txBody>
      </p:sp>
      <p:pic>
        <p:nvPicPr>
          <p:cNvPr id="11" name="10 Imagen" descr="2075971_ori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861048"/>
            <a:ext cx="1956329" cy="2520280"/>
          </a:xfrm>
          <a:prstGeom prst="rect">
            <a:avLst/>
          </a:prstGeom>
        </p:spPr>
      </p:pic>
      <p:pic>
        <p:nvPicPr>
          <p:cNvPr id="12" name="11 Imagen" descr="Probabilidad y estadística para ingeniería y ciencias Walpole 9a 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1220802"/>
            <a:ext cx="1944216" cy="2468846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3563888" y="1124744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Probabilidad y Estadística para Ingeniería y Ciencias (7ma </a:t>
            </a:r>
            <a:r>
              <a:rPr lang="es-ES" sz="2400" dirty="0" err="1" smtClean="0"/>
              <a:t>ed</a:t>
            </a:r>
            <a:r>
              <a:rPr lang="es-ES" sz="2400" dirty="0" smtClean="0"/>
              <a:t>)</a:t>
            </a:r>
          </a:p>
          <a:p>
            <a:r>
              <a:rPr lang="es-ES" sz="2400" dirty="0" smtClean="0"/>
              <a:t>DEVORE, </a:t>
            </a:r>
            <a:r>
              <a:rPr lang="es-ES" sz="2400" dirty="0" err="1" smtClean="0"/>
              <a:t>Jay</a:t>
            </a:r>
            <a:r>
              <a:rPr lang="es-ES" sz="2400" dirty="0" smtClean="0"/>
              <a:t> L</a:t>
            </a:r>
          </a:p>
          <a:p>
            <a:r>
              <a:rPr lang="es-ES" sz="2400" dirty="0" smtClean="0"/>
              <a:t>Código: </a:t>
            </a:r>
            <a:r>
              <a:rPr lang="es-ES" sz="2400" b="1" dirty="0" smtClean="0">
                <a:solidFill>
                  <a:srgbClr val="FF0000"/>
                </a:solidFill>
              </a:rPr>
              <a:t>Devore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635896" y="38610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/>
              <a:t>Introducción a la </a:t>
            </a:r>
            <a:r>
              <a:rPr lang="es-ES" sz="2400" dirty="0" smtClean="0"/>
              <a:t>Probabilidad </a:t>
            </a:r>
            <a:r>
              <a:rPr lang="es-ES" sz="2400" dirty="0"/>
              <a:t>y </a:t>
            </a:r>
            <a:r>
              <a:rPr lang="es-ES" sz="2400" dirty="0" smtClean="0"/>
              <a:t>Estadística (13ra </a:t>
            </a:r>
            <a:r>
              <a:rPr lang="es-ES" sz="2400" dirty="0" err="1" smtClean="0"/>
              <a:t>ed</a:t>
            </a:r>
            <a:r>
              <a:rPr lang="es-ES" sz="2400" dirty="0" smtClean="0"/>
              <a:t>)</a:t>
            </a:r>
          </a:p>
          <a:p>
            <a:r>
              <a:rPr lang="es-ES" sz="2400" dirty="0" smtClean="0"/>
              <a:t>MENDENHALL, William;</a:t>
            </a:r>
          </a:p>
          <a:p>
            <a:r>
              <a:rPr lang="es-ES" sz="2400" dirty="0" smtClean="0"/>
              <a:t>BEAVER, </a:t>
            </a:r>
            <a:r>
              <a:rPr lang="es-ES" sz="2400" dirty="0"/>
              <a:t>Robert J</a:t>
            </a:r>
            <a:r>
              <a:rPr lang="es-ES" sz="2400" dirty="0" smtClean="0"/>
              <a:t>.;</a:t>
            </a:r>
          </a:p>
          <a:p>
            <a:r>
              <a:rPr lang="es-ES" sz="2400" dirty="0" smtClean="0"/>
              <a:t>BEAVER, </a:t>
            </a:r>
            <a:r>
              <a:rPr lang="es-ES" sz="2400" dirty="0" err="1" smtClean="0"/>
              <a:t>Barbara</a:t>
            </a:r>
            <a:r>
              <a:rPr lang="es-ES" sz="2400" dirty="0" smtClean="0"/>
              <a:t> </a:t>
            </a:r>
            <a:r>
              <a:rPr lang="es-ES" sz="2400" dirty="0"/>
              <a:t>M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Código: </a:t>
            </a:r>
            <a:r>
              <a:rPr lang="es-ES" sz="2400" b="1" dirty="0" err="1" smtClean="0">
                <a:solidFill>
                  <a:srgbClr val="FF0000"/>
                </a:solidFill>
              </a:rPr>
              <a:t>Mendenhall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pic>
        <p:nvPicPr>
          <p:cNvPr id="25602" name="Picture 2" descr="http://3.bp.blogspot.com/-NmnXt2Zyr_c/Uhu1AVZYXSI/AAAAAAAAAf0/Yc23UuWqbRE/s720/Probabilidad+y+estad%C3%ADstica+para+Ingenier%C3%ADa+y+Ciencias+Devore+7a+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2"/>
            <a:ext cx="1824137" cy="2370719"/>
          </a:xfrm>
          <a:prstGeom prst="rect">
            <a:avLst/>
          </a:prstGeom>
          <a:noFill/>
        </p:spPr>
      </p:pic>
      <p:pic>
        <p:nvPicPr>
          <p:cNvPr id="25604" name="Picture 4" descr="http://3.bp.blogspot.com/-qegEdClofsA/Uhrrni8ySVI/AAAAAAAAAfk/jCF4C0iTk-A/s720/Introducci%C3%B3n+a+la+probabilidad+y+estad%C3%ADstica+Mendenhall+13a+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933056"/>
            <a:ext cx="1872208" cy="2402834"/>
          </a:xfrm>
          <a:prstGeom prst="rect">
            <a:avLst/>
          </a:prstGeom>
          <a:noFill/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7F4C-C1C5-4BB8-A0C6-C6A470C49856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1433</Words>
  <Application>Microsoft Office PowerPoint</Application>
  <PresentationFormat>Presentación en pantalla (4:3)</PresentationFormat>
  <Paragraphs>242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ESTADÍSTICA</vt:lpstr>
      <vt:lpstr>ESTADÍSTICA</vt:lpstr>
      <vt:lpstr>ESTADÍSTICA</vt:lpstr>
      <vt:lpstr>¿Qué voy a aprender de esta materia?</vt:lpstr>
      <vt:lpstr>¿Cómo estudiar esta materia?</vt:lpstr>
      <vt:lpstr>Bibliografía</vt:lpstr>
      <vt:lpstr>Bibliografía</vt:lpstr>
      <vt:lpstr>Bibliografía</vt:lpstr>
      <vt:lpstr>Bibliografía</vt:lpstr>
      <vt:lpstr>Notas sobre la Bibliografía</vt:lpstr>
      <vt:lpstr>Diapositiva 11</vt:lpstr>
      <vt:lpstr>ESTADÍSTICA</vt:lpstr>
      <vt:lpstr>ESTADÍSTICA</vt:lpstr>
      <vt:lpstr>ESTADÍSTICA</vt:lpstr>
      <vt:lpstr>ESTADÍSTICA</vt:lpstr>
      <vt:lpstr>ESTADÍSTICA descriptiva</vt:lpstr>
      <vt:lpstr>ESTADÍSTICA inferencial</vt:lpstr>
      <vt:lpstr>Conceptos Básicos</vt:lpstr>
      <vt:lpstr>Ejemplo</vt:lpstr>
      <vt:lpstr>Cuestiones a considerar</vt:lpstr>
      <vt:lpstr>Cuestionario</vt:lpstr>
      <vt:lpstr>Autoevaluación</vt:lpstr>
      <vt:lpstr>Autoevaluación</vt:lpstr>
      <vt:lpstr>Lecturas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</dc:title>
  <dc:creator>marcelo</dc:creator>
  <cp:lastModifiedBy>marcelo</cp:lastModifiedBy>
  <cp:revision>107</cp:revision>
  <dcterms:created xsi:type="dcterms:W3CDTF">2014-03-13T15:14:48Z</dcterms:created>
  <dcterms:modified xsi:type="dcterms:W3CDTF">2014-08-26T17:32:06Z</dcterms:modified>
</cp:coreProperties>
</file>