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4" autoAdjust="0"/>
  </p:normalViewPr>
  <p:slideViewPr>
    <p:cSldViewPr>
      <p:cViewPr varScale="1">
        <p:scale>
          <a:sx n="74" d="100"/>
          <a:sy n="74" d="100"/>
        </p:scale>
        <p:origin x="-2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4237-0BE7-4D97-9DB5-9A1835A4EE8F}" type="datetimeFigureOut">
              <a:rPr lang="es-ES" smtClean="0"/>
              <a:pPr/>
              <a:t>08/10/13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CBA8E-4ADB-432B-949B-3A9355E040A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88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CBA8E-4ADB-432B-949B-3A9355E040A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4EC2B-AB0C-41E5-849E-DA9DA4EC1245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8129-FC9F-479D-9BAC-611FF21C98D7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EE06E-E648-454F-9C50-D13457975C96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7D7F9-7576-4A01-AB69-0FCB1A080D97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E535E-7E8F-425B-BB59-42C8D49D64F9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B6318-3927-4824-B134-9CD39328C034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63D54-FEF5-40BB-ABC2-FBA7BA96F63B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365F5-1FD8-4070-BB7E-27A5FACA9370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4B2A7-FA7F-40B9-91A6-DE524FE697C9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EB5FA-31C8-4760-BCB0-AF9A89B44E32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4B181-4648-456E-B5D6-9685DA03C39F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37B57-2233-40C0-A588-402E509DB1F2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00202-C441-4724-AF94-40FD5C48CE56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8E2C3-EEA9-4CF2-B1FF-E6D93F33C796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160B-A64E-464A-92DE-2DB8202C367C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9E24C-DEF4-4C55-BFBA-4FCE45339DA2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BBF97-9652-4EE0-B1F3-8E1EB45A136A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90D20-A254-456B-B944-6A9C596997E5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73A8-AEAB-43E7-B473-9665D0A4FEB4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5725A-7487-4C69-B8AA-73334C1AB0C2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D3FF1-F285-406D-A807-B9CE5144E8E4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3A08-4B69-4C30-A7B8-4DA283E5B33B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0E4124-53E8-4A2D-9314-C559AFD0A132}" type="datetimeFigureOut">
              <a:rPr lang="es-AR"/>
              <a:pPr>
                <a:defRPr/>
              </a:pPr>
              <a:t>08/10/13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D48196-5DB2-4E38-8C58-299E8BDE00F7}" type="slidenum">
              <a:rPr lang="es-AR"/>
              <a:pPr>
                <a:defRPr/>
              </a:pPr>
              <a:t>‹Nr.›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Presentación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/>
              <a:t>PowerPoint</a:t>
            </a:r>
            <a:endParaRPr lang="es-AR" dirty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372225" y="6165850"/>
            <a:ext cx="235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Ing. Marcelo Semeria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Comparemos</a:t>
            </a:r>
          </a:p>
        </p:txBody>
      </p:sp>
      <p:pic>
        <p:nvPicPr>
          <p:cNvPr id="22530" name="4 Imagen" descr="la otra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313"/>
            <a:ext cx="92519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USO DE IMAGENES</a:t>
            </a:r>
          </a:p>
        </p:txBody>
      </p:sp>
      <p:sp>
        <p:nvSpPr>
          <p:cNvPr id="2355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Usar Imágenes, pero</a:t>
            </a:r>
          </a:p>
          <a:p>
            <a:pPr lvl="1" eaLnBrk="1" hangingPunct="1"/>
            <a:r>
              <a:rPr lang="es-AR" smtClean="0"/>
              <a:t>De calidad</a:t>
            </a:r>
          </a:p>
          <a:p>
            <a:pPr lvl="1" eaLnBrk="1" hangingPunct="1"/>
            <a:r>
              <a:rPr lang="es-AR" smtClean="0"/>
              <a:t>Tamaño adecuado</a:t>
            </a:r>
          </a:p>
          <a:p>
            <a:pPr lvl="1" eaLnBrk="1" hangingPunct="1"/>
            <a:r>
              <a:rPr lang="es-AR" smtClean="0"/>
              <a:t>Relacionadas con la charla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78" name="3 Marcador de contenido" descr="woman_text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8888" y="1052513"/>
            <a:ext cx="6516687" cy="48672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Apuntes</a:t>
            </a:r>
          </a:p>
        </p:txBody>
      </p:sp>
      <p:sp>
        <p:nvSpPr>
          <p:cNvPr id="2560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Úselos pero..</a:t>
            </a:r>
          </a:p>
          <a:p>
            <a:pPr lvl="1" eaLnBrk="1" hangingPunct="1"/>
            <a:r>
              <a:rPr lang="es-AR" smtClean="0"/>
              <a:t>No los lea !!</a:t>
            </a:r>
          </a:p>
          <a:p>
            <a:pPr lvl="1" eaLnBrk="1" hangingPunct="1"/>
            <a:r>
              <a:rPr lang="es-AR" smtClean="0"/>
              <a:t>No los reparta previo a la presentación</a:t>
            </a:r>
          </a:p>
          <a:p>
            <a:pPr lvl="2" eaLnBrk="1" hangingPunct="1"/>
            <a:r>
              <a:rPr lang="es-AR" smtClean="0"/>
              <a:t>Esto es solo riguroso en presentaciones  comerciales pero debe ser considerado en presentaciones académicas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IMPORTANTE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Contacto</a:t>
            </a:r>
            <a:r>
              <a:rPr lang="en-US" dirty="0" smtClean="0"/>
              <a:t> Visual</a:t>
            </a:r>
          </a:p>
          <a:p>
            <a:pPr lvl="1"/>
            <a:r>
              <a:rPr lang="en-US" dirty="0" err="1" smtClean="0"/>
              <a:t>Importa</a:t>
            </a:r>
            <a:r>
              <a:rPr lang="en-US" dirty="0" smtClean="0"/>
              <a:t> el </a:t>
            </a:r>
            <a:r>
              <a:rPr lang="en-US" dirty="0" err="1" smtClean="0"/>
              <a:t>orador</a:t>
            </a:r>
            <a:endParaRPr lang="en-US" dirty="0" smtClean="0"/>
          </a:p>
          <a:p>
            <a:r>
              <a:rPr lang="en-US" dirty="0" err="1" smtClean="0"/>
              <a:t>Poca</a:t>
            </a:r>
            <a:r>
              <a:rPr lang="en-US" dirty="0" smtClean="0"/>
              <a:t> </a:t>
            </a:r>
            <a:r>
              <a:rPr lang="en-US" dirty="0" err="1" smtClean="0"/>
              <a:t>Informaci</a:t>
            </a:r>
            <a:r>
              <a:rPr lang="en-US" dirty="0" err="1" smtClean="0"/>
              <a:t>ó</a:t>
            </a:r>
            <a:r>
              <a:rPr lang="en-US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suficiente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pegar</a:t>
            </a:r>
            <a:r>
              <a:rPr lang="en-US" dirty="0" smtClean="0"/>
              <a:t> un .doc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Título"/>
          <p:cNvSpPr>
            <a:spLocks noGrp="1"/>
          </p:cNvSpPr>
          <p:nvPr>
            <p:ph type="title"/>
          </p:nvPr>
        </p:nvSpPr>
        <p:spPr>
          <a:xfrm>
            <a:off x="457200" y="269875"/>
            <a:ext cx="8229600" cy="1143000"/>
          </a:xfrm>
        </p:spPr>
        <p:txBody>
          <a:bodyPr/>
          <a:lstStyle/>
          <a:p>
            <a:pPr eaLnBrk="1" hangingPunct="1"/>
            <a:r>
              <a:rPr lang="es-AR" smtClean="0"/>
              <a:t>Lo mas importante</a:t>
            </a:r>
          </a:p>
        </p:txBody>
      </p:sp>
      <p:sp>
        <p:nvSpPr>
          <p:cNvPr id="2765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Seducir.</a:t>
            </a:r>
          </a:p>
        </p:txBody>
      </p:sp>
      <p:pic>
        <p:nvPicPr>
          <p:cNvPr id="27651" name="3 Imagen" descr="gt2rs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276475"/>
            <a:ext cx="8424863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Finalidad del PPT</a:t>
            </a:r>
          </a:p>
        </p:txBody>
      </p:sp>
      <p:sp>
        <p:nvSpPr>
          <p:cNvPr id="143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Presentar el tema</a:t>
            </a:r>
          </a:p>
          <a:p>
            <a:pPr lvl="1" eaLnBrk="1" hangingPunct="1"/>
            <a:r>
              <a:rPr lang="es-AR" dirty="0" smtClean="0"/>
              <a:t>No es material de estudio</a:t>
            </a:r>
          </a:p>
          <a:p>
            <a:pPr lvl="1" eaLnBrk="1" hangingPunct="1"/>
            <a:r>
              <a:rPr lang="es-AR" b="1" dirty="0" smtClean="0"/>
              <a:t>Si</a:t>
            </a:r>
            <a:r>
              <a:rPr lang="es-AR" dirty="0" smtClean="0"/>
              <a:t> es material de referencia</a:t>
            </a:r>
          </a:p>
          <a:p>
            <a:pPr lvl="1" eaLnBrk="1" hangingPunct="1"/>
            <a:r>
              <a:rPr lang="es-AR" dirty="0" smtClean="0"/>
              <a:t>Si se quiere, agregar notas para transformarlo en material de estudio (</a:t>
            </a:r>
            <a:r>
              <a:rPr lang="es-AR" i="1" dirty="0" smtClean="0"/>
              <a:t>solo ppt </a:t>
            </a:r>
            <a:r>
              <a:rPr lang="es-AR" i="1" dirty="0" smtClean="0"/>
              <a:t>acad</a:t>
            </a:r>
            <a:r>
              <a:rPr lang="es-AR" i="1" dirty="0" smtClean="0"/>
              <a:t>é</a:t>
            </a:r>
            <a:r>
              <a:rPr lang="es-AR" i="1" dirty="0" smtClean="0"/>
              <a:t>micos</a:t>
            </a:r>
            <a:r>
              <a:rPr lang="es-AR" dirty="0" smtClean="0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General</a:t>
            </a:r>
          </a:p>
        </p:txBody>
      </p:sp>
      <p:sp>
        <p:nvSpPr>
          <p:cNvPr id="1536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Simple: </a:t>
            </a:r>
          </a:p>
          <a:p>
            <a:pPr lvl="1" eaLnBrk="1" hangingPunct="1"/>
            <a:r>
              <a:rPr lang="es-AR" smtClean="0"/>
              <a:t>Dejar espacios en Blanco</a:t>
            </a:r>
          </a:p>
          <a:p>
            <a:pPr lvl="1" eaLnBrk="1" hangingPunct="1"/>
            <a:r>
              <a:rPr lang="es-AR" smtClean="0"/>
              <a:t>Evitar el Ruido</a:t>
            </a:r>
          </a:p>
          <a:p>
            <a:pPr lvl="1" eaLnBrk="1" hangingPunct="1"/>
            <a:r>
              <a:rPr lang="es-AR" smtClean="0"/>
              <a:t>No distraer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6" name="3 Marcador de contenido" descr="Presentación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NO USAR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Plantillas o dibujos estandarizados</a:t>
            </a:r>
          </a:p>
          <a:p>
            <a:pPr lvl="1" eaLnBrk="1" hangingPunct="1"/>
            <a:r>
              <a:rPr lang="es-AR" smtClean="0"/>
              <a:t>Son conocidas</a:t>
            </a:r>
          </a:p>
          <a:p>
            <a:pPr lvl="1" eaLnBrk="1" hangingPunct="1"/>
            <a:r>
              <a:rPr lang="es-AR" smtClean="0"/>
              <a:t>Demuestran falta de preocupación</a:t>
            </a:r>
          </a:p>
          <a:p>
            <a:pPr lvl="1" eaLnBrk="1" hangingPunct="1">
              <a:buFont typeface="Arial" charset="0"/>
              <a:buNone/>
            </a:pPr>
            <a:endParaRPr lang="es-AR" smtClean="0"/>
          </a:p>
        </p:txBody>
      </p:sp>
      <p:pic>
        <p:nvPicPr>
          <p:cNvPr id="17411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3789363"/>
            <a:ext cx="1795463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2411413" y="3357563"/>
            <a:ext cx="3168650" cy="266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2268538" y="3357563"/>
            <a:ext cx="3382962" cy="24479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Ser muy cuidadosos son</a:t>
            </a:r>
          </a:p>
        </p:txBody>
      </p:sp>
      <p:sp>
        <p:nvSpPr>
          <p:cNvPr id="1843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Efectos especiales</a:t>
            </a:r>
          </a:p>
          <a:p>
            <a:pPr lvl="1" eaLnBrk="1" hangingPunct="1"/>
            <a:r>
              <a:rPr lang="es-AR" smtClean="0"/>
              <a:t>En general es mejor dejarlos a Hollywood</a:t>
            </a:r>
          </a:p>
          <a:p>
            <a:pPr eaLnBrk="1" hangingPunct="1"/>
            <a:r>
              <a:rPr lang="es-AR" b="1" smtClean="0"/>
              <a:t>Puntero laser</a:t>
            </a:r>
          </a:p>
          <a:p>
            <a:pPr lvl="1" eaLnBrk="1" hangingPunct="1"/>
            <a:r>
              <a:rPr lang="es-AR" smtClean="0"/>
              <a:t>No en presentaciones comerciales</a:t>
            </a:r>
          </a:p>
          <a:p>
            <a:pPr lvl="1" eaLnBrk="1" hangingPunct="1"/>
            <a:r>
              <a:rPr lang="es-AR" smtClean="0"/>
              <a:t>Si, pero limitado, en presentaciones académicas</a:t>
            </a:r>
          </a:p>
          <a:p>
            <a:pPr eaLnBrk="1" hangingPunct="1"/>
            <a:r>
              <a:rPr lang="es-AR" b="1" smtClean="0"/>
              <a:t>Faltas Ortográficas</a:t>
            </a:r>
          </a:p>
          <a:p>
            <a:pPr lvl="1" eaLnBrk="1" hangingPunct="1"/>
            <a:r>
              <a:rPr lang="es-AR" smtClean="0"/>
              <a:t>Mortales</a:t>
            </a:r>
          </a:p>
          <a:p>
            <a:pPr lvl="2" eaLnBrk="1" hangingPunct="1"/>
            <a:r>
              <a:rPr lang="es-AR" smtClean="0"/>
              <a:t>Quitan atención, bajan credibilidad, crean ruido.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Comparemos</a:t>
            </a:r>
          </a:p>
        </p:txBody>
      </p:sp>
      <p:pic>
        <p:nvPicPr>
          <p:cNvPr id="19458" name="4 Imagen" descr="complexity_bill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1268413"/>
            <a:ext cx="9109075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Comparemos</a:t>
            </a:r>
          </a:p>
        </p:txBody>
      </p:sp>
      <p:pic>
        <p:nvPicPr>
          <p:cNvPr id="20482" name="3 Imagen" descr="lifestyle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75"/>
            <a:ext cx="9144000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Comparar</a:t>
            </a:r>
          </a:p>
        </p:txBody>
      </p:sp>
      <p:pic>
        <p:nvPicPr>
          <p:cNvPr id="21506" name="4 Imagen" descr="mshare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1438"/>
            <a:ext cx="9182100" cy="551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176</Words>
  <Application>Microsoft Macintosh PowerPoint</Application>
  <PresentationFormat>Presentación en pantalla (4:3)</PresentationFormat>
  <Paragraphs>48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</vt:lpstr>
      <vt:lpstr>Finalidad del PPT</vt:lpstr>
      <vt:lpstr>General</vt:lpstr>
      <vt:lpstr>Presentación de PowerPoint</vt:lpstr>
      <vt:lpstr>NO USAR</vt:lpstr>
      <vt:lpstr>Ser muy cuidadosos son</vt:lpstr>
      <vt:lpstr>Comparemos</vt:lpstr>
      <vt:lpstr>Comparemos</vt:lpstr>
      <vt:lpstr>Comparar</vt:lpstr>
      <vt:lpstr>Comparemos</vt:lpstr>
      <vt:lpstr>USO DE IMAGENES</vt:lpstr>
      <vt:lpstr>Presentación de PowerPoint</vt:lpstr>
      <vt:lpstr>Apuntes</vt:lpstr>
      <vt:lpstr>IMPORTANTE</vt:lpstr>
      <vt:lpstr>Lo mas importante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Marcelo</dc:creator>
  <cp:lastModifiedBy>Marcelo Miguel</cp:lastModifiedBy>
  <cp:revision>21</cp:revision>
  <dcterms:created xsi:type="dcterms:W3CDTF">2011-08-06T15:05:07Z</dcterms:created>
  <dcterms:modified xsi:type="dcterms:W3CDTF">2013-10-09T02:17:17Z</dcterms:modified>
</cp:coreProperties>
</file>