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15138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Mapa Conceptual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Aprendizaje Significativo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Palabra Enlace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 en la cabeza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aderno de estrategias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C11790-1EA0-4FE9-8E07-09FA69309179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B89A2867-CE48-40FB-9606-9129F2BD1ABD}">
      <dgm:prSet phldrT="[Texto]"/>
      <dgm:spPr/>
      <dgm:t>
        <a:bodyPr/>
        <a:lstStyle/>
        <a:p>
          <a:r>
            <a:rPr lang="es-AR" dirty="0"/>
            <a:t>Puede ser frecuente</a:t>
          </a:r>
        </a:p>
      </dgm:t>
    </dgm:pt>
    <dgm:pt modelId="{62A1147D-A3BD-4657-ACC5-F2D9DA342A0C}" type="parTrans" cxnId="{1EED96EA-5B89-4C97-8921-7627DD43B1E5}">
      <dgm:prSet/>
      <dgm:spPr/>
      <dgm:t>
        <a:bodyPr/>
        <a:lstStyle/>
        <a:p>
          <a:endParaRPr lang="es-AR"/>
        </a:p>
      </dgm:t>
    </dgm:pt>
    <dgm:pt modelId="{3CA7775B-CD8E-4F3E-B1B7-C40156548B01}" type="sibTrans" cxnId="{1EED96EA-5B89-4C97-8921-7627DD43B1E5}">
      <dgm:prSet/>
      <dgm:spPr/>
      <dgm:t>
        <a:bodyPr/>
        <a:lstStyle/>
        <a:p>
          <a:endParaRPr lang="es-AR"/>
        </a:p>
      </dgm:t>
    </dgm:pt>
    <dgm:pt modelId="{F9E3B5A0-5E57-4F40-90F3-A0B4C259EDF4}">
      <dgm:prSet phldrT="[Texto]"/>
      <dgm:spPr/>
      <dgm:t>
        <a:bodyPr/>
        <a:lstStyle/>
        <a:p>
          <a:r>
            <a:rPr lang="es-AR" dirty="0"/>
            <a:t>Puede ser costosa</a:t>
          </a:r>
        </a:p>
      </dgm:t>
    </dgm:pt>
    <dgm:pt modelId="{64EAF87C-5791-4AF9-866A-3D5C1936AEE6}" type="parTrans" cxnId="{14F3AA11-54CE-4976-B854-9B27C872BB26}">
      <dgm:prSet/>
      <dgm:spPr/>
      <dgm:t>
        <a:bodyPr/>
        <a:lstStyle/>
        <a:p>
          <a:endParaRPr lang="es-AR"/>
        </a:p>
      </dgm:t>
    </dgm:pt>
    <dgm:pt modelId="{5ABE9C92-6356-49BF-84B8-DCA2E3A40FDC}" type="sibTrans" cxnId="{14F3AA11-54CE-4976-B854-9B27C872BB26}">
      <dgm:prSet/>
      <dgm:spPr/>
      <dgm:t>
        <a:bodyPr/>
        <a:lstStyle/>
        <a:p>
          <a:endParaRPr lang="es-AR"/>
        </a:p>
      </dgm:t>
    </dgm:pt>
    <dgm:pt modelId="{947C9065-ADDB-4E14-AF74-3938E5C7E3B4}">
      <dgm:prSet phldrT="[Texto]"/>
      <dgm:spPr/>
      <dgm:t>
        <a:bodyPr/>
        <a:lstStyle/>
        <a:p>
          <a:r>
            <a:rPr lang="es-AR" dirty="0"/>
            <a:t>Es de valor indeterminable</a:t>
          </a:r>
        </a:p>
      </dgm:t>
    </dgm:pt>
    <dgm:pt modelId="{5C39DB1A-7F8F-42BE-8FE6-06A6F3BCCA54}" type="parTrans" cxnId="{D18213B0-4A20-4828-A205-B99E255FE136}">
      <dgm:prSet/>
      <dgm:spPr/>
      <dgm:t>
        <a:bodyPr/>
        <a:lstStyle/>
        <a:p>
          <a:endParaRPr lang="es-AR"/>
        </a:p>
      </dgm:t>
    </dgm:pt>
    <dgm:pt modelId="{55298C3E-CA8A-462F-908A-14CDFB887EF4}" type="sibTrans" cxnId="{D18213B0-4A20-4828-A205-B99E255FE136}">
      <dgm:prSet/>
      <dgm:spPr/>
      <dgm:t>
        <a:bodyPr/>
        <a:lstStyle/>
        <a:p>
          <a:endParaRPr lang="es-AR"/>
        </a:p>
      </dgm:t>
    </dgm:pt>
    <dgm:pt modelId="{32513ED1-E356-4B14-A163-52E90796DDAB}">
      <dgm:prSet phldrT="[Texto]"/>
      <dgm:spPr/>
      <dgm:t>
        <a:bodyPr/>
        <a:lstStyle/>
        <a:p>
          <a:r>
            <a:rPr lang="es-AR" dirty="0"/>
            <a:t>Tiene densidad representable</a:t>
          </a:r>
        </a:p>
      </dgm:t>
    </dgm:pt>
    <dgm:pt modelId="{CAF87926-1948-4DC6-846B-CE7D94CEE3D1}" type="parTrans" cxnId="{5961C09E-3B1A-413F-8402-8BB9241EDD18}">
      <dgm:prSet/>
      <dgm:spPr/>
      <dgm:t>
        <a:bodyPr/>
        <a:lstStyle/>
        <a:p>
          <a:endParaRPr lang="es-AR"/>
        </a:p>
      </dgm:t>
    </dgm:pt>
    <dgm:pt modelId="{85A0D113-4212-479C-B8F2-2FBDCA302901}" type="sibTrans" cxnId="{5961C09E-3B1A-413F-8402-8BB9241EDD18}">
      <dgm:prSet/>
      <dgm:spPr/>
      <dgm:t>
        <a:bodyPr/>
        <a:lstStyle/>
        <a:p>
          <a:endParaRPr lang="es-AR"/>
        </a:p>
      </dgm:t>
    </dgm:pt>
    <dgm:pt modelId="{16FFB12B-981E-49F9-9512-56F905F402A7}" type="pres">
      <dgm:prSet presAssocID="{CEC11790-1EA0-4FE9-8E07-09FA69309179}" presName="matrix" presStyleCnt="0">
        <dgm:presLayoutVars>
          <dgm:chMax val="1"/>
          <dgm:dir/>
          <dgm:resizeHandles val="exact"/>
        </dgm:presLayoutVars>
      </dgm:prSet>
      <dgm:spPr/>
    </dgm:pt>
    <dgm:pt modelId="{15B33D19-82F0-47BC-BF13-1F6882988861}" type="pres">
      <dgm:prSet presAssocID="{CEC11790-1EA0-4FE9-8E07-09FA69309179}" presName="diamond" presStyleLbl="bgShp" presStyleIdx="0" presStyleCnt="1"/>
      <dgm:spPr/>
    </dgm:pt>
    <dgm:pt modelId="{B8731DC4-F5B3-4140-85B7-211F55B0AF21}" type="pres">
      <dgm:prSet presAssocID="{CEC11790-1EA0-4FE9-8E07-09FA693091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C733F1-7B30-4716-96BE-CB61F9B54D42}" type="pres">
      <dgm:prSet presAssocID="{CEC11790-1EA0-4FE9-8E07-09FA693091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0829D2-DEDB-4846-98FF-F87610BBC1A5}" type="pres">
      <dgm:prSet presAssocID="{CEC11790-1EA0-4FE9-8E07-09FA693091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ED2645-D7D8-46D1-8ED5-BAD927C5F270}" type="pres">
      <dgm:prSet presAssocID="{CEC11790-1EA0-4FE9-8E07-09FA693091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926E11-2093-4612-B38C-1D6F447AA26F}" type="presOf" srcId="{947C9065-ADDB-4E14-AF74-3938E5C7E3B4}" destId="{630829D2-DEDB-4846-98FF-F87610BBC1A5}" srcOrd="0" destOrd="0" presId="urn:microsoft.com/office/officeart/2005/8/layout/matrix3"/>
    <dgm:cxn modelId="{14F3AA11-54CE-4976-B854-9B27C872BB26}" srcId="{CEC11790-1EA0-4FE9-8E07-09FA69309179}" destId="{F9E3B5A0-5E57-4F40-90F3-A0B4C259EDF4}" srcOrd="1" destOrd="0" parTransId="{64EAF87C-5791-4AF9-866A-3D5C1936AEE6}" sibTransId="{5ABE9C92-6356-49BF-84B8-DCA2E3A40FDC}"/>
    <dgm:cxn modelId="{4DF80764-489D-4029-BB5F-F1A4A8C96A72}" type="presOf" srcId="{32513ED1-E356-4B14-A163-52E90796DDAB}" destId="{3EED2645-D7D8-46D1-8ED5-BAD927C5F270}" srcOrd="0" destOrd="0" presId="urn:microsoft.com/office/officeart/2005/8/layout/matrix3"/>
    <dgm:cxn modelId="{994ABA73-AE69-4D82-9EDD-1A511B840E48}" type="presOf" srcId="{CEC11790-1EA0-4FE9-8E07-09FA69309179}" destId="{16FFB12B-981E-49F9-9512-56F905F402A7}" srcOrd="0" destOrd="0" presId="urn:microsoft.com/office/officeart/2005/8/layout/matrix3"/>
    <dgm:cxn modelId="{5961C09E-3B1A-413F-8402-8BB9241EDD18}" srcId="{CEC11790-1EA0-4FE9-8E07-09FA69309179}" destId="{32513ED1-E356-4B14-A163-52E90796DDAB}" srcOrd="3" destOrd="0" parTransId="{CAF87926-1948-4DC6-846B-CE7D94CEE3D1}" sibTransId="{85A0D113-4212-479C-B8F2-2FBDCA302901}"/>
    <dgm:cxn modelId="{2185B3AA-3EA9-4E59-A9E5-78854B4644A7}" type="presOf" srcId="{B89A2867-CE48-40FB-9606-9129F2BD1ABD}" destId="{B8731DC4-F5B3-4140-85B7-211F55B0AF21}" srcOrd="0" destOrd="0" presId="urn:microsoft.com/office/officeart/2005/8/layout/matrix3"/>
    <dgm:cxn modelId="{D18213B0-4A20-4828-A205-B99E255FE136}" srcId="{CEC11790-1EA0-4FE9-8E07-09FA69309179}" destId="{947C9065-ADDB-4E14-AF74-3938E5C7E3B4}" srcOrd="2" destOrd="0" parTransId="{5C39DB1A-7F8F-42BE-8FE6-06A6F3BCCA54}" sibTransId="{55298C3E-CA8A-462F-908A-14CDFB887EF4}"/>
    <dgm:cxn modelId="{1EED96EA-5B89-4C97-8921-7627DD43B1E5}" srcId="{CEC11790-1EA0-4FE9-8E07-09FA69309179}" destId="{B89A2867-CE48-40FB-9606-9129F2BD1ABD}" srcOrd="0" destOrd="0" parTransId="{62A1147D-A3BD-4657-ACC5-F2D9DA342A0C}" sibTransId="{3CA7775B-CD8E-4F3E-B1B7-C40156548B01}"/>
    <dgm:cxn modelId="{9A5A39EE-3C2A-474B-AF6A-A330FE8F79BC}" type="presOf" srcId="{F9E3B5A0-5E57-4F40-90F3-A0B4C259EDF4}" destId="{A5C733F1-7B30-4716-96BE-CB61F9B54D42}" srcOrd="0" destOrd="0" presId="urn:microsoft.com/office/officeart/2005/8/layout/matrix3"/>
    <dgm:cxn modelId="{928F8DB7-903F-41DE-BA41-7499FC8A55AD}" type="presParOf" srcId="{16FFB12B-981E-49F9-9512-56F905F402A7}" destId="{15B33D19-82F0-47BC-BF13-1F6882988861}" srcOrd="0" destOrd="0" presId="urn:microsoft.com/office/officeart/2005/8/layout/matrix3"/>
    <dgm:cxn modelId="{765CCE8B-DD05-45C4-83F2-B23EA0F5D213}" type="presParOf" srcId="{16FFB12B-981E-49F9-9512-56F905F402A7}" destId="{B8731DC4-F5B3-4140-85B7-211F55B0AF21}" srcOrd="1" destOrd="0" presId="urn:microsoft.com/office/officeart/2005/8/layout/matrix3"/>
    <dgm:cxn modelId="{B522CFFD-055F-466E-BD5C-B3E92EBAE2C3}" type="presParOf" srcId="{16FFB12B-981E-49F9-9512-56F905F402A7}" destId="{A5C733F1-7B30-4716-96BE-CB61F9B54D42}" srcOrd="2" destOrd="0" presId="urn:microsoft.com/office/officeart/2005/8/layout/matrix3"/>
    <dgm:cxn modelId="{33885424-53DD-4006-8D11-58629A460B3D}" type="presParOf" srcId="{16FFB12B-981E-49F9-9512-56F905F402A7}" destId="{630829D2-DEDB-4846-98FF-F87610BBC1A5}" srcOrd="3" destOrd="0" presId="urn:microsoft.com/office/officeart/2005/8/layout/matrix3"/>
    <dgm:cxn modelId="{C9EB2B91-207E-428B-B500-509237505C20}" type="presParOf" srcId="{16FFB12B-981E-49F9-9512-56F905F402A7}" destId="{3EED2645-D7D8-46D1-8ED5-BAD927C5F27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9B9409-BFFB-429D-90B5-F35EEA6B95C3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CA7B04B9-E40B-4BDC-9650-53778729AB1A}">
      <dgm:prSet phldrT="[Texto]"/>
      <dgm:spPr/>
      <dgm:t>
        <a:bodyPr/>
        <a:lstStyle/>
        <a:p>
          <a:r>
            <a:rPr lang="es-AR" dirty="0"/>
            <a:t>Normalización</a:t>
          </a:r>
        </a:p>
      </dgm:t>
    </dgm:pt>
    <dgm:pt modelId="{7945C0B0-1A74-4DFD-A0F5-067825B44FEF}" type="parTrans" cxnId="{3DD8774F-FA34-4274-AD15-E9C735FA61E9}">
      <dgm:prSet/>
      <dgm:spPr/>
      <dgm:t>
        <a:bodyPr/>
        <a:lstStyle/>
        <a:p>
          <a:endParaRPr lang="es-AR"/>
        </a:p>
      </dgm:t>
    </dgm:pt>
    <dgm:pt modelId="{FEEE8C70-D5C6-451B-AF23-99957D000233}" type="sibTrans" cxnId="{3DD8774F-FA34-4274-AD15-E9C735FA61E9}">
      <dgm:prSet custT="1"/>
      <dgm:spPr/>
      <dgm:t>
        <a:bodyPr/>
        <a:lstStyle/>
        <a:p>
          <a:r>
            <a:rPr lang="es-AR" sz="1500" dirty="0"/>
            <a:t>Consigue</a:t>
          </a:r>
        </a:p>
      </dgm:t>
    </dgm:pt>
    <dgm:pt modelId="{127A1B7A-51D9-42A0-90C4-0B0212EA8C3B}">
      <dgm:prSet phldrT="[Texto]"/>
      <dgm:spPr/>
      <dgm:t>
        <a:bodyPr/>
        <a:lstStyle/>
        <a:p>
          <a:r>
            <a:rPr lang="es-AR" dirty="0"/>
            <a:t>Estructura eficiente</a:t>
          </a:r>
        </a:p>
      </dgm:t>
    </dgm:pt>
    <dgm:pt modelId="{10C4592A-410A-4A82-994E-13EA12BE969E}" type="parTrans" cxnId="{FA60BDF5-47CF-42F7-8C72-0F1C805850E8}">
      <dgm:prSet/>
      <dgm:spPr/>
      <dgm:t>
        <a:bodyPr/>
        <a:lstStyle/>
        <a:p>
          <a:endParaRPr lang="es-AR"/>
        </a:p>
      </dgm:t>
    </dgm:pt>
    <dgm:pt modelId="{ACE4016B-E22D-42C0-870F-38B8920E6025}" type="sibTrans" cxnId="{FA60BDF5-47CF-42F7-8C72-0F1C805850E8}">
      <dgm:prSet custT="1"/>
      <dgm:spPr/>
      <dgm:t>
        <a:bodyPr vert="vert"/>
        <a:lstStyle/>
        <a:p>
          <a:r>
            <a:rPr lang="es-AR" sz="1500" dirty="0"/>
            <a:t>Previene</a:t>
          </a:r>
        </a:p>
      </dgm:t>
    </dgm:pt>
    <dgm:pt modelId="{148DB7F7-34AF-4764-BFAA-A30923E4053C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AE89D282-106C-41C9-A95D-6398F0EB03C7}" type="parTrans" cxnId="{C521F204-90A7-43AA-B7BD-D66675D4F1CA}">
      <dgm:prSet/>
      <dgm:spPr/>
      <dgm:t>
        <a:bodyPr/>
        <a:lstStyle/>
        <a:p>
          <a:endParaRPr lang="es-AR"/>
        </a:p>
      </dgm:t>
    </dgm:pt>
    <dgm:pt modelId="{760B1C9A-43F1-49F1-BEFA-0DC415C731B5}" type="sibTrans" cxnId="{C521F204-90A7-43AA-B7BD-D66675D4F1CA}">
      <dgm:prSet/>
      <dgm:spPr/>
      <dgm:t>
        <a:bodyPr/>
        <a:lstStyle/>
        <a:p>
          <a:endParaRPr lang="es-AR"/>
        </a:p>
      </dgm:t>
    </dgm:pt>
    <dgm:pt modelId="{E04DCEDE-C0F1-42ED-8E37-E1FAA9CF82FC}">
      <dgm:prSet phldrT="[Texto]"/>
      <dgm:spPr/>
      <dgm:t>
        <a:bodyPr/>
        <a:lstStyle/>
        <a:p>
          <a:r>
            <a:rPr lang="es-AR" dirty="0"/>
            <a:t>Estructura ineficiente</a:t>
          </a:r>
        </a:p>
      </dgm:t>
    </dgm:pt>
    <dgm:pt modelId="{66A63F46-BA02-44DC-8FD8-2821AEAEC8CD}" type="sibTrans" cxnId="{91A27391-0878-4F78-A581-D3C58848DFFB}">
      <dgm:prSet custT="1"/>
      <dgm:spPr/>
      <dgm:t>
        <a:bodyPr vert="vert"/>
        <a:lstStyle/>
        <a:p>
          <a:r>
            <a:rPr lang="es-AR" sz="1500" dirty="0"/>
            <a:t>Necesita</a:t>
          </a:r>
        </a:p>
      </dgm:t>
    </dgm:pt>
    <dgm:pt modelId="{23011791-1B6D-4371-B3EF-6E69F2374490}" type="parTrans" cxnId="{91A27391-0878-4F78-A581-D3C58848DFFB}">
      <dgm:prSet/>
      <dgm:spPr/>
      <dgm:t>
        <a:bodyPr/>
        <a:lstStyle/>
        <a:p>
          <a:endParaRPr lang="es-AR"/>
        </a:p>
      </dgm:t>
    </dgm:pt>
    <dgm:pt modelId="{92DF6F52-5AAB-4113-ABA4-CF17F678AE99}" type="pres">
      <dgm:prSet presAssocID="{139B9409-BFFB-429D-90B5-F35EEA6B95C3}" presName="Name0" presStyleCnt="0">
        <dgm:presLayoutVars>
          <dgm:dir/>
          <dgm:resizeHandles val="exact"/>
        </dgm:presLayoutVars>
      </dgm:prSet>
      <dgm:spPr/>
    </dgm:pt>
    <dgm:pt modelId="{5F1779C9-AAAB-4CA6-9EC2-2FD0916C372F}" type="pres">
      <dgm:prSet presAssocID="{E04DCEDE-C0F1-42ED-8E37-E1FAA9CF82FC}" presName="node" presStyleLbl="node1" presStyleIdx="0" presStyleCnt="4">
        <dgm:presLayoutVars>
          <dgm:bulletEnabled val="1"/>
        </dgm:presLayoutVars>
      </dgm:prSet>
      <dgm:spPr/>
    </dgm:pt>
    <dgm:pt modelId="{933DA661-82A2-4CEE-8CAD-09E799E247E2}" type="pres">
      <dgm:prSet presAssocID="{66A63F46-BA02-44DC-8FD8-2821AEAEC8CD}" presName="sibTrans" presStyleLbl="sibTrans1D1" presStyleIdx="0" presStyleCnt="3" custSzY="510461"/>
      <dgm:spPr/>
    </dgm:pt>
    <dgm:pt modelId="{E221CA47-4D03-4B88-9A86-E32E3E1BB752}" type="pres">
      <dgm:prSet presAssocID="{66A63F46-BA02-44DC-8FD8-2821AEAEC8CD}" presName="connectorText" presStyleLbl="sibTrans1D1" presStyleIdx="0" presStyleCnt="3"/>
      <dgm:spPr/>
    </dgm:pt>
    <dgm:pt modelId="{C67B4381-770A-4AFA-8EA4-C2424FF9C93B}" type="pres">
      <dgm:prSet presAssocID="{CA7B04B9-E40B-4BDC-9650-53778729AB1A}" presName="node" presStyleLbl="node1" presStyleIdx="1" presStyleCnt="4">
        <dgm:presLayoutVars>
          <dgm:bulletEnabled val="1"/>
        </dgm:presLayoutVars>
      </dgm:prSet>
      <dgm:spPr/>
    </dgm:pt>
    <dgm:pt modelId="{D84AFE71-E863-4FC1-A88F-44632305CA83}" type="pres">
      <dgm:prSet presAssocID="{FEEE8C70-D5C6-451B-AF23-99957D000233}" presName="sibTrans" presStyleLbl="sibTrans1D1" presStyleIdx="1" presStyleCnt="3"/>
      <dgm:spPr/>
    </dgm:pt>
    <dgm:pt modelId="{3E2F1B62-07D9-4E70-8A4C-023BED8573B5}" type="pres">
      <dgm:prSet presAssocID="{FEEE8C70-D5C6-451B-AF23-99957D000233}" presName="connectorText" presStyleLbl="sibTrans1D1" presStyleIdx="1" presStyleCnt="3"/>
      <dgm:spPr/>
    </dgm:pt>
    <dgm:pt modelId="{F2669110-8AF5-4F97-AB60-036522EC0FA8}" type="pres">
      <dgm:prSet presAssocID="{127A1B7A-51D9-42A0-90C4-0B0212EA8C3B}" presName="node" presStyleLbl="node1" presStyleIdx="2" presStyleCnt="4">
        <dgm:presLayoutVars>
          <dgm:bulletEnabled val="1"/>
        </dgm:presLayoutVars>
      </dgm:prSet>
      <dgm:spPr/>
    </dgm:pt>
    <dgm:pt modelId="{7B0E9515-6AFF-4ACD-90B9-D67E6D97B91F}" type="pres">
      <dgm:prSet presAssocID="{ACE4016B-E22D-42C0-870F-38B8920E6025}" presName="sibTrans" presStyleLbl="sibTrans1D1" presStyleIdx="2" presStyleCnt="3" custSzY="505961"/>
      <dgm:spPr/>
    </dgm:pt>
    <dgm:pt modelId="{532A41A0-39BA-4806-8709-DFC91AED0E44}" type="pres">
      <dgm:prSet presAssocID="{ACE4016B-E22D-42C0-870F-38B8920E6025}" presName="connectorText" presStyleLbl="sibTrans1D1" presStyleIdx="2" presStyleCnt="3"/>
      <dgm:spPr/>
    </dgm:pt>
    <dgm:pt modelId="{0B734369-BB81-4233-9D1F-E1CF6BAD2F64}" type="pres">
      <dgm:prSet presAssocID="{148DB7F7-34AF-4764-BFAA-A30923E4053C}" presName="node" presStyleLbl="node1" presStyleIdx="3" presStyleCnt="4">
        <dgm:presLayoutVars>
          <dgm:bulletEnabled val="1"/>
        </dgm:presLayoutVars>
      </dgm:prSet>
      <dgm:spPr/>
    </dgm:pt>
  </dgm:ptLst>
  <dgm:cxnLst>
    <dgm:cxn modelId="{C521F204-90A7-43AA-B7BD-D66675D4F1CA}" srcId="{139B9409-BFFB-429D-90B5-F35EEA6B95C3}" destId="{148DB7F7-34AF-4764-BFAA-A30923E4053C}" srcOrd="3" destOrd="0" parTransId="{AE89D282-106C-41C9-A95D-6398F0EB03C7}" sibTransId="{760B1C9A-43F1-49F1-BEFA-0DC415C731B5}"/>
    <dgm:cxn modelId="{06A73105-68DA-4A00-B992-8B4F8DEC258A}" type="presOf" srcId="{CA7B04B9-E40B-4BDC-9650-53778729AB1A}" destId="{C67B4381-770A-4AFA-8EA4-C2424FF9C93B}" srcOrd="0" destOrd="0" presId="urn:microsoft.com/office/officeart/2005/8/layout/bProcess3"/>
    <dgm:cxn modelId="{97C6C10C-56CD-4701-8FFA-EF276B06DE0F}" type="presOf" srcId="{ACE4016B-E22D-42C0-870F-38B8920E6025}" destId="{7B0E9515-6AFF-4ACD-90B9-D67E6D97B91F}" srcOrd="0" destOrd="0" presId="urn:microsoft.com/office/officeart/2005/8/layout/bProcess3"/>
    <dgm:cxn modelId="{C83EE90D-5207-4DB6-8138-EE025CB572A2}" type="presOf" srcId="{E04DCEDE-C0F1-42ED-8E37-E1FAA9CF82FC}" destId="{5F1779C9-AAAB-4CA6-9EC2-2FD0916C372F}" srcOrd="0" destOrd="0" presId="urn:microsoft.com/office/officeart/2005/8/layout/bProcess3"/>
    <dgm:cxn modelId="{960BE021-72B6-457B-8663-53FCFB307159}" type="presOf" srcId="{66A63F46-BA02-44DC-8FD8-2821AEAEC8CD}" destId="{E221CA47-4D03-4B88-9A86-E32E3E1BB752}" srcOrd="1" destOrd="0" presId="urn:microsoft.com/office/officeart/2005/8/layout/bProcess3"/>
    <dgm:cxn modelId="{EA371926-6C96-49C4-9DCF-96054F5C6B8C}" type="presOf" srcId="{FEEE8C70-D5C6-451B-AF23-99957D000233}" destId="{3E2F1B62-07D9-4E70-8A4C-023BED8573B5}" srcOrd="1" destOrd="0" presId="urn:microsoft.com/office/officeart/2005/8/layout/bProcess3"/>
    <dgm:cxn modelId="{E0B4032E-6515-46DE-B6FA-5D474BC1DD70}" type="presOf" srcId="{139B9409-BFFB-429D-90B5-F35EEA6B95C3}" destId="{92DF6F52-5AAB-4113-ABA4-CF17F678AE99}" srcOrd="0" destOrd="0" presId="urn:microsoft.com/office/officeart/2005/8/layout/bProcess3"/>
    <dgm:cxn modelId="{27A8A63F-E4D4-4EAC-AAE5-F2468120C0C0}" type="presOf" srcId="{66A63F46-BA02-44DC-8FD8-2821AEAEC8CD}" destId="{933DA661-82A2-4CEE-8CAD-09E799E247E2}" srcOrd="0" destOrd="0" presId="urn:microsoft.com/office/officeart/2005/8/layout/bProcess3"/>
    <dgm:cxn modelId="{61F88C65-4C44-463A-B3B8-D32C8603B729}" type="presOf" srcId="{127A1B7A-51D9-42A0-90C4-0B0212EA8C3B}" destId="{F2669110-8AF5-4F97-AB60-036522EC0FA8}" srcOrd="0" destOrd="0" presId="urn:microsoft.com/office/officeart/2005/8/layout/bProcess3"/>
    <dgm:cxn modelId="{87ABC569-92BF-4B91-B69E-E2D54B68EB90}" type="presOf" srcId="{ACE4016B-E22D-42C0-870F-38B8920E6025}" destId="{532A41A0-39BA-4806-8709-DFC91AED0E44}" srcOrd="1" destOrd="0" presId="urn:microsoft.com/office/officeart/2005/8/layout/bProcess3"/>
    <dgm:cxn modelId="{3DD8774F-FA34-4274-AD15-E9C735FA61E9}" srcId="{139B9409-BFFB-429D-90B5-F35EEA6B95C3}" destId="{CA7B04B9-E40B-4BDC-9650-53778729AB1A}" srcOrd="1" destOrd="0" parTransId="{7945C0B0-1A74-4DFD-A0F5-067825B44FEF}" sibTransId="{FEEE8C70-D5C6-451B-AF23-99957D000233}"/>
    <dgm:cxn modelId="{4ED1B984-4ED9-4B2F-8DAE-7C685AC21F81}" type="presOf" srcId="{FEEE8C70-D5C6-451B-AF23-99957D000233}" destId="{D84AFE71-E863-4FC1-A88F-44632305CA83}" srcOrd="0" destOrd="0" presId="urn:microsoft.com/office/officeart/2005/8/layout/bProcess3"/>
    <dgm:cxn modelId="{91A27391-0878-4F78-A581-D3C58848DFFB}" srcId="{139B9409-BFFB-429D-90B5-F35EEA6B95C3}" destId="{E04DCEDE-C0F1-42ED-8E37-E1FAA9CF82FC}" srcOrd="0" destOrd="0" parTransId="{23011791-1B6D-4371-B3EF-6E69F2374490}" sibTransId="{66A63F46-BA02-44DC-8FD8-2821AEAEC8CD}"/>
    <dgm:cxn modelId="{F44D17B8-F74A-4F08-AD3F-1F7FBACEB7B0}" type="presOf" srcId="{148DB7F7-34AF-4764-BFAA-A30923E4053C}" destId="{0B734369-BB81-4233-9D1F-E1CF6BAD2F64}" srcOrd="0" destOrd="0" presId="urn:microsoft.com/office/officeart/2005/8/layout/bProcess3"/>
    <dgm:cxn modelId="{FA60BDF5-47CF-42F7-8C72-0F1C805850E8}" srcId="{139B9409-BFFB-429D-90B5-F35EEA6B95C3}" destId="{127A1B7A-51D9-42A0-90C4-0B0212EA8C3B}" srcOrd="2" destOrd="0" parTransId="{10C4592A-410A-4A82-994E-13EA12BE969E}" sibTransId="{ACE4016B-E22D-42C0-870F-38B8920E6025}"/>
    <dgm:cxn modelId="{C5654A32-2C44-4FBD-943D-FAB7D17288CC}" type="presParOf" srcId="{92DF6F52-5AAB-4113-ABA4-CF17F678AE99}" destId="{5F1779C9-AAAB-4CA6-9EC2-2FD0916C372F}" srcOrd="0" destOrd="0" presId="urn:microsoft.com/office/officeart/2005/8/layout/bProcess3"/>
    <dgm:cxn modelId="{1CD15772-6D01-4A52-BC40-065478DF25F6}" type="presParOf" srcId="{92DF6F52-5AAB-4113-ABA4-CF17F678AE99}" destId="{933DA661-82A2-4CEE-8CAD-09E799E247E2}" srcOrd="1" destOrd="0" presId="urn:microsoft.com/office/officeart/2005/8/layout/bProcess3"/>
    <dgm:cxn modelId="{649A2148-D996-4891-87D6-59D56D66016F}" type="presParOf" srcId="{933DA661-82A2-4CEE-8CAD-09E799E247E2}" destId="{E221CA47-4D03-4B88-9A86-E32E3E1BB752}" srcOrd="0" destOrd="0" presId="urn:microsoft.com/office/officeart/2005/8/layout/bProcess3"/>
    <dgm:cxn modelId="{7510D2C4-7B43-4826-8735-AA65E063E5A5}" type="presParOf" srcId="{92DF6F52-5AAB-4113-ABA4-CF17F678AE99}" destId="{C67B4381-770A-4AFA-8EA4-C2424FF9C93B}" srcOrd="2" destOrd="0" presId="urn:microsoft.com/office/officeart/2005/8/layout/bProcess3"/>
    <dgm:cxn modelId="{B092EB8C-04AA-4361-8092-95353D061FDF}" type="presParOf" srcId="{92DF6F52-5AAB-4113-ABA4-CF17F678AE99}" destId="{D84AFE71-E863-4FC1-A88F-44632305CA83}" srcOrd="3" destOrd="0" presId="urn:microsoft.com/office/officeart/2005/8/layout/bProcess3"/>
    <dgm:cxn modelId="{BD01B4B9-1A8F-42BC-A1CC-5114CAAEF495}" type="presParOf" srcId="{D84AFE71-E863-4FC1-A88F-44632305CA83}" destId="{3E2F1B62-07D9-4E70-8A4C-023BED8573B5}" srcOrd="0" destOrd="0" presId="urn:microsoft.com/office/officeart/2005/8/layout/bProcess3"/>
    <dgm:cxn modelId="{E07681FC-C416-4C5B-89B9-E9FFB52A347D}" type="presParOf" srcId="{92DF6F52-5AAB-4113-ABA4-CF17F678AE99}" destId="{F2669110-8AF5-4F97-AB60-036522EC0FA8}" srcOrd="4" destOrd="0" presId="urn:microsoft.com/office/officeart/2005/8/layout/bProcess3"/>
    <dgm:cxn modelId="{DF506A9F-76A8-4BA2-A407-BE6C91FE587B}" type="presParOf" srcId="{92DF6F52-5AAB-4113-ABA4-CF17F678AE99}" destId="{7B0E9515-6AFF-4ACD-90B9-D67E6D97B91F}" srcOrd="5" destOrd="0" presId="urn:microsoft.com/office/officeart/2005/8/layout/bProcess3"/>
    <dgm:cxn modelId="{0CD1A413-47C8-4FB1-AAFE-F47171EAD064}" type="presParOf" srcId="{7B0E9515-6AFF-4ACD-90B9-D67E6D97B91F}" destId="{532A41A0-39BA-4806-8709-DFC91AED0E44}" srcOrd="0" destOrd="0" presId="urn:microsoft.com/office/officeart/2005/8/layout/bProcess3"/>
    <dgm:cxn modelId="{B935D815-1505-466E-93C7-C8C9D7E1653B}" type="presParOf" srcId="{92DF6F52-5AAB-4113-ABA4-CF17F678AE99}" destId="{0B734369-BB81-4233-9D1F-E1CF6BAD2F6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Modelo Estructurado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Diccionario de Datos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Especificación de Procesos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eza con engranajes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 abierto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 en una estantería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78C779-C62F-473D-9877-484A2FF844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2C1B8A1-2A42-419C-B277-E328179BBD12}">
      <dgm:prSet phldrT="[Texto]"/>
      <dgm:spPr/>
      <dgm:t>
        <a:bodyPr/>
        <a:lstStyle/>
        <a:p>
          <a:r>
            <a:rPr lang="es-AR" dirty="0"/>
            <a:t>VENTAJAS</a:t>
          </a:r>
        </a:p>
      </dgm:t>
    </dgm:pt>
    <dgm:pt modelId="{25AF8A64-465C-48C5-90C6-7F3A24CFE98A}" type="parTrans" cxnId="{084CE3B2-FDC6-49A9-B4F1-74B9B66C2A0B}">
      <dgm:prSet/>
      <dgm:spPr/>
      <dgm:t>
        <a:bodyPr/>
        <a:lstStyle/>
        <a:p>
          <a:endParaRPr lang="es-AR"/>
        </a:p>
      </dgm:t>
    </dgm:pt>
    <dgm:pt modelId="{39B24917-BD44-4B2D-938C-AC3064C07B69}" type="sibTrans" cxnId="{084CE3B2-FDC6-49A9-B4F1-74B9B66C2A0B}">
      <dgm:prSet/>
      <dgm:spPr/>
      <dgm:t>
        <a:bodyPr/>
        <a:lstStyle/>
        <a:p>
          <a:endParaRPr lang="es-AR"/>
        </a:p>
      </dgm:t>
    </dgm:pt>
    <dgm:pt modelId="{448EA638-0C82-4FDC-8A57-90865A6DD63C}">
      <dgm:prSet phldrT="[Texto]"/>
      <dgm:spPr/>
      <dgm:t>
        <a:bodyPr/>
        <a:lstStyle/>
        <a:p>
          <a:r>
            <a:rPr lang="es-ES" dirty="0"/>
            <a:t>Centrarse en determinadas características del sistema</a:t>
          </a:r>
          <a:endParaRPr lang="es-AR" dirty="0"/>
        </a:p>
      </dgm:t>
    </dgm:pt>
    <dgm:pt modelId="{7F8410DD-9D13-40E5-95A6-86E404A47E9E}" type="parTrans" cxnId="{147BCC5D-D0EF-4531-95EF-86B77AD379F9}">
      <dgm:prSet/>
      <dgm:spPr/>
      <dgm:t>
        <a:bodyPr/>
        <a:lstStyle/>
        <a:p>
          <a:endParaRPr lang="es-AR"/>
        </a:p>
      </dgm:t>
    </dgm:pt>
    <dgm:pt modelId="{0CA2F3A3-7E36-4A04-ADE1-3BB21B747C7F}" type="sibTrans" cxnId="{147BCC5D-D0EF-4531-95EF-86B77AD379F9}">
      <dgm:prSet/>
      <dgm:spPr/>
      <dgm:t>
        <a:bodyPr/>
        <a:lstStyle/>
        <a:p>
          <a:endParaRPr lang="es-AR"/>
        </a:p>
      </dgm:t>
    </dgm:pt>
    <dgm:pt modelId="{CC7B4433-CC1B-4D8B-B4D9-8AB44CB488AA}">
      <dgm:prSet phldrT="[Texto]"/>
      <dgm:spPr/>
      <dgm:t>
        <a:bodyPr/>
        <a:lstStyle/>
        <a:p>
          <a:r>
            <a:rPr lang="es-ES" dirty="0"/>
            <a:t>Dejar de lado otras menos significativas</a:t>
          </a:r>
          <a:endParaRPr lang="es-AR" dirty="0"/>
        </a:p>
      </dgm:t>
    </dgm:pt>
    <dgm:pt modelId="{EC3749D0-00BB-4F70-8C52-B76EAC803D47}" type="parTrans" cxnId="{DDAA0CD9-BCF0-4F5C-B16C-7EFBC8AA0289}">
      <dgm:prSet/>
      <dgm:spPr/>
      <dgm:t>
        <a:bodyPr/>
        <a:lstStyle/>
        <a:p>
          <a:endParaRPr lang="es-AR"/>
        </a:p>
      </dgm:t>
    </dgm:pt>
    <dgm:pt modelId="{C2AFE1FA-14F8-435A-83CF-65BEBEBD69DF}" type="sibTrans" cxnId="{DDAA0CD9-BCF0-4F5C-B16C-7EFBC8AA0289}">
      <dgm:prSet/>
      <dgm:spPr/>
      <dgm:t>
        <a:bodyPr/>
        <a:lstStyle/>
        <a:p>
          <a:endParaRPr lang="es-AR"/>
        </a:p>
      </dgm:t>
    </dgm:pt>
    <dgm:pt modelId="{82DC2EB9-AEC7-4185-AD8F-C05D57D489CF}">
      <dgm:prSet phldrT="[Texto]"/>
      <dgm:spPr/>
      <dgm:t>
        <a:bodyPr/>
        <a:lstStyle/>
        <a:p>
          <a:r>
            <a:rPr lang="es-ES" dirty="0"/>
            <a:t>Enfocar las discusiones en lo más importante</a:t>
          </a:r>
          <a:endParaRPr lang="es-AR" dirty="0"/>
        </a:p>
      </dgm:t>
    </dgm:pt>
    <dgm:pt modelId="{FEB27FFF-FF38-4045-A05E-D35AA375CE4A}" type="parTrans" cxnId="{1F210C0F-0AF9-4595-939C-DB6010458BB8}">
      <dgm:prSet/>
      <dgm:spPr/>
      <dgm:t>
        <a:bodyPr/>
        <a:lstStyle/>
        <a:p>
          <a:endParaRPr lang="es-AR"/>
        </a:p>
      </dgm:t>
    </dgm:pt>
    <dgm:pt modelId="{CEC618B3-82EB-4EC5-8E4D-ADF947F73DED}" type="sibTrans" cxnId="{1F210C0F-0AF9-4595-939C-DB6010458BB8}">
      <dgm:prSet/>
      <dgm:spPr/>
      <dgm:t>
        <a:bodyPr/>
        <a:lstStyle/>
        <a:p>
          <a:endParaRPr lang="es-AR"/>
        </a:p>
      </dgm:t>
    </dgm:pt>
    <dgm:pt modelId="{FE33C2B9-65F9-4261-8049-6B8B4FCAED5B}">
      <dgm:prSet phldrT="[Texto]"/>
      <dgm:spPr/>
      <dgm:t>
        <a:bodyPr/>
        <a:lstStyle/>
        <a:p>
          <a:r>
            <a:rPr lang="es-ES" dirty="0"/>
            <a:t>Realizar cambios y correcciones sin correr riesgo</a:t>
          </a:r>
          <a:endParaRPr lang="es-AR" dirty="0"/>
        </a:p>
      </dgm:t>
    </dgm:pt>
    <dgm:pt modelId="{5E765B93-5061-4766-BD1B-55B6514A3F4B}" type="parTrans" cxnId="{340C67D4-9E3C-4BAF-851E-0B93FA181AF6}">
      <dgm:prSet/>
      <dgm:spPr/>
      <dgm:t>
        <a:bodyPr/>
        <a:lstStyle/>
        <a:p>
          <a:endParaRPr lang="es-AR"/>
        </a:p>
      </dgm:t>
    </dgm:pt>
    <dgm:pt modelId="{430BD021-3E40-4B67-B863-A80EB5762860}" type="sibTrans" cxnId="{340C67D4-9E3C-4BAF-851E-0B93FA181AF6}">
      <dgm:prSet/>
      <dgm:spPr/>
      <dgm:t>
        <a:bodyPr/>
        <a:lstStyle/>
        <a:p>
          <a:endParaRPr lang="es-AR"/>
        </a:p>
      </dgm:t>
    </dgm:pt>
    <dgm:pt modelId="{E03D77F9-FF6C-499A-A138-4B146811B5BA}">
      <dgm:prSet phldrT="[Texto]"/>
      <dgm:spPr/>
      <dgm:t>
        <a:bodyPr/>
        <a:lstStyle/>
        <a:p>
          <a:r>
            <a:rPr lang="es-ES"/>
            <a:t>Verificar que el analista haya entendido las necesidades</a:t>
          </a:r>
          <a:endParaRPr lang="es-AR" dirty="0"/>
        </a:p>
      </dgm:t>
    </dgm:pt>
    <dgm:pt modelId="{77E77D02-D2F5-448D-A39E-20AF0F9A9711}" type="parTrans" cxnId="{97E75C22-2DB7-46C0-A518-4B60EFB8BFC6}">
      <dgm:prSet/>
      <dgm:spPr/>
      <dgm:t>
        <a:bodyPr/>
        <a:lstStyle/>
        <a:p>
          <a:endParaRPr lang="es-AR"/>
        </a:p>
      </dgm:t>
    </dgm:pt>
    <dgm:pt modelId="{944A207D-D8D0-429C-95FA-9969EF9CC67C}" type="sibTrans" cxnId="{97E75C22-2DB7-46C0-A518-4B60EFB8BFC6}">
      <dgm:prSet/>
      <dgm:spPr/>
      <dgm:t>
        <a:bodyPr/>
        <a:lstStyle/>
        <a:p>
          <a:endParaRPr lang="es-AR"/>
        </a:p>
      </dgm:t>
    </dgm:pt>
    <dgm:pt modelId="{058BFA68-6B40-4281-AC41-4F4F61F0ED33}">
      <dgm:prSet phldrT="[Texto]"/>
      <dgm:spPr/>
      <dgm:t>
        <a:bodyPr/>
        <a:lstStyle/>
        <a:p>
          <a:r>
            <a:rPr lang="es-AR" dirty="0"/>
            <a:t>Documentar de tal forma que se pueda programar a partir ahí</a:t>
          </a:r>
        </a:p>
      </dgm:t>
    </dgm:pt>
    <dgm:pt modelId="{B4F3F388-AD2C-4D48-9B2D-83FEDC0D16F3}" type="parTrans" cxnId="{E743D4F5-D6FD-45A7-B3E1-AA8211E45D10}">
      <dgm:prSet/>
      <dgm:spPr/>
      <dgm:t>
        <a:bodyPr/>
        <a:lstStyle/>
        <a:p>
          <a:endParaRPr lang="es-AR"/>
        </a:p>
      </dgm:t>
    </dgm:pt>
    <dgm:pt modelId="{421103E6-C28A-4B2A-8823-398250358458}" type="sibTrans" cxnId="{E743D4F5-D6FD-45A7-B3E1-AA8211E45D10}">
      <dgm:prSet/>
      <dgm:spPr/>
      <dgm:t>
        <a:bodyPr/>
        <a:lstStyle/>
        <a:p>
          <a:endParaRPr lang="es-AR"/>
        </a:p>
      </dgm:t>
    </dgm:pt>
    <dgm:pt modelId="{955F51E5-6695-4C5C-8579-93981AA3DAE9}" type="pres">
      <dgm:prSet presAssocID="{0978C779-C62F-473D-9877-484A2FF844E8}" presName="vert0" presStyleCnt="0">
        <dgm:presLayoutVars>
          <dgm:dir/>
          <dgm:animOne val="branch"/>
          <dgm:animLvl val="lvl"/>
        </dgm:presLayoutVars>
      </dgm:prSet>
      <dgm:spPr/>
    </dgm:pt>
    <dgm:pt modelId="{57A5471B-EF2D-4914-83DC-AC84DC0F46FF}" type="pres">
      <dgm:prSet presAssocID="{E2C1B8A1-2A42-419C-B277-E328179BBD12}" presName="thickLine" presStyleLbl="alignNode1" presStyleIdx="0" presStyleCnt="1"/>
      <dgm:spPr/>
    </dgm:pt>
    <dgm:pt modelId="{9661E531-406A-4DCE-930C-3D763A83CAF5}" type="pres">
      <dgm:prSet presAssocID="{E2C1B8A1-2A42-419C-B277-E328179BBD12}" presName="horz1" presStyleCnt="0"/>
      <dgm:spPr/>
    </dgm:pt>
    <dgm:pt modelId="{1FD22CE3-8630-4D12-9255-EE2AB356171B}" type="pres">
      <dgm:prSet presAssocID="{E2C1B8A1-2A42-419C-B277-E328179BBD12}" presName="tx1" presStyleLbl="revTx" presStyleIdx="0" presStyleCnt="7"/>
      <dgm:spPr/>
    </dgm:pt>
    <dgm:pt modelId="{F358C5D9-CD05-49D4-A65E-E8C21E150C4D}" type="pres">
      <dgm:prSet presAssocID="{E2C1B8A1-2A42-419C-B277-E328179BBD12}" presName="vert1" presStyleCnt="0"/>
      <dgm:spPr/>
    </dgm:pt>
    <dgm:pt modelId="{40FE5E6A-D3C8-47E7-8B39-D6A6FBF77677}" type="pres">
      <dgm:prSet presAssocID="{448EA638-0C82-4FDC-8A57-90865A6DD63C}" presName="vertSpace2a" presStyleCnt="0"/>
      <dgm:spPr/>
    </dgm:pt>
    <dgm:pt modelId="{E1BC3845-5819-4744-8696-FA4EB4EF3474}" type="pres">
      <dgm:prSet presAssocID="{448EA638-0C82-4FDC-8A57-90865A6DD63C}" presName="horz2" presStyleCnt="0"/>
      <dgm:spPr/>
    </dgm:pt>
    <dgm:pt modelId="{66226C2F-65DA-4B2B-94F2-A2678AD275DD}" type="pres">
      <dgm:prSet presAssocID="{448EA638-0C82-4FDC-8A57-90865A6DD63C}" presName="horzSpace2" presStyleCnt="0"/>
      <dgm:spPr/>
    </dgm:pt>
    <dgm:pt modelId="{BD0A0674-DB46-4850-98FF-83121F1492CA}" type="pres">
      <dgm:prSet presAssocID="{448EA638-0C82-4FDC-8A57-90865A6DD63C}" presName="tx2" presStyleLbl="revTx" presStyleIdx="1" presStyleCnt="7"/>
      <dgm:spPr/>
    </dgm:pt>
    <dgm:pt modelId="{035D1BA4-6880-4C05-9413-D7F72AC8552D}" type="pres">
      <dgm:prSet presAssocID="{448EA638-0C82-4FDC-8A57-90865A6DD63C}" presName="vert2" presStyleCnt="0"/>
      <dgm:spPr/>
    </dgm:pt>
    <dgm:pt modelId="{97103E1F-C3CA-4CA8-A2E1-50B3B4D858CB}" type="pres">
      <dgm:prSet presAssocID="{448EA638-0C82-4FDC-8A57-90865A6DD63C}" presName="thinLine2b" presStyleLbl="callout" presStyleIdx="0" presStyleCnt="6"/>
      <dgm:spPr/>
    </dgm:pt>
    <dgm:pt modelId="{231DA331-A965-4345-931F-73D2452FFB24}" type="pres">
      <dgm:prSet presAssocID="{448EA638-0C82-4FDC-8A57-90865A6DD63C}" presName="vertSpace2b" presStyleCnt="0"/>
      <dgm:spPr/>
    </dgm:pt>
    <dgm:pt modelId="{6090D2BB-172D-4453-918F-2B1B35EF72BE}" type="pres">
      <dgm:prSet presAssocID="{CC7B4433-CC1B-4D8B-B4D9-8AB44CB488AA}" presName="horz2" presStyleCnt="0"/>
      <dgm:spPr/>
    </dgm:pt>
    <dgm:pt modelId="{8AF3BBFA-18B4-44D1-9617-6EDCCCDDDD19}" type="pres">
      <dgm:prSet presAssocID="{CC7B4433-CC1B-4D8B-B4D9-8AB44CB488AA}" presName="horzSpace2" presStyleCnt="0"/>
      <dgm:spPr/>
    </dgm:pt>
    <dgm:pt modelId="{6313CE0B-C0CF-4A1C-B6B2-8E0A7F33D68B}" type="pres">
      <dgm:prSet presAssocID="{CC7B4433-CC1B-4D8B-B4D9-8AB44CB488AA}" presName="tx2" presStyleLbl="revTx" presStyleIdx="2" presStyleCnt="7"/>
      <dgm:spPr/>
    </dgm:pt>
    <dgm:pt modelId="{FD21A4DB-3E41-4CB9-A34B-FEA8EC20D002}" type="pres">
      <dgm:prSet presAssocID="{CC7B4433-CC1B-4D8B-B4D9-8AB44CB488AA}" presName="vert2" presStyleCnt="0"/>
      <dgm:spPr/>
    </dgm:pt>
    <dgm:pt modelId="{899C3FE8-AC1A-4F88-A6B0-127A6DB0EEAE}" type="pres">
      <dgm:prSet presAssocID="{CC7B4433-CC1B-4D8B-B4D9-8AB44CB488AA}" presName="thinLine2b" presStyleLbl="callout" presStyleIdx="1" presStyleCnt="6"/>
      <dgm:spPr/>
    </dgm:pt>
    <dgm:pt modelId="{16849789-84BE-46D6-8F24-EE7F9D80C0AA}" type="pres">
      <dgm:prSet presAssocID="{CC7B4433-CC1B-4D8B-B4D9-8AB44CB488AA}" presName="vertSpace2b" presStyleCnt="0"/>
      <dgm:spPr/>
    </dgm:pt>
    <dgm:pt modelId="{6838C389-8452-468D-91E4-1CCCBDCB8D24}" type="pres">
      <dgm:prSet presAssocID="{82DC2EB9-AEC7-4185-AD8F-C05D57D489CF}" presName="horz2" presStyleCnt="0"/>
      <dgm:spPr/>
    </dgm:pt>
    <dgm:pt modelId="{0CC5B87B-40AA-4258-AA3F-50352183323D}" type="pres">
      <dgm:prSet presAssocID="{82DC2EB9-AEC7-4185-AD8F-C05D57D489CF}" presName="horzSpace2" presStyleCnt="0"/>
      <dgm:spPr/>
    </dgm:pt>
    <dgm:pt modelId="{A739D9F0-0D0E-44E6-B7A4-7B85C4A2E674}" type="pres">
      <dgm:prSet presAssocID="{82DC2EB9-AEC7-4185-AD8F-C05D57D489CF}" presName="tx2" presStyleLbl="revTx" presStyleIdx="3" presStyleCnt="7"/>
      <dgm:spPr/>
    </dgm:pt>
    <dgm:pt modelId="{BA02F59E-0B74-4DEB-A038-18DB0B41E7DD}" type="pres">
      <dgm:prSet presAssocID="{82DC2EB9-AEC7-4185-AD8F-C05D57D489CF}" presName="vert2" presStyleCnt="0"/>
      <dgm:spPr/>
    </dgm:pt>
    <dgm:pt modelId="{EABB0EA9-4B59-443B-8729-F864D22599EA}" type="pres">
      <dgm:prSet presAssocID="{82DC2EB9-AEC7-4185-AD8F-C05D57D489CF}" presName="thinLine2b" presStyleLbl="callout" presStyleIdx="2" presStyleCnt="6"/>
      <dgm:spPr/>
    </dgm:pt>
    <dgm:pt modelId="{EEDCCA26-1E46-4F5C-BFB5-69ED342B0A9D}" type="pres">
      <dgm:prSet presAssocID="{82DC2EB9-AEC7-4185-AD8F-C05D57D489CF}" presName="vertSpace2b" presStyleCnt="0"/>
      <dgm:spPr/>
    </dgm:pt>
    <dgm:pt modelId="{AEA3A946-268E-4784-B6EF-F450698401EA}" type="pres">
      <dgm:prSet presAssocID="{FE33C2B9-65F9-4261-8049-6B8B4FCAED5B}" presName="horz2" presStyleCnt="0"/>
      <dgm:spPr/>
    </dgm:pt>
    <dgm:pt modelId="{C1001A3B-BA62-4D0F-A818-4ACC495A284B}" type="pres">
      <dgm:prSet presAssocID="{FE33C2B9-65F9-4261-8049-6B8B4FCAED5B}" presName="horzSpace2" presStyleCnt="0"/>
      <dgm:spPr/>
    </dgm:pt>
    <dgm:pt modelId="{D3ACF139-669B-4F81-8AF6-8A099C43D1CB}" type="pres">
      <dgm:prSet presAssocID="{FE33C2B9-65F9-4261-8049-6B8B4FCAED5B}" presName="tx2" presStyleLbl="revTx" presStyleIdx="4" presStyleCnt="7"/>
      <dgm:spPr/>
    </dgm:pt>
    <dgm:pt modelId="{CE10E75A-CC26-499B-9E45-41FE614DCD8A}" type="pres">
      <dgm:prSet presAssocID="{FE33C2B9-65F9-4261-8049-6B8B4FCAED5B}" presName="vert2" presStyleCnt="0"/>
      <dgm:spPr/>
    </dgm:pt>
    <dgm:pt modelId="{BFB61549-E293-4892-ABBB-D460747D81C2}" type="pres">
      <dgm:prSet presAssocID="{FE33C2B9-65F9-4261-8049-6B8B4FCAED5B}" presName="thinLine2b" presStyleLbl="callout" presStyleIdx="3" presStyleCnt="6"/>
      <dgm:spPr/>
    </dgm:pt>
    <dgm:pt modelId="{AEF1CFE6-96B6-41D3-A88D-6593034B6846}" type="pres">
      <dgm:prSet presAssocID="{FE33C2B9-65F9-4261-8049-6B8B4FCAED5B}" presName="vertSpace2b" presStyleCnt="0"/>
      <dgm:spPr/>
    </dgm:pt>
    <dgm:pt modelId="{CD7FA79C-509C-4BA6-91E1-C4EF33257A16}" type="pres">
      <dgm:prSet presAssocID="{E03D77F9-FF6C-499A-A138-4B146811B5BA}" presName="horz2" presStyleCnt="0"/>
      <dgm:spPr/>
    </dgm:pt>
    <dgm:pt modelId="{E04E7998-F9C9-4DC5-981F-761173849E63}" type="pres">
      <dgm:prSet presAssocID="{E03D77F9-FF6C-499A-A138-4B146811B5BA}" presName="horzSpace2" presStyleCnt="0"/>
      <dgm:spPr/>
    </dgm:pt>
    <dgm:pt modelId="{9753071E-6F05-4D61-855D-D95DF399330F}" type="pres">
      <dgm:prSet presAssocID="{E03D77F9-FF6C-499A-A138-4B146811B5BA}" presName="tx2" presStyleLbl="revTx" presStyleIdx="5" presStyleCnt="7"/>
      <dgm:spPr/>
    </dgm:pt>
    <dgm:pt modelId="{79972286-D42A-4016-B050-768FC4261194}" type="pres">
      <dgm:prSet presAssocID="{E03D77F9-FF6C-499A-A138-4B146811B5BA}" presName="vert2" presStyleCnt="0"/>
      <dgm:spPr/>
    </dgm:pt>
    <dgm:pt modelId="{1D2BFA45-6DFD-4718-A69D-D1821441888B}" type="pres">
      <dgm:prSet presAssocID="{E03D77F9-FF6C-499A-A138-4B146811B5BA}" presName="thinLine2b" presStyleLbl="callout" presStyleIdx="4" presStyleCnt="6"/>
      <dgm:spPr/>
    </dgm:pt>
    <dgm:pt modelId="{0589A681-48E0-4702-B303-65AC43F686C3}" type="pres">
      <dgm:prSet presAssocID="{E03D77F9-FF6C-499A-A138-4B146811B5BA}" presName="vertSpace2b" presStyleCnt="0"/>
      <dgm:spPr/>
    </dgm:pt>
    <dgm:pt modelId="{E4B327D5-F807-43C2-BEA6-75ACCEE4AA5A}" type="pres">
      <dgm:prSet presAssocID="{058BFA68-6B40-4281-AC41-4F4F61F0ED33}" presName="horz2" presStyleCnt="0"/>
      <dgm:spPr/>
    </dgm:pt>
    <dgm:pt modelId="{83B3DBB4-5E5E-4766-BB2D-7896C0B4C4F8}" type="pres">
      <dgm:prSet presAssocID="{058BFA68-6B40-4281-AC41-4F4F61F0ED33}" presName="horzSpace2" presStyleCnt="0"/>
      <dgm:spPr/>
    </dgm:pt>
    <dgm:pt modelId="{0D5FF564-FF39-4B0C-882B-E9C5D2CC4523}" type="pres">
      <dgm:prSet presAssocID="{058BFA68-6B40-4281-AC41-4F4F61F0ED33}" presName="tx2" presStyleLbl="revTx" presStyleIdx="6" presStyleCnt="7"/>
      <dgm:spPr/>
    </dgm:pt>
    <dgm:pt modelId="{B268C22B-EFCF-4B42-827F-E4856767B993}" type="pres">
      <dgm:prSet presAssocID="{058BFA68-6B40-4281-AC41-4F4F61F0ED33}" presName="vert2" presStyleCnt="0"/>
      <dgm:spPr/>
    </dgm:pt>
    <dgm:pt modelId="{104AB480-96A2-4159-ACA2-141B9501946C}" type="pres">
      <dgm:prSet presAssocID="{058BFA68-6B40-4281-AC41-4F4F61F0ED33}" presName="thinLine2b" presStyleLbl="callout" presStyleIdx="5" presStyleCnt="6"/>
      <dgm:spPr/>
    </dgm:pt>
    <dgm:pt modelId="{6168DF2A-0029-4B4C-87A0-6A1B2F7DCA17}" type="pres">
      <dgm:prSet presAssocID="{058BFA68-6B40-4281-AC41-4F4F61F0ED33}" presName="vertSpace2b" presStyleCnt="0"/>
      <dgm:spPr/>
    </dgm:pt>
  </dgm:ptLst>
  <dgm:cxnLst>
    <dgm:cxn modelId="{20988E07-FA26-4918-840F-DC55D92C4468}" type="presOf" srcId="{058BFA68-6B40-4281-AC41-4F4F61F0ED33}" destId="{0D5FF564-FF39-4B0C-882B-E9C5D2CC4523}" srcOrd="0" destOrd="0" presId="urn:microsoft.com/office/officeart/2008/layout/LinedList"/>
    <dgm:cxn modelId="{B9B7DC0A-7C5F-4B4A-AF27-6B8B157D6F4D}" type="presOf" srcId="{E03D77F9-FF6C-499A-A138-4B146811B5BA}" destId="{9753071E-6F05-4D61-855D-D95DF399330F}" srcOrd="0" destOrd="0" presId="urn:microsoft.com/office/officeart/2008/layout/LinedList"/>
    <dgm:cxn modelId="{1F210C0F-0AF9-4595-939C-DB6010458BB8}" srcId="{E2C1B8A1-2A42-419C-B277-E328179BBD12}" destId="{82DC2EB9-AEC7-4185-AD8F-C05D57D489CF}" srcOrd="2" destOrd="0" parTransId="{FEB27FFF-FF38-4045-A05E-D35AA375CE4A}" sibTransId="{CEC618B3-82EB-4EC5-8E4D-ADF947F73DED}"/>
    <dgm:cxn modelId="{97E75C22-2DB7-46C0-A518-4B60EFB8BFC6}" srcId="{E2C1B8A1-2A42-419C-B277-E328179BBD12}" destId="{E03D77F9-FF6C-499A-A138-4B146811B5BA}" srcOrd="4" destOrd="0" parTransId="{77E77D02-D2F5-448D-A39E-20AF0F9A9711}" sibTransId="{944A207D-D8D0-429C-95FA-9969EF9CC67C}"/>
    <dgm:cxn modelId="{10B3B85B-02C0-4B42-B208-69FA362C029D}" type="presOf" srcId="{82DC2EB9-AEC7-4185-AD8F-C05D57D489CF}" destId="{A739D9F0-0D0E-44E6-B7A4-7B85C4A2E674}" srcOrd="0" destOrd="0" presId="urn:microsoft.com/office/officeart/2008/layout/LinedList"/>
    <dgm:cxn modelId="{147BCC5D-D0EF-4531-95EF-86B77AD379F9}" srcId="{E2C1B8A1-2A42-419C-B277-E328179BBD12}" destId="{448EA638-0C82-4FDC-8A57-90865A6DD63C}" srcOrd="0" destOrd="0" parTransId="{7F8410DD-9D13-40E5-95A6-86E404A47E9E}" sibTransId="{0CA2F3A3-7E36-4A04-ADE1-3BB21B747C7F}"/>
    <dgm:cxn modelId="{17B11D64-33D2-4CBD-B14C-82D219FAABD4}" type="presOf" srcId="{448EA638-0C82-4FDC-8A57-90865A6DD63C}" destId="{BD0A0674-DB46-4850-98FF-83121F1492CA}" srcOrd="0" destOrd="0" presId="urn:microsoft.com/office/officeart/2008/layout/LinedList"/>
    <dgm:cxn modelId="{BA5E9D8E-B26C-4D91-8424-E0646338E5A6}" type="presOf" srcId="{CC7B4433-CC1B-4D8B-B4D9-8AB44CB488AA}" destId="{6313CE0B-C0CF-4A1C-B6B2-8E0A7F33D68B}" srcOrd="0" destOrd="0" presId="urn:microsoft.com/office/officeart/2008/layout/LinedList"/>
    <dgm:cxn modelId="{084CE3B2-FDC6-49A9-B4F1-74B9B66C2A0B}" srcId="{0978C779-C62F-473D-9877-484A2FF844E8}" destId="{E2C1B8A1-2A42-419C-B277-E328179BBD12}" srcOrd="0" destOrd="0" parTransId="{25AF8A64-465C-48C5-90C6-7F3A24CFE98A}" sibTransId="{39B24917-BD44-4B2D-938C-AC3064C07B69}"/>
    <dgm:cxn modelId="{306700BA-01DA-491D-9BB2-236D88BBEA33}" type="presOf" srcId="{E2C1B8A1-2A42-419C-B277-E328179BBD12}" destId="{1FD22CE3-8630-4D12-9255-EE2AB356171B}" srcOrd="0" destOrd="0" presId="urn:microsoft.com/office/officeart/2008/layout/LinedList"/>
    <dgm:cxn modelId="{29EEA6BF-F678-45B1-AF95-EB0197E0CBCC}" type="presOf" srcId="{0978C779-C62F-473D-9877-484A2FF844E8}" destId="{955F51E5-6695-4C5C-8579-93981AA3DAE9}" srcOrd="0" destOrd="0" presId="urn:microsoft.com/office/officeart/2008/layout/LinedList"/>
    <dgm:cxn modelId="{340C67D4-9E3C-4BAF-851E-0B93FA181AF6}" srcId="{E2C1B8A1-2A42-419C-B277-E328179BBD12}" destId="{FE33C2B9-65F9-4261-8049-6B8B4FCAED5B}" srcOrd="3" destOrd="0" parTransId="{5E765B93-5061-4766-BD1B-55B6514A3F4B}" sibTransId="{430BD021-3E40-4B67-B863-A80EB5762860}"/>
    <dgm:cxn modelId="{DDAA0CD9-BCF0-4F5C-B16C-7EFBC8AA0289}" srcId="{E2C1B8A1-2A42-419C-B277-E328179BBD12}" destId="{CC7B4433-CC1B-4D8B-B4D9-8AB44CB488AA}" srcOrd="1" destOrd="0" parTransId="{EC3749D0-00BB-4F70-8C52-B76EAC803D47}" sibTransId="{C2AFE1FA-14F8-435A-83CF-65BEBEBD69DF}"/>
    <dgm:cxn modelId="{6AF25AE3-FF90-4F4D-BE49-BCA6C5AC266B}" type="presOf" srcId="{FE33C2B9-65F9-4261-8049-6B8B4FCAED5B}" destId="{D3ACF139-669B-4F81-8AF6-8A099C43D1CB}" srcOrd="0" destOrd="0" presId="urn:microsoft.com/office/officeart/2008/layout/LinedList"/>
    <dgm:cxn modelId="{E743D4F5-D6FD-45A7-B3E1-AA8211E45D10}" srcId="{E2C1B8A1-2A42-419C-B277-E328179BBD12}" destId="{058BFA68-6B40-4281-AC41-4F4F61F0ED33}" srcOrd="5" destOrd="0" parTransId="{B4F3F388-AD2C-4D48-9B2D-83FEDC0D16F3}" sibTransId="{421103E6-C28A-4B2A-8823-398250358458}"/>
    <dgm:cxn modelId="{E0F2BE39-3A35-4B12-A07C-248060480B89}" type="presParOf" srcId="{955F51E5-6695-4C5C-8579-93981AA3DAE9}" destId="{57A5471B-EF2D-4914-83DC-AC84DC0F46FF}" srcOrd="0" destOrd="0" presId="urn:microsoft.com/office/officeart/2008/layout/LinedList"/>
    <dgm:cxn modelId="{61E897E8-20BE-4E47-A98C-96A9159F2726}" type="presParOf" srcId="{955F51E5-6695-4C5C-8579-93981AA3DAE9}" destId="{9661E531-406A-4DCE-930C-3D763A83CAF5}" srcOrd="1" destOrd="0" presId="urn:microsoft.com/office/officeart/2008/layout/LinedList"/>
    <dgm:cxn modelId="{D80CCD64-96DD-4990-8C8C-83A50BC6F4C3}" type="presParOf" srcId="{9661E531-406A-4DCE-930C-3D763A83CAF5}" destId="{1FD22CE3-8630-4D12-9255-EE2AB356171B}" srcOrd="0" destOrd="0" presId="urn:microsoft.com/office/officeart/2008/layout/LinedList"/>
    <dgm:cxn modelId="{67104E09-9AD2-489C-BE2D-3B4F4D6A2CE8}" type="presParOf" srcId="{9661E531-406A-4DCE-930C-3D763A83CAF5}" destId="{F358C5D9-CD05-49D4-A65E-E8C21E150C4D}" srcOrd="1" destOrd="0" presId="urn:microsoft.com/office/officeart/2008/layout/LinedList"/>
    <dgm:cxn modelId="{17E5BBF2-9C91-4C54-B0C1-EAC9331D3285}" type="presParOf" srcId="{F358C5D9-CD05-49D4-A65E-E8C21E150C4D}" destId="{40FE5E6A-D3C8-47E7-8B39-D6A6FBF77677}" srcOrd="0" destOrd="0" presId="urn:microsoft.com/office/officeart/2008/layout/LinedList"/>
    <dgm:cxn modelId="{736A6F51-5AA6-4A27-941E-ECE77D27B764}" type="presParOf" srcId="{F358C5D9-CD05-49D4-A65E-E8C21E150C4D}" destId="{E1BC3845-5819-4744-8696-FA4EB4EF3474}" srcOrd="1" destOrd="0" presId="urn:microsoft.com/office/officeart/2008/layout/LinedList"/>
    <dgm:cxn modelId="{5D348D9D-7194-4848-A329-DDE316B9A7B2}" type="presParOf" srcId="{E1BC3845-5819-4744-8696-FA4EB4EF3474}" destId="{66226C2F-65DA-4B2B-94F2-A2678AD275DD}" srcOrd="0" destOrd="0" presId="urn:microsoft.com/office/officeart/2008/layout/LinedList"/>
    <dgm:cxn modelId="{14DF5DBD-B635-4470-90C3-60CC9A507DEA}" type="presParOf" srcId="{E1BC3845-5819-4744-8696-FA4EB4EF3474}" destId="{BD0A0674-DB46-4850-98FF-83121F1492CA}" srcOrd="1" destOrd="0" presId="urn:microsoft.com/office/officeart/2008/layout/LinedList"/>
    <dgm:cxn modelId="{182DD8F4-A5C7-4A8C-A794-C607B253BEDE}" type="presParOf" srcId="{E1BC3845-5819-4744-8696-FA4EB4EF3474}" destId="{035D1BA4-6880-4C05-9413-D7F72AC8552D}" srcOrd="2" destOrd="0" presId="urn:microsoft.com/office/officeart/2008/layout/LinedList"/>
    <dgm:cxn modelId="{A2741406-DA26-4565-8D27-619E7A867959}" type="presParOf" srcId="{F358C5D9-CD05-49D4-A65E-E8C21E150C4D}" destId="{97103E1F-C3CA-4CA8-A2E1-50B3B4D858CB}" srcOrd="2" destOrd="0" presId="urn:microsoft.com/office/officeart/2008/layout/LinedList"/>
    <dgm:cxn modelId="{9ED665B9-B664-4FAD-AAA8-CB7EB76271E8}" type="presParOf" srcId="{F358C5D9-CD05-49D4-A65E-E8C21E150C4D}" destId="{231DA331-A965-4345-931F-73D2452FFB24}" srcOrd="3" destOrd="0" presId="urn:microsoft.com/office/officeart/2008/layout/LinedList"/>
    <dgm:cxn modelId="{4A9430E1-5689-4C4B-BEB7-8FBD64FEA386}" type="presParOf" srcId="{F358C5D9-CD05-49D4-A65E-E8C21E150C4D}" destId="{6090D2BB-172D-4453-918F-2B1B35EF72BE}" srcOrd="4" destOrd="0" presId="urn:microsoft.com/office/officeart/2008/layout/LinedList"/>
    <dgm:cxn modelId="{679A8C90-27D8-4702-8F2F-6BF9A0307EA0}" type="presParOf" srcId="{6090D2BB-172D-4453-918F-2B1B35EF72BE}" destId="{8AF3BBFA-18B4-44D1-9617-6EDCCCDDDD19}" srcOrd="0" destOrd="0" presId="urn:microsoft.com/office/officeart/2008/layout/LinedList"/>
    <dgm:cxn modelId="{3EACCDF2-9401-46AC-9707-599A56B22BF6}" type="presParOf" srcId="{6090D2BB-172D-4453-918F-2B1B35EF72BE}" destId="{6313CE0B-C0CF-4A1C-B6B2-8E0A7F33D68B}" srcOrd="1" destOrd="0" presId="urn:microsoft.com/office/officeart/2008/layout/LinedList"/>
    <dgm:cxn modelId="{7D9FC1F7-CBD8-4C10-907C-8A5CAD4872D5}" type="presParOf" srcId="{6090D2BB-172D-4453-918F-2B1B35EF72BE}" destId="{FD21A4DB-3E41-4CB9-A34B-FEA8EC20D002}" srcOrd="2" destOrd="0" presId="urn:microsoft.com/office/officeart/2008/layout/LinedList"/>
    <dgm:cxn modelId="{41BEBEAD-E54E-4625-A149-CA49A30B1F46}" type="presParOf" srcId="{F358C5D9-CD05-49D4-A65E-E8C21E150C4D}" destId="{899C3FE8-AC1A-4F88-A6B0-127A6DB0EEAE}" srcOrd="5" destOrd="0" presId="urn:microsoft.com/office/officeart/2008/layout/LinedList"/>
    <dgm:cxn modelId="{EE025E3A-3D6A-491E-8CAD-95C3FD2BCF62}" type="presParOf" srcId="{F358C5D9-CD05-49D4-A65E-E8C21E150C4D}" destId="{16849789-84BE-46D6-8F24-EE7F9D80C0AA}" srcOrd="6" destOrd="0" presId="urn:microsoft.com/office/officeart/2008/layout/LinedList"/>
    <dgm:cxn modelId="{39B37622-29EE-4BCD-8249-7A4781A26283}" type="presParOf" srcId="{F358C5D9-CD05-49D4-A65E-E8C21E150C4D}" destId="{6838C389-8452-468D-91E4-1CCCBDCB8D24}" srcOrd="7" destOrd="0" presId="urn:microsoft.com/office/officeart/2008/layout/LinedList"/>
    <dgm:cxn modelId="{F6B5DA1F-1E73-4A90-9BD9-52F0362D04E9}" type="presParOf" srcId="{6838C389-8452-468D-91E4-1CCCBDCB8D24}" destId="{0CC5B87B-40AA-4258-AA3F-50352183323D}" srcOrd="0" destOrd="0" presId="urn:microsoft.com/office/officeart/2008/layout/LinedList"/>
    <dgm:cxn modelId="{A800FEDB-FCD2-44DC-B86A-ED07246CA519}" type="presParOf" srcId="{6838C389-8452-468D-91E4-1CCCBDCB8D24}" destId="{A739D9F0-0D0E-44E6-B7A4-7B85C4A2E674}" srcOrd="1" destOrd="0" presId="urn:microsoft.com/office/officeart/2008/layout/LinedList"/>
    <dgm:cxn modelId="{A5226A52-D9BF-4021-9CA1-81D2DEAE823D}" type="presParOf" srcId="{6838C389-8452-468D-91E4-1CCCBDCB8D24}" destId="{BA02F59E-0B74-4DEB-A038-18DB0B41E7DD}" srcOrd="2" destOrd="0" presId="urn:microsoft.com/office/officeart/2008/layout/LinedList"/>
    <dgm:cxn modelId="{8F052EC6-ADAD-40F0-A345-1CDD5641BF4F}" type="presParOf" srcId="{F358C5D9-CD05-49D4-A65E-E8C21E150C4D}" destId="{EABB0EA9-4B59-443B-8729-F864D22599EA}" srcOrd="8" destOrd="0" presId="urn:microsoft.com/office/officeart/2008/layout/LinedList"/>
    <dgm:cxn modelId="{696D157A-EC34-48E5-9CD4-F9F4C642A9AB}" type="presParOf" srcId="{F358C5D9-CD05-49D4-A65E-E8C21E150C4D}" destId="{EEDCCA26-1E46-4F5C-BFB5-69ED342B0A9D}" srcOrd="9" destOrd="0" presId="urn:microsoft.com/office/officeart/2008/layout/LinedList"/>
    <dgm:cxn modelId="{D3E5A62F-6A55-4819-82B0-A7FE93FAA1EB}" type="presParOf" srcId="{F358C5D9-CD05-49D4-A65E-E8C21E150C4D}" destId="{AEA3A946-268E-4784-B6EF-F450698401EA}" srcOrd="10" destOrd="0" presId="urn:microsoft.com/office/officeart/2008/layout/LinedList"/>
    <dgm:cxn modelId="{DBEEA614-44FA-4F07-B3CC-AC1537298266}" type="presParOf" srcId="{AEA3A946-268E-4784-B6EF-F450698401EA}" destId="{C1001A3B-BA62-4D0F-A818-4ACC495A284B}" srcOrd="0" destOrd="0" presId="urn:microsoft.com/office/officeart/2008/layout/LinedList"/>
    <dgm:cxn modelId="{41981F49-3DFF-4507-96F6-291FEF5D6343}" type="presParOf" srcId="{AEA3A946-268E-4784-B6EF-F450698401EA}" destId="{D3ACF139-669B-4F81-8AF6-8A099C43D1CB}" srcOrd="1" destOrd="0" presId="urn:microsoft.com/office/officeart/2008/layout/LinedList"/>
    <dgm:cxn modelId="{585B0842-C8FC-4C81-A826-CC8B35954815}" type="presParOf" srcId="{AEA3A946-268E-4784-B6EF-F450698401EA}" destId="{CE10E75A-CC26-499B-9E45-41FE614DCD8A}" srcOrd="2" destOrd="0" presId="urn:microsoft.com/office/officeart/2008/layout/LinedList"/>
    <dgm:cxn modelId="{883B65DD-5FBC-4881-B943-1463B32978CB}" type="presParOf" srcId="{F358C5D9-CD05-49D4-A65E-E8C21E150C4D}" destId="{BFB61549-E293-4892-ABBB-D460747D81C2}" srcOrd="11" destOrd="0" presId="urn:microsoft.com/office/officeart/2008/layout/LinedList"/>
    <dgm:cxn modelId="{EC4B3455-9897-42D3-92E7-6474CED589D0}" type="presParOf" srcId="{F358C5D9-CD05-49D4-A65E-E8C21E150C4D}" destId="{AEF1CFE6-96B6-41D3-A88D-6593034B6846}" srcOrd="12" destOrd="0" presId="urn:microsoft.com/office/officeart/2008/layout/LinedList"/>
    <dgm:cxn modelId="{4737067F-F11C-4FE4-9AD2-7245F07E4406}" type="presParOf" srcId="{F358C5D9-CD05-49D4-A65E-E8C21E150C4D}" destId="{CD7FA79C-509C-4BA6-91E1-C4EF33257A16}" srcOrd="13" destOrd="0" presId="urn:microsoft.com/office/officeart/2008/layout/LinedList"/>
    <dgm:cxn modelId="{AC2CB2F8-0B6B-45AD-942E-B046B915CF9A}" type="presParOf" srcId="{CD7FA79C-509C-4BA6-91E1-C4EF33257A16}" destId="{E04E7998-F9C9-4DC5-981F-761173849E63}" srcOrd="0" destOrd="0" presId="urn:microsoft.com/office/officeart/2008/layout/LinedList"/>
    <dgm:cxn modelId="{5B3CB210-2880-445F-81B9-8BB5DDC01D17}" type="presParOf" srcId="{CD7FA79C-509C-4BA6-91E1-C4EF33257A16}" destId="{9753071E-6F05-4D61-855D-D95DF399330F}" srcOrd="1" destOrd="0" presId="urn:microsoft.com/office/officeart/2008/layout/LinedList"/>
    <dgm:cxn modelId="{52638BC2-76D7-4C7A-97E6-4F512C339DC6}" type="presParOf" srcId="{CD7FA79C-509C-4BA6-91E1-C4EF33257A16}" destId="{79972286-D42A-4016-B050-768FC4261194}" srcOrd="2" destOrd="0" presId="urn:microsoft.com/office/officeart/2008/layout/LinedList"/>
    <dgm:cxn modelId="{0B14780F-240C-4DB2-B5FC-D4CF5833DD58}" type="presParOf" srcId="{F358C5D9-CD05-49D4-A65E-E8C21E150C4D}" destId="{1D2BFA45-6DFD-4718-A69D-D1821441888B}" srcOrd="14" destOrd="0" presId="urn:microsoft.com/office/officeart/2008/layout/LinedList"/>
    <dgm:cxn modelId="{905E20EA-FF01-4145-B033-AC48EF51DDCC}" type="presParOf" srcId="{F358C5D9-CD05-49D4-A65E-E8C21E150C4D}" destId="{0589A681-48E0-4702-B303-65AC43F686C3}" srcOrd="15" destOrd="0" presId="urn:microsoft.com/office/officeart/2008/layout/LinedList"/>
    <dgm:cxn modelId="{7F232715-89DA-47C5-96FA-B5A8540B2D8C}" type="presParOf" srcId="{F358C5D9-CD05-49D4-A65E-E8C21E150C4D}" destId="{E4B327D5-F807-43C2-BEA6-75ACCEE4AA5A}" srcOrd="16" destOrd="0" presId="urn:microsoft.com/office/officeart/2008/layout/LinedList"/>
    <dgm:cxn modelId="{7D9C7025-9134-41BE-B91D-3579733DB524}" type="presParOf" srcId="{E4B327D5-F807-43C2-BEA6-75ACCEE4AA5A}" destId="{83B3DBB4-5E5E-4766-BB2D-7896C0B4C4F8}" srcOrd="0" destOrd="0" presId="urn:microsoft.com/office/officeart/2008/layout/LinedList"/>
    <dgm:cxn modelId="{DD150836-C9D5-4E6F-975B-3E0DF495D3E1}" type="presParOf" srcId="{E4B327D5-F807-43C2-BEA6-75ACCEE4AA5A}" destId="{0D5FF564-FF39-4B0C-882B-E9C5D2CC4523}" srcOrd="1" destOrd="0" presId="urn:microsoft.com/office/officeart/2008/layout/LinedList"/>
    <dgm:cxn modelId="{F3EE8756-2692-4E0B-A81F-0FE3AC903019}" type="presParOf" srcId="{E4B327D5-F807-43C2-BEA6-75ACCEE4AA5A}" destId="{B268C22B-EFCF-4B42-827F-E4856767B993}" srcOrd="2" destOrd="0" presId="urn:microsoft.com/office/officeart/2008/layout/LinedList"/>
    <dgm:cxn modelId="{17E45F8C-DB9E-477A-AA38-B8DC32C2053C}" type="presParOf" srcId="{F358C5D9-CD05-49D4-A65E-E8C21E150C4D}" destId="{104AB480-96A2-4159-ACA2-141B9501946C}" srcOrd="17" destOrd="0" presId="urn:microsoft.com/office/officeart/2008/layout/LinedList"/>
    <dgm:cxn modelId="{3D0322EA-D509-441C-974F-34F83E57983E}" type="presParOf" srcId="{F358C5D9-CD05-49D4-A65E-E8C21E150C4D}" destId="{6168DF2A-0029-4B4C-87A0-6A1B2F7DCA1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BDDC6C-EE08-4A7E-A75A-9CA60BC11B24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47C5236B-2E38-4002-8B34-7435E1CAF9EC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121F25C7-2DED-40A8-AE77-E24C7C571D4C}" type="parTrans" cxnId="{62A340B9-F2F9-493E-9D1C-2953F05F24BF}">
      <dgm:prSet/>
      <dgm:spPr/>
      <dgm:t>
        <a:bodyPr/>
        <a:lstStyle/>
        <a:p>
          <a:endParaRPr lang="es-AR"/>
        </a:p>
      </dgm:t>
    </dgm:pt>
    <dgm:pt modelId="{ADD37A81-7B41-4910-9AC8-9CC68244A51B}" type="sibTrans" cxnId="{62A340B9-F2F9-493E-9D1C-2953F05F24BF}">
      <dgm:prSet/>
      <dgm:spPr/>
      <dgm:t>
        <a:bodyPr/>
        <a:lstStyle/>
        <a:p>
          <a:endParaRPr lang="es-AR"/>
        </a:p>
      </dgm:t>
    </dgm:pt>
    <dgm:pt modelId="{0B7FA5B7-F7D8-453E-8443-F87F72BFBA1D}">
      <dgm:prSet phldrT="[Texto]"/>
      <dgm:spPr/>
      <dgm:t>
        <a:bodyPr/>
        <a:lstStyle/>
        <a:p>
          <a:r>
            <a:rPr lang="es-AR" dirty="0"/>
            <a:t>Procesos</a:t>
          </a:r>
        </a:p>
      </dgm:t>
    </dgm:pt>
    <dgm:pt modelId="{019FA14E-D0DC-4181-8D9D-E57703E15D28}" type="parTrans" cxnId="{4EB84A20-CD57-4B5C-9C82-656598D7BAF8}">
      <dgm:prSet/>
      <dgm:spPr/>
      <dgm:t>
        <a:bodyPr/>
        <a:lstStyle/>
        <a:p>
          <a:endParaRPr lang="es-AR"/>
        </a:p>
      </dgm:t>
    </dgm:pt>
    <dgm:pt modelId="{FD812C9B-ACFA-4DB4-A98D-E72451C5D2AF}" type="sibTrans" cxnId="{4EB84A20-CD57-4B5C-9C82-656598D7BAF8}">
      <dgm:prSet/>
      <dgm:spPr/>
      <dgm:t>
        <a:bodyPr/>
        <a:lstStyle/>
        <a:p>
          <a:endParaRPr lang="es-AR"/>
        </a:p>
      </dgm:t>
    </dgm:pt>
    <dgm:pt modelId="{D16491C5-70E1-4299-A1DE-E07125894F0C}">
      <dgm:prSet phldrT="[Texto]"/>
      <dgm:spPr/>
      <dgm:t>
        <a:bodyPr/>
        <a:lstStyle/>
        <a:p>
          <a:r>
            <a:rPr lang="es-AR" dirty="0"/>
            <a:t>Inscribir socio</a:t>
          </a:r>
        </a:p>
      </dgm:t>
    </dgm:pt>
    <dgm:pt modelId="{220CE619-FC14-4B45-80E7-81D161B56473}" type="parTrans" cxnId="{2657AC88-B142-49B2-B235-3527704AA21A}">
      <dgm:prSet/>
      <dgm:spPr/>
      <dgm:t>
        <a:bodyPr/>
        <a:lstStyle/>
        <a:p>
          <a:endParaRPr lang="es-AR"/>
        </a:p>
      </dgm:t>
    </dgm:pt>
    <dgm:pt modelId="{F36C2A60-FBF7-4319-8316-57F41F280547}" type="sibTrans" cxnId="{2657AC88-B142-49B2-B235-3527704AA21A}">
      <dgm:prSet/>
      <dgm:spPr/>
      <dgm:t>
        <a:bodyPr/>
        <a:lstStyle/>
        <a:p>
          <a:endParaRPr lang="es-AR"/>
        </a:p>
      </dgm:t>
    </dgm:pt>
    <dgm:pt modelId="{6E78D99D-8841-49C0-B14D-AC55BD7E9C07}">
      <dgm:prSet phldrT="[Texto]"/>
      <dgm:spPr/>
      <dgm:t>
        <a:bodyPr/>
        <a:lstStyle/>
        <a:p>
          <a:r>
            <a:rPr lang="es-AR" dirty="0"/>
            <a:t>Prestar película</a:t>
          </a:r>
        </a:p>
      </dgm:t>
    </dgm:pt>
    <dgm:pt modelId="{7AA9941A-B39A-4BDC-B43F-21638E7508BB}" type="parTrans" cxnId="{EB8CEBE2-2670-481F-938E-C127D6EE6D15}">
      <dgm:prSet/>
      <dgm:spPr/>
      <dgm:t>
        <a:bodyPr/>
        <a:lstStyle/>
        <a:p>
          <a:endParaRPr lang="es-AR"/>
        </a:p>
      </dgm:t>
    </dgm:pt>
    <dgm:pt modelId="{325C8629-61DC-4986-A5A6-DB8935CA8B71}" type="sibTrans" cxnId="{EB8CEBE2-2670-481F-938E-C127D6EE6D15}">
      <dgm:prSet/>
      <dgm:spPr/>
      <dgm:t>
        <a:bodyPr/>
        <a:lstStyle/>
        <a:p>
          <a:endParaRPr lang="es-AR"/>
        </a:p>
      </dgm:t>
    </dgm:pt>
    <dgm:pt modelId="{1047A9E1-F0F2-4166-A7E6-822EB22247B6}" type="pres">
      <dgm:prSet presAssocID="{D1BDDC6C-EE08-4A7E-A75A-9CA60BC11B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AB1DA-7192-4E5B-9702-7733AA639326}" type="pres">
      <dgm:prSet presAssocID="{47C5236B-2E38-4002-8B34-7435E1CAF9EC}" presName="centerShape" presStyleLbl="node0" presStyleIdx="0" presStyleCnt="1"/>
      <dgm:spPr/>
    </dgm:pt>
    <dgm:pt modelId="{8B757D6D-6C16-4F80-A820-A8A2D40117C7}" type="pres">
      <dgm:prSet presAssocID="{0B7FA5B7-F7D8-453E-8443-F87F72BFBA1D}" presName="node" presStyleLbl="node1" presStyleIdx="0" presStyleCnt="3">
        <dgm:presLayoutVars>
          <dgm:bulletEnabled val="1"/>
        </dgm:presLayoutVars>
      </dgm:prSet>
      <dgm:spPr/>
    </dgm:pt>
    <dgm:pt modelId="{02B770F2-797C-4245-BF2C-885047901136}" type="pres">
      <dgm:prSet presAssocID="{0B7FA5B7-F7D8-453E-8443-F87F72BFBA1D}" presName="dummy" presStyleCnt="0"/>
      <dgm:spPr/>
    </dgm:pt>
    <dgm:pt modelId="{DA6B5E12-2BF6-474E-8286-3F1322A0E208}" type="pres">
      <dgm:prSet presAssocID="{FD812C9B-ACFA-4DB4-A98D-E72451C5D2AF}" presName="sibTrans" presStyleLbl="sibTrans2D1" presStyleIdx="0" presStyleCnt="3"/>
      <dgm:spPr/>
    </dgm:pt>
    <dgm:pt modelId="{1DDE7459-5C57-4B75-9EA4-B125CD65998A}" type="pres">
      <dgm:prSet presAssocID="{D16491C5-70E1-4299-A1DE-E07125894F0C}" presName="node" presStyleLbl="node1" presStyleIdx="1" presStyleCnt="3">
        <dgm:presLayoutVars>
          <dgm:bulletEnabled val="1"/>
        </dgm:presLayoutVars>
      </dgm:prSet>
      <dgm:spPr/>
    </dgm:pt>
    <dgm:pt modelId="{E3BFACAB-5BC2-49C4-B5DE-9429E91A13ED}" type="pres">
      <dgm:prSet presAssocID="{D16491C5-70E1-4299-A1DE-E07125894F0C}" presName="dummy" presStyleCnt="0"/>
      <dgm:spPr/>
    </dgm:pt>
    <dgm:pt modelId="{BF00490E-4F45-4E72-BA05-1B67CEA6DBA4}" type="pres">
      <dgm:prSet presAssocID="{F36C2A60-FBF7-4319-8316-57F41F280547}" presName="sibTrans" presStyleLbl="sibTrans2D1" presStyleIdx="1" presStyleCnt="3"/>
      <dgm:spPr/>
    </dgm:pt>
    <dgm:pt modelId="{10DD4C26-D76D-43FD-B8A2-E7F3933835E2}" type="pres">
      <dgm:prSet presAssocID="{6E78D99D-8841-49C0-B14D-AC55BD7E9C07}" presName="node" presStyleLbl="node1" presStyleIdx="2" presStyleCnt="3">
        <dgm:presLayoutVars>
          <dgm:bulletEnabled val="1"/>
        </dgm:presLayoutVars>
      </dgm:prSet>
      <dgm:spPr/>
    </dgm:pt>
    <dgm:pt modelId="{7F895DF4-AE81-4F0E-95A4-9334A73706DA}" type="pres">
      <dgm:prSet presAssocID="{6E78D99D-8841-49C0-B14D-AC55BD7E9C07}" presName="dummy" presStyleCnt="0"/>
      <dgm:spPr/>
    </dgm:pt>
    <dgm:pt modelId="{DA691ED3-2D1A-4388-954A-8C64960B81AB}" type="pres">
      <dgm:prSet presAssocID="{325C8629-61DC-4986-A5A6-DB8935CA8B71}" presName="sibTrans" presStyleLbl="sibTrans2D1" presStyleIdx="2" presStyleCnt="3"/>
      <dgm:spPr/>
    </dgm:pt>
  </dgm:ptLst>
  <dgm:cxnLst>
    <dgm:cxn modelId="{4EB84A20-CD57-4B5C-9C82-656598D7BAF8}" srcId="{47C5236B-2E38-4002-8B34-7435E1CAF9EC}" destId="{0B7FA5B7-F7D8-453E-8443-F87F72BFBA1D}" srcOrd="0" destOrd="0" parTransId="{019FA14E-D0DC-4181-8D9D-E57703E15D28}" sibTransId="{FD812C9B-ACFA-4DB4-A98D-E72451C5D2AF}"/>
    <dgm:cxn modelId="{C5C52F60-E8A6-4A78-B11D-A71864846FBC}" type="presOf" srcId="{47C5236B-2E38-4002-8B34-7435E1CAF9EC}" destId="{40BAB1DA-7192-4E5B-9702-7733AA639326}" srcOrd="0" destOrd="0" presId="urn:microsoft.com/office/officeart/2005/8/layout/radial6"/>
    <dgm:cxn modelId="{0211654A-8A7D-4C64-BF41-965E3FC5EF2C}" type="presOf" srcId="{6E78D99D-8841-49C0-B14D-AC55BD7E9C07}" destId="{10DD4C26-D76D-43FD-B8A2-E7F3933835E2}" srcOrd="0" destOrd="0" presId="urn:microsoft.com/office/officeart/2005/8/layout/radial6"/>
    <dgm:cxn modelId="{4DAC797C-6B2D-48B1-92EA-D589A984FDD6}" type="presOf" srcId="{325C8629-61DC-4986-A5A6-DB8935CA8B71}" destId="{DA691ED3-2D1A-4388-954A-8C64960B81AB}" srcOrd="0" destOrd="0" presId="urn:microsoft.com/office/officeart/2005/8/layout/radial6"/>
    <dgm:cxn modelId="{2657AC88-B142-49B2-B235-3527704AA21A}" srcId="{47C5236B-2E38-4002-8B34-7435E1CAF9EC}" destId="{D16491C5-70E1-4299-A1DE-E07125894F0C}" srcOrd="1" destOrd="0" parTransId="{220CE619-FC14-4B45-80E7-81D161B56473}" sibTransId="{F36C2A60-FBF7-4319-8316-57F41F280547}"/>
    <dgm:cxn modelId="{BCE89589-3A1C-4791-AA17-F2A6E109F94A}" type="presOf" srcId="{F36C2A60-FBF7-4319-8316-57F41F280547}" destId="{BF00490E-4F45-4E72-BA05-1B67CEA6DBA4}" srcOrd="0" destOrd="0" presId="urn:microsoft.com/office/officeart/2005/8/layout/radial6"/>
    <dgm:cxn modelId="{832343B4-91B8-45BA-8BB2-A2CE9F47E0E7}" type="presOf" srcId="{D1BDDC6C-EE08-4A7E-A75A-9CA60BC11B24}" destId="{1047A9E1-F0F2-4166-A7E6-822EB22247B6}" srcOrd="0" destOrd="0" presId="urn:microsoft.com/office/officeart/2005/8/layout/radial6"/>
    <dgm:cxn modelId="{62A340B9-F2F9-493E-9D1C-2953F05F24BF}" srcId="{D1BDDC6C-EE08-4A7E-A75A-9CA60BC11B24}" destId="{47C5236B-2E38-4002-8B34-7435E1CAF9EC}" srcOrd="0" destOrd="0" parTransId="{121F25C7-2DED-40A8-AE77-E24C7C571D4C}" sibTransId="{ADD37A81-7B41-4910-9AC8-9CC68244A51B}"/>
    <dgm:cxn modelId="{0BF133BE-9CDD-4B4C-B9DC-7BE7D5878EA5}" type="presOf" srcId="{FD812C9B-ACFA-4DB4-A98D-E72451C5D2AF}" destId="{DA6B5E12-2BF6-474E-8286-3F1322A0E208}" srcOrd="0" destOrd="0" presId="urn:microsoft.com/office/officeart/2005/8/layout/radial6"/>
    <dgm:cxn modelId="{ACA8B3C9-D246-41FA-80A9-9B8BA48181A0}" type="presOf" srcId="{D16491C5-70E1-4299-A1DE-E07125894F0C}" destId="{1DDE7459-5C57-4B75-9EA4-B125CD65998A}" srcOrd="0" destOrd="0" presId="urn:microsoft.com/office/officeart/2005/8/layout/radial6"/>
    <dgm:cxn modelId="{49EB29D2-66E9-400F-A18D-FB23F057E1E8}" type="presOf" srcId="{0B7FA5B7-F7D8-453E-8443-F87F72BFBA1D}" destId="{8B757D6D-6C16-4F80-A820-A8A2D40117C7}" srcOrd="0" destOrd="0" presId="urn:microsoft.com/office/officeart/2005/8/layout/radial6"/>
    <dgm:cxn modelId="{EB8CEBE2-2670-481F-938E-C127D6EE6D15}" srcId="{47C5236B-2E38-4002-8B34-7435E1CAF9EC}" destId="{6E78D99D-8841-49C0-B14D-AC55BD7E9C07}" srcOrd="2" destOrd="0" parTransId="{7AA9941A-B39A-4BDC-B43F-21638E7508BB}" sibTransId="{325C8629-61DC-4986-A5A6-DB8935CA8B71}"/>
    <dgm:cxn modelId="{0BF2D41F-B31C-49C5-BB3C-0F53DC3B7220}" type="presParOf" srcId="{1047A9E1-F0F2-4166-A7E6-822EB22247B6}" destId="{40BAB1DA-7192-4E5B-9702-7733AA639326}" srcOrd="0" destOrd="0" presId="urn:microsoft.com/office/officeart/2005/8/layout/radial6"/>
    <dgm:cxn modelId="{F62A665B-5E48-4FA6-B0B5-A5DCDBB9AE69}" type="presParOf" srcId="{1047A9E1-F0F2-4166-A7E6-822EB22247B6}" destId="{8B757D6D-6C16-4F80-A820-A8A2D40117C7}" srcOrd="1" destOrd="0" presId="urn:microsoft.com/office/officeart/2005/8/layout/radial6"/>
    <dgm:cxn modelId="{5C6F1245-22A7-4824-AA8A-1E1884DF255C}" type="presParOf" srcId="{1047A9E1-F0F2-4166-A7E6-822EB22247B6}" destId="{02B770F2-797C-4245-BF2C-885047901136}" srcOrd="2" destOrd="0" presId="urn:microsoft.com/office/officeart/2005/8/layout/radial6"/>
    <dgm:cxn modelId="{54F89AB4-50FB-4421-A538-3E772F946B70}" type="presParOf" srcId="{1047A9E1-F0F2-4166-A7E6-822EB22247B6}" destId="{DA6B5E12-2BF6-474E-8286-3F1322A0E208}" srcOrd="3" destOrd="0" presId="urn:microsoft.com/office/officeart/2005/8/layout/radial6"/>
    <dgm:cxn modelId="{698336D4-7C9C-461B-AC69-22A759F76137}" type="presParOf" srcId="{1047A9E1-F0F2-4166-A7E6-822EB22247B6}" destId="{1DDE7459-5C57-4B75-9EA4-B125CD65998A}" srcOrd="4" destOrd="0" presId="urn:microsoft.com/office/officeart/2005/8/layout/radial6"/>
    <dgm:cxn modelId="{50511185-3F26-4208-98F5-212973555C38}" type="presParOf" srcId="{1047A9E1-F0F2-4166-A7E6-822EB22247B6}" destId="{E3BFACAB-5BC2-49C4-B5DE-9429E91A13ED}" srcOrd="5" destOrd="0" presId="urn:microsoft.com/office/officeart/2005/8/layout/radial6"/>
    <dgm:cxn modelId="{F0E8BEB0-6EE3-4FEB-A1F4-079DC523F200}" type="presParOf" srcId="{1047A9E1-F0F2-4166-A7E6-822EB22247B6}" destId="{BF00490E-4F45-4E72-BA05-1B67CEA6DBA4}" srcOrd="6" destOrd="0" presId="urn:microsoft.com/office/officeart/2005/8/layout/radial6"/>
    <dgm:cxn modelId="{E3C397FB-98DF-4021-A429-6C8D5B471A86}" type="presParOf" srcId="{1047A9E1-F0F2-4166-A7E6-822EB22247B6}" destId="{10DD4C26-D76D-43FD-B8A2-E7F3933835E2}" srcOrd="7" destOrd="0" presId="urn:microsoft.com/office/officeart/2005/8/layout/radial6"/>
    <dgm:cxn modelId="{D0AABDD1-CAD3-4D09-B2A2-A76BBB5705EE}" type="presParOf" srcId="{1047A9E1-F0F2-4166-A7E6-822EB22247B6}" destId="{7F895DF4-AE81-4F0E-95A4-9334A73706DA}" srcOrd="8" destOrd="0" presId="urn:microsoft.com/office/officeart/2005/8/layout/radial6"/>
    <dgm:cxn modelId="{33434651-D47E-4A74-B5D0-E920431CA0F5}" type="presParOf" srcId="{1047A9E1-F0F2-4166-A7E6-822EB22247B6}" destId="{DA691ED3-2D1A-4388-954A-8C64960B81A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3B30AE-B89B-49F8-B68F-A1F8A858F0A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D71F7513-1220-4FC1-8EE5-83692D35B5EA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E1BE55F6-01B2-4E4D-8FAA-58F12D5D497D}" type="parTrans" cxnId="{BC973323-62A6-4ADE-823D-9D4C1A1E7FA1}">
      <dgm:prSet/>
      <dgm:spPr/>
      <dgm:t>
        <a:bodyPr/>
        <a:lstStyle/>
        <a:p>
          <a:endParaRPr lang="es-AR"/>
        </a:p>
      </dgm:t>
    </dgm:pt>
    <dgm:pt modelId="{B2415555-F287-415F-932C-5D7E88B5E89C}" type="sibTrans" cxnId="{BC973323-62A6-4ADE-823D-9D4C1A1E7FA1}">
      <dgm:prSet/>
      <dgm:spPr/>
      <dgm:t>
        <a:bodyPr/>
        <a:lstStyle/>
        <a:p>
          <a:endParaRPr lang="es-AR"/>
        </a:p>
      </dgm:t>
    </dgm:pt>
    <dgm:pt modelId="{2F37BD2B-D232-4001-A588-DBEEF472332C}">
      <dgm:prSet phldrT="[Texto]"/>
      <dgm:spPr/>
      <dgm:t>
        <a:bodyPr/>
        <a:lstStyle/>
        <a:p>
          <a:r>
            <a:rPr lang="es-AR" dirty="0"/>
            <a:t>Entidad Externa</a:t>
          </a:r>
        </a:p>
      </dgm:t>
    </dgm:pt>
    <dgm:pt modelId="{24505012-4741-4C44-8308-94EA714F6765}" type="parTrans" cxnId="{4F2506CB-7772-42C6-886F-F724A85168AD}">
      <dgm:prSet/>
      <dgm:spPr/>
      <dgm:t>
        <a:bodyPr/>
        <a:lstStyle/>
        <a:p>
          <a:endParaRPr lang="es-AR"/>
        </a:p>
      </dgm:t>
    </dgm:pt>
    <dgm:pt modelId="{5972D7C7-C7A9-412A-B691-12F471BC6BE5}" type="sibTrans" cxnId="{4F2506CB-7772-42C6-886F-F724A85168AD}">
      <dgm:prSet/>
      <dgm:spPr/>
      <dgm:t>
        <a:bodyPr/>
        <a:lstStyle/>
        <a:p>
          <a:endParaRPr lang="es-AR"/>
        </a:p>
      </dgm:t>
    </dgm:pt>
    <dgm:pt modelId="{C3F8C5CA-F3E3-42F4-946F-DBFB1ECE2F73}">
      <dgm:prSet phldrT="[Texto]"/>
      <dgm:spPr/>
      <dgm:t>
        <a:bodyPr/>
        <a:lstStyle/>
        <a:p>
          <a:r>
            <a:rPr lang="es-AR" dirty="0"/>
            <a:t>Socio</a:t>
          </a:r>
        </a:p>
      </dgm:t>
    </dgm:pt>
    <dgm:pt modelId="{CB4D9159-1840-4AF1-BBD2-D0AA7FD2DEAB}" type="parTrans" cxnId="{D98622D7-D4BC-41B2-8E54-6C6FF6115ED9}">
      <dgm:prSet/>
      <dgm:spPr/>
      <dgm:t>
        <a:bodyPr/>
        <a:lstStyle/>
        <a:p>
          <a:endParaRPr lang="es-AR"/>
        </a:p>
      </dgm:t>
    </dgm:pt>
    <dgm:pt modelId="{E49C1846-1679-456B-8FCD-257B2916C8C2}" type="sibTrans" cxnId="{D98622D7-D4BC-41B2-8E54-6C6FF6115ED9}">
      <dgm:prSet/>
      <dgm:spPr/>
      <dgm:t>
        <a:bodyPr/>
        <a:lstStyle/>
        <a:p>
          <a:endParaRPr lang="es-AR"/>
        </a:p>
      </dgm:t>
    </dgm:pt>
    <dgm:pt modelId="{8AFEDC2F-AE58-400B-9F0F-805CC878A9C4}">
      <dgm:prSet phldrT="[Texto]"/>
      <dgm:spPr/>
      <dgm:t>
        <a:bodyPr/>
        <a:lstStyle/>
        <a:p>
          <a:r>
            <a:rPr lang="es-AR" dirty="0"/>
            <a:t>Proveedor</a:t>
          </a:r>
        </a:p>
      </dgm:t>
    </dgm:pt>
    <dgm:pt modelId="{312F376D-01F8-4F3E-99A4-93197ED72D5D}" type="parTrans" cxnId="{8527F210-9BE3-4985-86CC-C96E958DDE74}">
      <dgm:prSet/>
      <dgm:spPr/>
      <dgm:t>
        <a:bodyPr/>
        <a:lstStyle/>
        <a:p>
          <a:endParaRPr lang="es-AR"/>
        </a:p>
      </dgm:t>
    </dgm:pt>
    <dgm:pt modelId="{ADDDF4DD-2004-4F2D-984F-FF96CAD8A26A}" type="sibTrans" cxnId="{8527F210-9BE3-4985-86CC-C96E958DDE74}">
      <dgm:prSet/>
      <dgm:spPr/>
      <dgm:t>
        <a:bodyPr/>
        <a:lstStyle/>
        <a:p>
          <a:endParaRPr lang="es-AR"/>
        </a:p>
      </dgm:t>
    </dgm:pt>
    <dgm:pt modelId="{6A1353DB-2745-432F-9C01-43ADD74BDA36}" type="pres">
      <dgm:prSet presAssocID="{1E3B30AE-B89B-49F8-B68F-A1F8A858F0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59247B6-B461-4611-93D5-112408FD14AE}" type="pres">
      <dgm:prSet presAssocID="{D71F7513-1220-4FC1-8EE5-83692D35B5EA}" presName="singleCycle" presStyleCnt="0"/>
      <dgm:spPr/>
    </dgm:pt>
    <dgm:pt modelId="{02C47C2B-4916-40BB-80E4-8B41831BDEBF}" type="pres">
      <dgm:prSet presAssocID="{D71F7513-1220-4FC1-8EE5-83692D35B5EA}" presName="singleCenter" presStyleLbl="node1" presStyleIdx="0" presStyleCnt="4">
        <dgm:presLayoutVars>
          <dgm:chMax val="7"/>
          <dgm:chPref val="7"/>
        </dgm:presLayoutVars>
      </dgm:prSet>
      <dgm:spPr/>
    </dgm:pt>
    <dgm:pt modelId="{F631D3C7-C284-4728-B69B-C810F25E6AFF}" type="pres">
      <dgm:prSet presAssocID="{24505012-4741-4C44-8308-94EA714F6765}" presName="Name56" presStyleLbl="parChTrans1D2" presStyleIdx="0" presStyleCnt="3"/>
      <dgm:spPr/>
    </dgm:pt>
    <dgm:pt modelId="{E88BF178-AE89-4D8B-95D1-123387B72401}" type="pres">
      <dgm:prSet presAssocID="{2F37BD2B-D232-4001-A588-DBEEF472332C}" presName="text0" presStyleLbl="node1" presStyleIdx="1" presStyleCnt="4">
        <dgm:presLayoutVars>
          <dgm:bulletEnabled val="1"/>
        </dgm:presLayoutVars>
      </dgm:prSet>
      <dgm:spPr/>
    </dgm:pt>
    <dgm:pt modelId="{229E5FAF-B2D0-486D-BC35-4CEB5626617F}" type="pres">
      <dgm:prSet presAssocID="{CB4D9159-1840-4AF1-BBD2-D0AA7FD2DEAB}" presName="Name56" presStyleLbl="parChTrans1D2" presStyleIdx="1" presStyleCnt="3"/>
      <dgm:spPr/>
    </dgm:pt>
    <dgm:pt modelId="{C9656A5C-348B-4A95-9F09-4AE60BA48642}" type="pres">
      <dgm:prSet presAssocID="{C3F8C5CA-F3E3-42F4-946F-DBFB1ECE2F73}" presName="text0" presStyleLbl="node1" presStyleIdx="2" presStyleCnt="4">
        <dgm:presLayoutVars>
          <dgm:bulletEnabled val="1"/>
        </dgm:presLayoutVars>
      </dgm:prSet>
      <dgm:spPr/>
    </dgm:pt>
    <dgm:pt modelId="{48A14A21-33CA-4378-89C1-B0269DBCF861}" type="pres">
      <dgm:prSet presAssocID="{312F376D-01F8-4F3E-99A4-93197ED72D5D}" presName="Name56" presStyleLbl="parChTrans1D2" presStyleIdx="2" presStyleCnt="3"/>
      <dgm:spPr/>
    </dgm:pt>
    <dgm:pt modelId="{17B0278C-503B-4495-92EC-E2822127F000}" type="pres">
      <dgm:prSet presAssocID="{8AFEDC2F-AE58-400B-9F0F-805CC878A9C4}" presName="text0" presStyleLbl="node1" presStyleIdx="3" presStyleCnt="4">
        <dgm:presLayoutVars>
          <dgm:bulletEnabled val="1"/>
        </dgm:presLayoutVars>
      </dgm:prSet>
      <dgm:spPr/>
    </dgm:pt>
  </dgm:ptLst>
  <dgm:cxnLst>
    <dgm:cxn modelId="{8527F210-9BE3-4985-86CC-C96E958DDE74}" srcId="{D71F7513-1220-4FC1-8EE5-83692D35B5EA}" destId="{8AFEDC2F-AE58-400B-9F0F-805CC878A9C4}" srcOrd="2" destOrd="0" parTransId="{312F376D-01F8-4F3E-99A4-93197ED72D5D}" sibTransId="{ADDDF4DD-2004-4F2D-984F-FF96CAD8A26A}"/>
    <dgm:cxn modelId="{BC973323-62A6-4ADE-823D-9D4C1A1E7FA1}" srcId="{1E3B30AE-B89B-49F8-B68F-A1F8A858F0A9}" destId="{D71F7513-1220-4FC1-8EE5-83692D35B5EA}" srcOrd="0" destOrd="0" parTransId="{E1BE55F6-01B2-4E4D-8FAA-58F12D5D497D}" sibTransId="{B2415555-F287-415F-932C-5D7E88B5E89C}"/>
    <dgm:cxn modelId="{3BC5E42D-879A-4CFB-8370-BDF15F82307C}" type="presOf" srcId="{CB4D9159-1840-4AF1-BBD2-D0AA7FD2DEAB}" destId="{229E5FAF-B2D0-486D-BC35-4CEB5626617F}" srcOrd="0" destOrd="0" presId="urn:microsoft.com/office/officeart/2008/layout/RadialCluster"/>
    <dgm:cxn modelId="{58527736-0133-4F60-94A8-51FC95768FE7}" type="presOf" srcId="{1E3B30AE-B89B-49F8-B68F-A1F8A858F0A9}" destId="{6A1353DB-2745-432F-9C01-43ADD74BDA36}" srcOrd="0" destOrd="0" presId="urn:microsoft.com/office/officeart/2008/layout/RadialCluster"/>
    <dgm:cxn modelId="{5D91FF75-2AD6-484E-B0C4-058C1407135C}" type="presOf" srcId="{312F376D-01F8-4F3E-99A4-93197ED72D5D}" destId="{48A14A21-33CA-4378-89C1-B0269DBCF861}" srcOrd="0" destOrd="0" presId="urn:microsoft.com/office/officeart/2008/layout/RadialCluster"/>
    <dgm:cxn modelId="{F1748378-72BC-490C-9AA7-A29D2EECB088}" type="presOf" srcId="{2F37BD2B-D232-4001-A588-DBEEF472332C}" destId="{E88BF178-AE89-4D8B-95D1-123387B72401}" srcOrd="0" destOrd="0" presId="urn:microsoft.com/office/officeart/2008/layout/RadialCluster"/>
    <dgm:cxn modelId="{D78EC68A-1AFB-4D67-A368-8B20678F1ECA}" type="presOf" srcId="{C3F8C5CA-F3E3-42F4-946F-DBFB1ECE2F73}" destId="{C9656A5C-348B-4A95-9F09-4AE60BA48642}" srcOrd="0" destOrd="0" presId="urn:microsoft.com/office/officeart/2008/layout/RadialCluster"/>
    <dgm:cxn modelId="{4F2506CB-7772-42C6-886F-F724A85168AD}" srcId="{D71F7513-1220-4FC1-8EE5-83692D35B5EA}" destId="{2F37BD2B-D232-4001-A588-DBEEF472332C}" srcOrd="0" destOrd="0" parTransId="{24505012-4741-4C44-8308-94EA714F6765}" sibTransId="{5972D7C7-C7A9-412A-B691-12F471BC6BE5}"/>
    <dgm:cxn modelId="{D98622D7-D4BC-41B2-8E54-6C6FF6115ED9}" srcId="{D71F7513-1220-4FC1-8EE5-83692D35B5EA}" destId="{C3F8C5CA-F3E3-42F4-946F-DBFB1ECE2F73}" srcOrd="1" destOrd="0" parTransId="{CB4D9159-1840-4AF1-BBD2-D0AA7FD2DEAB}" sibTransId="{E49C1846-1679-456B-8FCD-257B2916C8C2}"/>
    <dgm:cxn modelId="{062CA9F3-4F62-4BEF-A62E-78A699F1CC2F}" type="presOf" srcId="{D71F7513-1220-4FC1-8EE5-83692D35B5EA}" destId="{02C47C2B-4916-40BB-80E4-8B41831BDEBF}" srcOrd="0" destOrd="0" presId="urn:microsoft.com/office/officeart/2008/layout/RadialCluster"/>
    <dgm:cxn modelId="{63D484F5-F57A-4973-A3AF-9E7A60F88949}" type="presOf" srcId="{24505012-4741-4C44-8308-94EA714F6765}" destId="{F631D3C7-C284-4728-B69B-C810F25E6AFF}" srcOrd="0" destOrd="0" presId="urn:microsoft.com/office/officeart/2008/layout/RadialCluster"/>
    <dgm:cxn modelId="{551FB6FB-5934-4632-A1C9-053D57760985}" type="presOf" srcId="{8AFEDC2F-AE58-400B-9F0F-805CC878A9C4}" destId="{17B0278C-503B-4495-92EC-E2822127F000}" srcOrd="0" destOrd="0" presId="urn:microsoft.com/office/officeart/2008/layout/RadialCluster"/>
    <dgm:cxn modelId="{1480EC35-0C69-4B1C-B7D5-7DDDF26275DF}" type="presParOf" srcId="{6A1353DB-2745-432F-9C01-43ADD74BDA36}" destId="{659247B6-B461-4611-93D5-112408FD14AE}" srcOrd="0" destOrd="0" presId="urn:microsoft.com/office/officeart/2008/layout/RadialCluster"/>
    <dgm:cxn modelId="{17618F21-5251-4A99-A926-B4DEA0DAEA7F}" type="presParOf" srcId="{659247B6-B461-4611-93D5-112408FD14AE}" destId="{02C47C2B-4916-40BB-80E4-8B41831BDEBF}" srcOrd="0" destOrd="0" presId="urn:microsoft.com/office/officeart/2008/layout/RadialCluster"/>
    <dgm:cxn modelId="{E270210E-8AD1-44DA-8B47-9077751756EF}" type="presParOf" srcId="{659247B6-B461-4611-93D5-112408FD14AE}" destId="{F631D3C7-C284-4728-B69B-C810F25E6AFF}" srcOrd="1" destOrd="0" presId="urn:microsoft.com/office/officeart/2008/layout/RadialCluster"/>
    <dgm:cxn modelId="{AEC47493-7A9C-4264-BDD2-4CBABA037F9A}" type="presParOf" srcId="{659247B6-B461-4611-93D5-112408FD14AE}" destId="{E88BF178-AE89-4D8B-95D1-123387B72401}" srcOrd="2" destOrd="0" presId="urn:microsoft.com/office/officeart/2008/layout/RadialCluster"/>
    <dgm:cxn modelId="{742AC595-554D-4F05-8C4A-7A1156F4207D}" type="presParOf" srcId="{659247B6-B461-4611-93D5-112408FD14AE}" destId="{229E5FAF-B2D0-486D-BC35-4CEB5626617F}" srcOrd="3" destOrd="0" presId="urn:microsoft.com/office/officeart/2008/layout/RadialCluster"/>
    <dgm:cxn modelId="{90285499-F430-4DEF-96A0-55E799D102D8}" type="presParOf" srcId="{659247B6-B461-4611-93D5-112408FD14AE}" destId="{C9656A5C-348B-4A95-9F09-4AE60BA48642}" srcOrd="4" destOrd="0" presId="urn:microsoft.com/office/officeart/2008/layout/RadialCluster"/>
    <dgm:cxn modelId="{478AA869-5703-4A60-B12B-7EDC6FBAEE41}" type="presParOf" srcId="{659247B6-B461-4611-93D5-112408FD14AE}" destId="{48A14A21-33CA-4378-89C1-B0269DBCF861}" srcOrd="5" destOrd="0" presId="urn:microsoft.com/office/officeart/2008/layout/RadialCluster"/>
    <dgm:cxn modelId="{53E299F5-37CB-4543-BB5A-D97890E23B3D}" type="presParOf" srcId="{659247B6-B461-4611-93D5-112408FD14AE}" destId="{17B0278C-503B-4495-92EC-E2822127F00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168ACE-8466-4A8B-BE92-5ADE9C1F1EA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9BFA4F85-EB85-480E-8853-F4747E864DEE}">
      <dgm:prSet phldrT="[Texto]"/>
      <dgm:spPr/>
      <dgm:t>
        <a:bodyPr/>
        <a:lstStyle/>
        <a:p>
          <a:r>
            <a:rPr lang="es-AR" dirty="0"/>
            <a:t>Flujo de datos</a:t>
          </a:r>
        </a:p>
      </dgm:t>
    </dgm:pt>
    <dgm:pt modelId="{C067D282-B87D-429F-A4BD-3C8FD992A7DC}" type="parTrans" cxnId="{0FAC0D1E-2FC8-4730-9B44-43CA0F7BF5B5}">
      <dgm:prSet/>
      <dgm:spPr/>
      <dgm:t>
        <a:bodyPr/>
        <a:lstStyle/>
        <a:p>
          <a:endParaRPr lang="es-AR"/>
        </a:p>
      </dgm:t>
    </dgm:pt>
    <dgm:pt modelId="{D261A497-03A3-4E94-9AA2-C1485709598F}" type="sibTrans" cxnId="{0FAC0D1E-2FC8-4730-9B44-43CA0F7BF5B5}">
      <dgm:prSet/>
      <dgm:spPr/>
      <dgm:t>
        <a:bodyPr/>
        <a:lstStyle/>
        <a:p>
          <a:endParaRPr lang="es-AR"/>
        </a:p>
      </dgm:t>
    </dgm:pt>
    <dgm:pt modelId="{49DEB213-039A-42DC-A413-713A6D788465}">
      <dgm:prSet phldrT="[Texto]"/>
      <dgm:spPr/>
      <dgm:t>
        <a:bodyPr/>
        <a:lstStyle/>
        <a:p>
          <a:r>
            <a:rPr lang="es-AR" dirty="0"/>
            <a:t>Datos socio</a:t>
          </a:r>
        </a:p>
      </dgm:t>
    </dgm:pt>
    <dgm:pt modelId="{16C19FC9-7B63-4CDC-BF2A-FFC20E050899}" type="parTrans" cxnId="{EB17D834-423B-4A26-9D3B-1D6AA7C45F58}">
      <dgm:prSet/>
      <dgm:spPr/>
      <dgm:t>
        <a:bodyPr/>
        <a:lstStyle/>
        <a:p>
          <a:endParaRPr lang="es-AR"/>
        </a:p>
      </dgm:t>
    </dgm:pt>
    <dgm:pt modelId="{50946EE1-FA15-4C09-8560-A20D3808E218}" type="sibTrans" cxnId="{EB17D834-423B-4A26-9D3B-1D6AA7C45F58}">
      <dgm:prSet/>
      <dgm:spPr/>
      <dgm:t>
        <a:bodyPr/>
        <a:lstStyle/>
        <a:p>
          <a:endParaRPr lang="es-AR"/>
        </a:p>
      </dgm:t>
    </dgm:pt>
    <dgm:pt modelId="{A33138FB-467A-449A-AFCC-307B6563D14F}">
      <dgm:prSet phldrT="[Texto]"/>
      <dgm:spPr/>
      <dgm:t>
        <a:bodyPr/>
        <a:lstStyle/>
        <a:p>
          <a:r>
            <a:rPr lang="es-AR" dirty="0"/>
            <a:t>Cantidad</a:t>
          </a:r>
        </a:p>
      </dgm:t>
    </dgm:pt>
    <dgm:pt modelId="{7FF6A5B6-4772-418A-AA8C-AEDC64055CBF}" type="parTrans" cxnId="{9F7DD680-7B66-4B2C-A01B-A4E769A1801E}">
      <dgm:prSet/>
      <dgm:spPr/>
      <dgm:t>
        <a:bodyPr/>
        <a:lstStyle/>
        <a:p>
          <a:endParaRPr lang="es-AR"/>
        </a:p>
      </dgm:t>
    </dgm:pt>
    <dgm:pt modelId="{D489C8D3-3749-41D0-9307-6D71550F6781}" type="sibTrans" cxnId="{9F7DD680-7B66-4B2C-A01B-A4E769A1801E}">
      <dgm:prSet/>
      <dgm:spPr/>
      <dgm:t>
        <a:bodyPr/>
        <a:lstStyle/>
        <a:p>
          <a:endParaRPr lang="es-AR"/>
        </a:p>
      </dgm:t>
    </dgm:pt>
    <dgm:pt modelId="{39C9F5E6-E520-496D-8F29-03E1991BBE2B}" type="pres">
      <dgm:prSet presAssocID="{33168ACE-8466-4A8B-BE92-5ADE9C1F1EA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456C4EC-28B7-40CE-A9F5-DBC546505C68}" type="pres">
      <dgm:prSet presAssocID="{9BFA4F85-EB85-480E-8853-F4747E864DEE}" presName="Accent1" presStyleCnt="0"/>
      <dgm:spPr/>
    </dgm:pt>
    <dgm:pt modelId="{DDF2877F-A3C7-46F0-B1C4-CCDB7F96D5C0}" type="pres">
      <dgm:prSet presAssocID="{9BFA4F85-EB85-480E-8853-F4747E864DEE}" presName="Accent" presStyleLbl="node1" presStyleIdx="0" presStyleCnt="3"/>
      <dgm:spPr/>
    </dgm:pt>
    <dgm:pt modelId="{24F3A843-AAAB-4E13-A992-6A75FD35C6EA}" type="pres">
      <dgm:prSet presAssocID="{9BFA4F85-EB85-480E-8853-F4747E864DE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895A670-EE46-4003-AA39-6DA3554824E1}" type="pres">
      <dgm:prSet presAssocID="{49DEB213-039A-42DC-A413-713A6D788465}" presName="Accent2" presStyleCnt="0"/>
      <dgm:spPr/>
    </dgm:pt>
    <dgm:pt modelId="{F230EF8F-FA67-424F-A765-32932BABED47}" type="pres">
      <dgm:prSet presAssocID="{49DEB213-039A-42DC-A413-713A6D788465}" presName="Accent" presStyleLbl="node1" presStyleIdx="1" presStyleCnt="3"/>
      <dgm:spPr/>
    </dgm:pt>
    <dgm:pt modelId="{3898559C-4454-483B-8002-C686F16BC476}" type="pres">
      <dgm:prSet presAssocID="{49DEB213-039A-42DC-A413-713A6D78846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98E1ABF-58D7-4CC1-9232-D7DA5EEF1D2E}" type="pres">
      <dgm:prSet presAssocID="{A33138FB-467A-449A-AFCC-307B6563D14F}" presName="Accent3" presStyleCnt="0"/>
      <dgm:spPr/>
    </dgm:pt>
    <dgm:pt modelId="{3322C750-CADF-4A8B-9973-12E99F6701FF}" type="pres">
      <dgm:prSet presAssocID="{A33138FB-467A-449A-AFCC-307B6563D14F}" presName="Accent" presStyleLbl="node1" presStyleIdx="2" presStyleCnt="3"/>
      <dgm:spPr/>
    </dgm:pt>
    <dgm:pt modelId="{00411844-57E7-4CDD-A1F4-582316900F8A}" type="pres">
      <dgm:prSet presAssocID="{A33138FB-467A-449A-AFCC-307B6563D14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FAC0D1E-2FC8-4730-9B44-43CA0F7BF5B5}" srcId="{33168ACE-8466-4A8B-BE92-5ADE9C1F1EAA}" destId="{9BFA4F85-EB85-480E-8853-F4747E864DEE}" srcOrd="0" destOrd="0" parTransId="{C067D282-B87D-429F-A4BD-3C8FD992A7DC}" sibTransId="{D261A497-03A3-4E94-9AA2-C1485709598F}"/>
    <dgm:cxn modelId="{EB17D834-423B-4A26-9D3B-1D6AA7C45F58}" srcId="{33168ACE-8466-4A8B-BE92-5ADE9C1F1EAA}" destId="{49DEB213-039A-42DC-A413-713A6D788465}" srcOrd="1" destOrd="0" parTransId="{16C19FC9-7B63-4CDC-BF2A-FFC20E050899}" sibTransId="{50946EE1-FA15-4C09-8560-A20D3808E218}"/>
    <dgm:cxn modelId="{D9CAB844-9910-4008-BC05-BB386C464F95}" type="presOf" srcId="{49DEB213-039A-42DC-A413-713A6D788465}" destId="{3898559C-4454-483B-8002-C686F16BC476}" srcOrd="0" destOrd="0" presId="urn:microsoft.com/office/officeart/2009/layout/CircleArrowProcess"/>
    <dgm:cxn modelId="{9F7DD680-7B66-4B2C-A01B-A4E769A1801E}" srcId="{33168ACE-8466-4A8B-BE92-5ADE9C1F1EAA}" destId="{A33138FB-467A-449A-AFCC-307B6563D14F}" srcOrd="2" destOrd="0" parTransId="{7FF6A5B6-4772-418A-AA8C-AEDC64055CBF}" sibTransId="{D489C8D3-3749-41D0-9307-6D71550F6781}"/>
    <dgm:cxn modelId="{96274BC1-9E49-48F3-8AD4-7EC9843717DE}" type="presOf" srcId="{A33138FB-467A-449A-AFCC-307B6563D14F}" destId="{00411844-57E7-4CDD-A1F4-582316900F8A}" srcOrd="0" destOrd="0" presId="urn:microsoft.com/office/officeart/2009/layout/CircleArrowProcess"/>
    <dgm:cxn modelId="{C36539CF-2D3B-43A0-8558-568BE532EFC7}" type="presOf" srcId="{33168ACE-8466-4A8B-BE92-5ADE9C1F1EAA}" destId="{39C9F5E6-E520-496D-8F29-03E1991BBE2B}" srcOrd="0" destOrd="0" presId="urn:microsoft.com/office/officeart/2009/layout/CircleArrowProcess"/>
    <dgm:cxn modelId="{B34A7EF3-FA91-4A24-8E4F-0FD5E3BCA382}" type="presOf" srcId="{9BFA4F85-EB85-480E-8853-F4747E864DEE}" destId="{24F3A843-AAAB-4E13-A992-6A75FD35C6EA}" srcOrd="0" destOrd="0" presId="urn:microsoft.com/office/officeart/2009/layout/CircleArrowProcess"/>
    <dgm:cxn modelId="{0F3A0940-31BB-4473-A3F1-1EB7C1B11887}" type="presParOf" srcId="{39C9F5E6-E520-496D-8F29-03E1991BBE2B}" destId="{C456C4EC-28B7-40CE-A9F5-DBC546505C68}" srcOrd="0" destOrd="0" presId="urn:microsoft.com/office/officeart/2009/layout/CircleArrowProcess"/>
    <dgm:cxn modelId="{12EBFF1D-3A0C-41BD-814D-D95F8FBC307B}" type="presParOf" srcId="{C456C4EC-28B7-40CE-A9F5-DBC546505C68}" destId="{DDF2877F-A3C7-46F0-B1C4-CCDB7F96D5C0}" srcOrd="0" destOrd="0" presId="urn:microsoft.com/office/officeart/2009/layout/CircleArrowProcess"/>
    <dgm:cxn modelId="{425D2970-6217-48B5-B34A-2AA953CB0AE0}" type="presParOf" srcId="{39C9F5E6-E520-496D-8F29-03E1991BBE2B}" destId="{24F3A843-AAAB-4E13-A992-6A75FD35C6EA}" srcOrd="1" destOrd="0" presId="urn:microsoft.com/office/officeart/2009/layout/CircleArrowProcess"/>
    <dgm:cxn modelId="{E878CFE2-83DD-4356-9E90-242D09696AFC}" type="presParOf" srcId="{39C9F5E6-E520-496D-8F29-03E1991BBE2B}" destId="{6895A670-EE46-4003-AA39-6DA3554824E1}" srcOrd="2" destOrd="0" presId="urn:microsoft.com/office/officeart/2009/layout/CircleArrowProcess"/>
    <dgm:cxn modelId="{E9FE69EA-AB22-4FAE-A27F-B0AEC209846E}" type="presParOf" srcId="{6895A670-EE46-4003-AA39-6DA3554824E1}" destId="{F230EF8F-FA67-424F-A765-32932BABED47}" srcOrd="0" destOrd="0" presId="urn:microsoft.com/office/officeart/2009/layout/CircleArrowProcess"/>
    <dgm:cxn modelId="{334505B2-BFD3-46A1-8A56-39F5648FCFE7}" type="presParOf" srcId="{39C9F5E6-E520-496D-8F29-03E1991BBE2B}" destId="{3898559C-4454-483B-8002-C686F16BC476}" srcOrd="3" destOrd="0" presId="urn:microsoft.com/office/officeart/2009/layout/CircleArrowProcess"/>
    <dgm:cxn modelId="{8ADE1FB1-E00E-4E6E-99CE-463870698EFA}" type="presParOf" srcId="{39C9F5E6-E520-496D-8F29-03E1991BBE2B}" destId="{098E1ABF-58D7-4CC1-9232-D7DA5EEF1D2E}" srcOrd="4" destOrd="0" presId="urn:microsoft.com/office/officeart/2009/layout/CircleArrowProcess"/>
    <dgm:cxn modelId="{E936FF23-1E1F-4AEF-B893-18DD9A9CC753}" type="presParOf" srcId="{098E1ABF-58D7-4CC1-9232-D7DA5EEF1D2E}" destId="{3322C750-CADF-4A8B-9973-12E99F6701FF}" srcOrd="0" destOrd="0" presId="urn:microsoft.com/office/officeart/2009/layout/CircleArrowProcess"/>
    <dgm:cxn modelId="{6E0A07BB-1CC9-4FDC-8931-7BEFB23CF893}" type="presParOf" srcId="{39C9F5E6-E520-496D-8F29-03E1991BBE2B}" destId="{00411844-57E7-4CDD-A1F4-582316900F8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BE9FC9-D721-4C2D-89EC-2108DB53BF52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45B517E1-693E-4DD5-95CC-5313F8683A94}">
      <dgm:prSet phldrT="[Texto]"/>
      <dgm:spPr/>
      <dgm:t>
        <a:bodyPr/>
        <a:lstStyle/>
        <a:p>
          <a:r>
            <a:rPr lang="es-AR" dirty="0"/>
            <a:t>Lenguajes &amp; Herramientas</a:t>
          </a:r>
        </a:p>
      </dgm:t>
    </dgm:pt>
    <dgm:pt modelId="{7B07B582-49D0-4F5D-B2AD-D6BDCDCFFC8B}" type="parTrans" cxnId="{F20DFFA0-13ED-4879-8E01-610E1A6FC8CE}">
      <dgm:prSet/>
      <dgm:spPr/>
      <dgm:t>
        <a:bodyPr/>
        <a:lstStyle/>
        <a:p>
          <a:endParaRPr lang="es-AR"/>
        </a:p>
      </dgm:t>
    </dgm:pt>
    <dgm:pt modelId="{2D2B12A3-CC51-4BB6-BA69-B09DE27E1344}" type="sibTrans" cxnId="{F20DFFA0-13ED-4879-8E01-610E1A6FC8CE}">
      <dgm:prSet/>
      <dgm:spPr/>
      <dgm:t>
        <a:bodyPr/>
        <a:lstStyle/>
        <a:p>
          <a:endParaRPr lang="es-AR"/>
        </a:p>
      </dgm:t>
    </dgm:pt>
    <dgm:pt modelId="{4338AEFD-0D9F-47E9-BAB1-07D184929303}" type="asst">
      <dgm:prSet phldrT="[Texto]"/>
      <dgm:spPr/>
      <dgm:t>
        <a:bodyPr/>
        <a:lstStyle/>
        <a:p>
          <a:r>
            <a:rPr lang="es-AR" dirty="0"/>
            <a:t>Estructura de secuencia</a:t>
          </a:r>
        </a:p>
      </dgm:t>
    </dgm:pt>
    <dgm:pt modelId="{525693EC-FBA7-4EA0-A23E-1E2E60597D3D}" type="parTrans" cxnId="{CE66D77F-B499-4C6E-B93F-E3F120EDF370}">
      <dgm:prSet/>
      <dgm:spPr/>
      <dgm:t>
        <a:bodyPr/>
        <a:lstStyle/>
        <a:p>
          <a:endParaRPr lang="es-AR"/>
        </a:p>
      </dgm:t>
    </dgm:pt>
    <dgm:pt modelId="{CF4B0422-3C7D-4C46-AD93-5B880FC17334}" type="sibTrans" cxnId="{CE66D77F-B499-4C6E-B93F-E3F120EDF370}">
      <dgm:prSet/>
      <dgm:spPr/>
      <dgm:t>
        <a:bodyPr/>
        <a:lstStyle/>
        <a:p>
          <a:endParaRPr lang="es-AR"/>
        </a:p>
      </dgm:t>
    </dgm:pt>
    <dgm:pt modelId="{E7440C7C-C45B-4664-AFCC-F2F2A5870E64}">
      <dgm:prSet phldrT="[Texto]"/>
      <dgm:spPr/>
      <dgm:t>
        <a:bodyPr/>
        <a:lstStyle/>
        <a:p>
          <a:r>
            <a:rPr lang="es-AR" dirty="0"/>
            <a:t>Estructura de decisión</a:t>
          </a:r>
        </a:p>
      </dgm:t>
    </dgm:pt>
    <dgm:pt modelId="{46A5C0E2-49EA-4E52-A188-7D9EA417C03E}" type="parTrans" cxnId="{A86952B9-65A6-4D47-AA55-5D0D6E561080}">
      <dgm:prSet/>
      <dgm:spPr/>
      <dgm:t>
        <a:bodyPr/>
        <a:lstStyle/>
        <a:p>
          <a:endParaRPr lang="es-AR"/>
        </a:p>
      </dgm:t>
    </dgm:pt>
    <dgm:pt modelId="{0A612528-BD9E-46BE-8205-02716B970F6F}" type="sibTrans" cxnId="{A86952B9-65A6-4D47-AA55-5D0D6E561080}">
      <dgm:prSet/>
      <dgm:spPr/>
      <dgm:t>
        <a:bodyPr/>
        <a:lstStyle/>
        <a:p>
          <a:endParaRPr lang="es-AR"/>
        </a:p>
      </dgm:t>
    </dgm:pt>
    <dgm:pt modelId="{85809EAE-D561-4E1B-B4B6-5DBEB9E6AE12}">
      <dgm:prSet phldrT="[Texto]"/>
      <dgm:spPr/>
      <dgm:t>
        <a:bodyPr/>
        <a:lstStyle/>
        <a:p>
          <a:r>
            <a:rPr lang="es-AR" dirty="0"/>
            <a:t>Estructura de repetición</a:t>
          </a:r>
        </a:p>
      </dgm:t>
    </dgm:pt>
    <dgm:pt modelId="{D2BBFA05-A5B4-4727-8433-35830201854E}" type="parTrans" cxnId="{C95DDA5D-153E-4DB0-848B-A3B331C4B82C}">
      <dgm:prSet/>
      <dgm:spPr/>
      <dgm:t>
        <a:bodyPr/>
        <a:lstStyle/>
        <a:p>
          <a:endParaRPr lang="es-AR"/>
        </a:p>
      </dgm:t>
    </dgm:pt>
    <dgm:pt modelId="{8538AC65-BF90-4EB9-956A-5BFE1122E746}" type="sibTrans" cxnId="{C95DDA5D-153E-4DB0-848B-A3B331C4B82C}">
      <dgm:prSet/>
      <dgm:spPr/>
      <dgm:t>
        <a:bodyPr/>
        <a:lstStyle/>
        <a:p>
          <a:endParaRPr lang="es-AR"/>
        </a:p>
      </dgm:t>
    </dgm:pt>
    <dgm:pt modelId="{DF2BC664-18E1-4584-BC4A-F3D0FD9CF1B2}">
      <dgm:prSet phldrT="[Texto]"/>
      <dgm:spPr/>
      <dgm:t>
        <a:bodyPr/>
        <a:lstStyle/>
        <a:p>
          <a:r>
            <a:rPr lang="es-AR" dirty="0"/>
            <a:t>Lenguaje natural</a:t>
          </a:r>
        </a:p>
      </dgm:t>
    </dgm:pt>
    <dgm:pt modelId="{337329EA-DC9D-445D-8B09-54F128D60C97}" type="parTrans" cxnId="{43EE3AE1-DF0A-4430-B30A-06945181D7AF}">
      <dgm:prSet/>
      <dgm:spPr/>
      <dgm:t>
        <a:bodyPr/>
        <a:lstStyle/>
        <a:p>
          <a:endParaRPr lang="es-AR"/>
        </a:p>
      </dgm:t>
    </dgm:pt>
    <dgm:pt modelId="{50F836F7-0FDC-4A7D-BDBC-E43A1A0E738F}" type="sibTrans" cxnId="{43EE3AE1-DF0A-4430-B30A-06945181D7AF}">
      <dgm:prSet/>
      <dgm:spPr/>
      <dgm:t>
        <a:bodyPr/>
        <a:lstStyle/>
        <a:p>
          <a:endParaRPr lang="es-AR"/>
        </a:p>
      </dgm:t>
    </dgm:pt>
    <dgm:pt modelId="{B61EB81F-67D8-44BF-B08C-90E68FAADAA2}">
      <dgm:prSet phldrT="[Texto]"/>
      <dgm:spPr/>
      <dgm:t>
        <a:bodyPr/>
        <a:lstStyle/>
        <a:p>
          <a:r>
            <a:rPr lang="es-AR" dirty="0"/>
            <a:t>Lenguaje procedimental</a:t>
          </a:r>
        </a:p>
      </dgm:t>
    </dgm:pt>
    <dgm:pt modelId="{DDE1B23D-7531-4123-B0D9-29A779244C6A}" type="parTrans" cxnId="{EB4F2BAB-99AA-4F8C-B7A9-E0E73170C6B1}">
      <dgm:prSet/>
      <dgm:spPr/>
      <dgm:t>
        <a:bodyPr/>
        <a:lstStyle/>
        <a:p>
          <a:endParaRPr lang="es-AR"/>
        </a:p>
      </dgm:t>
    </dgm:pt>
    <dgm:pt modelId="{D7C3411A-8ECD-42D0-B7F1-AF86C2F00B46}" type="sibTrans" cxnId="{EB4F2BAB-99AA-4F8C-B7A9-E0E73170C6B1}">
      <dgm:prSet/>
      <dgm:spPr/>
      <dgm:t>
        <a:bodyPr/>
        <a:lstStyle/>
        <a:p>
          <a:endParaRPr lang="es-AR"/>
        </a:p>
      </dgm:t>
    </dgm:pt>
    <dgm:pt modelId="{9237CFC1-90E8-449E-A01F-D2E84192158B}">
      <dgm:prSet phldrT="[Texto]"/>
      <dgm:spPr/>
      <dgm:t>
        <a:bodyPr/>
        <a:lstStyle/>
        <a:p>
          <a:r>
            <a:rPr lang="es-AR" dirty="0"/>
            <a:t>Herramienta</a:t>
          </a:r>
        </a:p>
      </dgm:t>
    </dgm:pt>
    <dgm:pt modelId="{D3BD40EF-19C1-4C41-A86B-F437883A6993}" type="parTrans" cxnId="{797A3DCE-7CFD-48B5-A6CA-46DB2944C4AD}">
      <dgm:prSet/>
      <dgm:spPr/>
      <dgm:t>
        <a:bodyPr/>
        <a:lstStyle/>
        <a:p>
          <a:endParaRPr lang="es-AR"/>
        </a:p>
      </dgm:t>
    </dgm:pt>
    <dgm:pt modelId="{C806DCE7-62FE-44DF-8680-9A653FB5F944}" type="sibTrans" cxnId="{797A3DCE-7CFD-48B5-A6CA-46DB2944C4AD}">
      <dgm:prSet/>
      <dgm:spPr/>
      <dgm:t>
        <a:bodyPr/>
        <a:lstStyle/>
        <a:p>
          <a:endParaRPr lang="es-AR"/>
        </a:p>
      </dgm:t>
    </dgm:pt>
    <dgm:pt modelId="{4F598A26-9CBC-49C1-A33A-BF750F52BABC}">
      <dgm:prSet phldrT="[Texto]"/>
      <dgm:spPr/>
      <dgm:t>
        <a:bodyPr/>
        <a:lstStyle/>
        <a:p>
          <a:r>
            <a:rPr lang="es-AR" dirty="0"/>
            <a:t>Lenguaje</a:t>
          </a:r>
        </a:p>
      </dgm:t>
    </dgm:pt>
    <dgm:pt modelId="{4410EB5E-EDA4-4E69-A388-10DA3002FFDC}" type="parTrans" cxnId="{B33BD79F-18FA-49E4-B8F0-6DC826596E06}">
      <dgm:prSet/>
      <dgm:spPr/>
      <dgm:t>
        <a:bodyPr/>
        <a:lstStyle/>
        <a:p>
          <a:endParaRPr lang="es-AR"/>
        </a:p>
      </dgm:t>
    </dgm:pt>
    <dgm:pt modelId="{D7A65EDC-B81A-4FDB-B74E-458F2DC08BF2}" type="sibTrans" cxnId="{B33BD79F-18FA-49E4-B8F0-6DC826596E06}">
      <dgm:prSet/>
      <dgm:spPr/>
      <dgm:t>
        <a:bodyPr/>
        <a:lstStyle/>
        <a:p>
          <a:endParaRPr lang="es-AR"/>
        </a:p>
      </dgm:t>
    </dgm:pt>
    <dgm:pt modelId="{EF4B1698-9F2B-4684-B3EE-5F4A4EDB11C8}" type="pres">
      <dgm:prSet presAssocID="{02BE9FC9-D721-4C2D-89EC-2108DB53BF52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F6FCC967-E6F6-49E1-BD6C-33E8821FCE9A}" type="pres">
      <dgm:prSet presAssocID="{45B517E1-693E-4DD5-95CC-5313F8683A94}" presName="hierRoot1" presStyleCnt="0">
        <dgm:presLayoutVars>
          <dgm:hierBranch val="init"/>
        </dgm:presLayoutVars>
      </dgm:prSet>
      <dgm:spPr/>
    </dgm:pt>
    <dgm:pt modelId="{AF6A4FC2-539D-46A5-B862-8D9F8B78B841}" type="pres">
      <dgm:prSet presAssocID="{45B517E1-693E-4DD5-95CC-5313F8683A94}" presName="rootComposite1" presStyleCnt="0"/>
      <dgm:spPr/>
    </dgm:pt>
    <dgm:pt modelId="{C20333D9-81F7-40DE-A803-AADFB8EC4A9A}" type="pres">
      <dgm:prSet presAssocID="{45B517E1-693E-4DD5-95CC-5313F8683A94}" presName="rootText1" presStyleLbl="node0" presStyleIdx="0" presStyleCnt="1">
        <dgm:presLayoutVars>
          <dgm:chPref val="3"/>
        </dgm:presLayoutVars>
      </dgm:prSet>
      <dgm:spPr/>
    </dgm:pt>
    <dgm:pt modelId="{772AEDE3-3BED-496D-8597-465DE3C20B07}" type="pres">
      <dgm:prSet presAssocID="{45B517E1-693E-4DD5-95CC-5313F8683A94}" presName="rootConnector1" presStyleLbl="node1" presStyleIdx="0" presStyleCnt="0"/>
      <dgm:spPr/>
    </dgm:pt>
    <dgm:pt modelId="{5D89E19B-BB54-4E0B-914C-F78BFBCBCA75}" type="pres">
      <dgm:prSet presAssocID="{45B517E1-693E-4DD5-95CC-5313F8683A94}" presName="hierChild2" presStyleCnt="0"/>
      <dgm:spPr/>
    </dgm:pt>
    <dgm:pt modelId="{E2156BDC-5E0E-476C-A982-DD716DA58469}" type="pres">
      <dgm:prSet presAssocID="{D3BD40EF-19C1-4C41-A86B-F437883A6993}" presName="Name37" presStyleLbl="parChTrans1D2" presStyleIdx="0" presStyleCnt="2"/>
      <dgm:spPr/>
    </dgm:pt>
    <dgm:pt modelId="{83EDB29E-03EF-4875-B97A-EF7066383555}" type="pres">
      <dgm:prSet presAssocID="{9237CFC1-90E8-449E-A01F-D2E84192158B}" presName="hierRoot2" presStyleCnt="0">
        <dgm:presLayoutVars>
          <dgm:hierBranch val="init"/>
        </dgm:presLayoutVars>
      </dgm:prSet>
      <dgm:spPr/>
    </dgm:pt>
    <dgm:pt modelId="{85BCD110-8884-459A-A57B-5133DBF5553A}" type="pres">
      <dgm:prSet presAssocID="{9237CFC1-90E8-449E-A01F-D2E84192158B}" presName="rootComposite" presStyleCnt="0"/>
      <dgm:spPr/>
    </dgm:pt>
    <dgm:pt modelId="{2A7D5C43-3ED6-4B8B-99E0-0C1FEDC6CEB1}" type="pres">
      <dgm:prSet presAssocID="{9237CFC1-90E8-449E-A01F-D2E84192158B}" presName="rootText" presStyleLbl="node2" presStyleIdx="0" presStyleCnt="2">
        <dgm:presLayoutVars>
          <dgm:chPref val="3"/>
        </dgm:presLayoutVars>
      </dgm:prSet>
      <dgm:spPr/>
    </dgm:pt>
    <dgm:pt modelId="{3D9F4366-027A-45B4-BABA-CCD934BBEF39}" type="pres">
      <dgm:prSet presAssocID="{9237CFC1-90E8-449E-A01F-D2E84192158B}" presName="rootConnector" presStyleLbl="node2" presStyleIdx="0" presStyleCnt="2"/>
      <dgm:spPr/>
    </dgm:pt>
    <dgm:pt modelId="{D2C75B99-4FE7-4315-B17F-FA45069359BE}" type="pres">
      <dgm:prSet presAssocID="{9237CFC1-90E8-449E-A01F-D2E84192158B}" presName="hierChild4" presStyleCnt="0"/>
      <dgm:spPr/>
    </dgm:pt>
    <dgm:pt modelId="{462E3172-E62F-473D-8FBA-75C28D7B8C4E}" type="pres">
      <dgm:prSet presAssocID="{46A5C0E2-49EA-4E52-A188-7D9EA417C03E}" presName="Name37" presStyleLbl="parChTrans1D3" presStyleIdx="0" presStyleCnt="5"/>
      <dgm:spPr/>
    </dgm:pt>
    <dgm:pt modelId="{26D381EC-ED5D-4B72-8336-F4F7CEF26403}" type="pres">
      <dgm:prSet presAssocID="{E7440C7C-C45B-4664-AFCC-F2F2A5870E64}" presName="hierRoot2" presStyleCnt="0">
        <dgm:presLayoutVars>
          <dgm:hierBranch val="init"/>
        </dgm:presLayoutVars>
      </dgm:prSet>
      <dgm:spPr/>
    </dgm:pt>
    <dgm:pt modelId="{94A8B158-B6F0-4362-B3E6-0BB101441404}" type="pres">
      <dgm:prSet presAssocID="{E7440C7C-C45B-4664-AFCC-F2F2A5870E64}" presName="rootComposite" presStyleCnt="0"/>
      <dgm:spPr/>
    </dgm:pt>
    <dgm:pt modelId="{EB707C7E-606F-4B5E-A51F-0BAB0E7104EC}" type="pres">
      <dgm:prSet presAssocID="{E7440C7C-C45B-4664-AFCC-F2F2A5870E64}" presName="rootText" presStyleLbl="node3" presStyleIdx="0" presStyleCnt="4">
        <dgm:presLayoutVars>
          <dgm:chPref val="3"/>
        </dgm:presLayoutVars>
      </dgm:prSet>
      <dgm:spPr/>
    </dgm:pt>
    <dgm:pt modelId="{227E5871-974B-4D58-974B-A685D8F893CE}" type="pres">
      <dgm:prSet presAssocID="{E7440C7C-C45B-4664-AFCC-F2F2A5870E64}" presName="rootConnector" presStyleLbl="node3" presStyleIdx="0" presStyleCnt="4"/>
      <dgm:spPr/>
    </dgm:pt>
    <dgm:pt modelId="{70DBB2C1-6D5F-4F68-BF08-724BF674C328}" type="pres">
      <dgm:prSet presAssocID="{E7440C7C-C45B-4664-AFCC-F2F2A5870E64}" presName="hierChild4" presStyleCnt="0"/>
      <dgm:spPr/>
    </dgm:pt>
    <dgm:pt modelId="{47B9D70D-E672-4C5E-A56A-7E1A28E21537}" type="pres">
      <dgm:prSet presAssocID="{E7440C7C-C45B-4664-AFCC-F2F2A5870E64}" presName="hierChild5" presStyleCnt="0"/>
      <dgm:spPr/>
    </dgm:pt>
    <dgm:pt modelId="{9BD17767-2AD1-46F1-819A-15E77F4B2E95}" type="pres">
      <dgm:prSet presAssocID="{D2BBFA05-A5B4-4727-8433-35830201854E}" presName="Name37" presStyleLbl="parChTrans1D3" presStyleIdx="1" presStyleCnt="5"/>
      <dgm:spPr/>
    </dgm:pt>
    <dgm:pt modelId="{029EB68C-4FD2-4629-8E01-360C40A10567}" type="pres">
      <dgm:prSet presAssocID="{85809EAE-D561-4E1B-B4B6-5DBEB9E6AE12}" presName="hierRoot2" presStyleCnt="0">
        <dgm:presLayoutVars>
          <dgm:hierBranch val="init"/>
        </dgm:presLayoutVars>
      </dgm:prSet>
      <dgm:spPr/>
    </dgm:pt>
    <dgm:pt modelId="{19DB719C-84F1-46CF-8264-58B5D3CDD254}" type="pres">
      <dgm:prSet presAssocID="{85809EAE-D561-4E1B-B4B6-5DBEB9E6AE12}" presName="rootComposite" presStyleCnt="0"/>
      <dgm:spPr/>
    </dgm:pt>
    <dgm:pt modelId="{74B351AA-6C44-419F-A0F4-8E971C0946BD}" type="pres">
      <dgm:prSet presAssocID="{85809EAE-D561-4E1B-B4B6-5DBEB9E6AE12}" presName="rootText" presStyleLbl="node3" presStyleIdx="1" presStyleCnt="4">
        <dgm:presLayoutVars>
          <dgm:chPref val="3"/>
        </dgm:presLayoutVars>
      </dgm:prSet>
      <dgm:spPr/>
    </dgm:pt>
    <dgm:pt modelId="{CDF02F4C-DAC6-41FA-BEBF-BC644DDB3858}" type="pres">
      <dgm:prSet presAssocID="{85809EAE-D561-4E1B-B4B6-5DBEB9E6AE12}" presName="rootConnector" presStyleLbl="node3" presStyleIdx="1" presStyleCnt="4"/>
      <dgm:spPr/>
    </dgm:pt>
    <dgm:pt modelId="{C5ED5A82-3938-472B-8819-74FDD71E8C87}" type="pres">
      <dgm:prSet presAssocID="{85809EAE-D561-4E1B-B4B6-5DBEB9E6AE12}" presName="hierChild4" presStyleCnt="0"/>
      <dgm:spPr/>
    </dgm:pt>
    <dgm:pt modelId="{6EAF81CC-023F-4A75-974E-503909D26B8C}" type="pres">
      <dgm:prSet presAssocID="{85809EAE-D561-4E1B-B4B6-5DBEB9E6AE12}" presName="hierChild5" presStyleCnt="0"/>
      <dgm:spPr/>
    </dgm:pt>
    <dgm:pt modelId="{2683E0D6-99CD-4518-81A4-13D397D05B76}" type="pres">
      <dgm:prSet presAssocID="{9237CFC1-90E8-449E-A01F-D2E84192158B}" presName="hierChild5" presStyleCnt="0"/>
      <dgm:spPr/>
    </dgm:pt>
    <dgm:pt modelId="{A8AF941B-0C6C-4572-8C8C-E6DBC529494D}" type="pres">
      <dgm:prSet presAssocID="{525693EC-FBA7-4EA0-A23E-1E2E60597D3D}" presName="Name111" presStyleLbl="parChTrans1D3" presStyleIdx="2" presStyleCnt="5"/>
      <dgm:spPr/>
    </dgm:pt>
    <dgm:pt modelId="{A36463E0-1FB8-42C6-A13F-D989B40CF5B0}" type="pres">
      <dgm:prSet presAssocID="{4338AEFD-0D9F-47E9-BAB1-07D184929303}" presName="hierRoot3" presStyleCnt="0">
        <dgm:presLayoutVars>
          <dgm:hierBranch val="init"/>
        </dgm:presLayoutVars>
      </dgm:prSet>
      <dgm:spPr/>
    </dgm:pt>
    <dgm:pt modelId="{3F619B0C-588E-48E4-82CB-D2F9DC02473D}" type="pres">
      <dgm:prSet presAssocID="{4338AEFD-0D9F-47E9-BAB1-07D184929303}" presName="rootComposite3" presStyleCnt="0"/>
      <dgm:spPr/>
    </dgm:pt>
    <dgm:pt modelId="{CE0728AE-CCFE-4D9D-A63A-E682DDB85FC8}" type="pres">
      <dgm:prSet presAssocID="{4338AEFD-0D9F-47E9-BAB1-07D184929303}" presName="rootText3" presStyleLbl="asst2" presStyleIdx="0" presStyleCnt="1">
        <dgm:presLayoutVars>
          <dgm:chPref val="3"/>
        </dgm:presLayoutVars>
      </dgm:prSet>
      <dgm:spPr/>
    </dgm:pt>
    <dgm:pt modelId="{8AC22E52-CFE6-4272-A17E-4EEC1017AC50}" type="pres">
      <dgm:prSet presAssocID="{4338AEFD-0D9F-47E9-BAB1-07D184929303}" presName="rootConnector3" presStyleLbl="asst2" presStyleIdx="0" presStyleCnt="1"/>
      <dgm:spPr/>
    </dgm:pt>
    <dgm:pt modelId="{97205B5A-665C-4EF9-AB04-B90E61FFBE53}" type="pres">
      <dgm:prSet presAssocID="{4338AEFD-0D9F-47E9-BAB1-07D184929303}" presName="hierChild6" presStyleCnt="0"/>
      <dgm:spPr/>
    </dgm:pt>
    <dgm:pt modelId="{7F17294E-76EB-4C40-8441-284884769625}" type="pres">
      <dgm:prSet presAssocID="{4338AEFD-0D9F-47E9-BAB1-07D184929303}" presName="hierChild7" presStyleCnt="0"/>
      <dgm:spPr/>
    </dgm:pt>
    <dgm:pt modelId="{40C62543-B466-4669-A45F-FB566A46C002}" type="pres">
      <dgm:prSet presAssocID="{4410EB5E-EDA4-4E69-A388-10DA3002FFDC}" presName="Name37" presStyleLbl="parChTrans1D2" presStyleIdx="1" presStyleCnt="2"/>
      <dgm:spPr/>
    </dgm:pt>
    <dgm:pt modelId="{5D58FE8E-1345-497C-9C6B-D8A7E5254A6C}" type="pres">
      <dgm:prSet presAssocID="{4F598A26-9CBC-49C1-A33A-BF750F52BABC}" presName="hierRoot2" presStyleCnt="0">
        <dgm:presLayoutVars>
          <dgm:hierBranch val="init"/>
        </dgm:presLayoutVars>
      </dgm:prSet>
      <dgm:spPr/>
    </dgm:pt>
    <dgm:pt modelId="{AAEC7C25-6224-4A92-B61E-26F619303530}" type="pres">
      <dgm:prSet presAssocID="{4F598A26-9CBC-49C1-A33A-BF750F52BABC}" presName="rootComposite" presStyleCnt="0"/>
      <dgm:spPr/>
    </dgm:pt>
    <dgm:pt modelId="{CE53FA16-8DBD-42CE-80A3-3148D9D75298}" type="pres">
      <dgm:prSet presAssocID="{4F598A26-9CBC-49C1-A33A-BF750F52BABC}" presName="rootText" presStyleLbl="node2" presStyleIdx="1" presStyleCnt="2">
        <dgm:presLayoutVars>
          <dgm:chPref val="3"/>
        </dgm:presLayoutVars>
      </dgm:prSet>
      <dgm:spPr/>
    </dgm:pt>
    <dgm:pt modelId="{A0EB42C2-9D02-4040-8CCD-BC63333180E8}" type="pres">
      <dgm:prSet presAssocID="{4F598A26-9CBC-49C1-A33A-BF750F52BABC}" presName="rootConnector" presStyleLbl="node2" presStyleIdx="1" presStyleCnt="2"/>
      <dgm:spPr/>
    </dgm:pt>
    <dgm:pt modelId="{B8A7EC40-EE48-4C6B-8A02-ABD3738D7564}" type="pres">
      <dgm:prSet presAssocID="{4F598A26-9CBC-49C1-A33A-BF750F52BABC}" presName="hierChild4" presStyleCnt="0"/>
      <dgm:spPr/>
    </dgm:pt>
    <dgm:pt modelId="{D1FA0C77-BFED-4D11-9414-268102DEA503}" type="pres">
      <dgm:prSet presAssocID="{337329EA-DC9D-445D-8B09-54F128D60C97}" presName="Name37" presStyleLbl="parChTrans1D3" presStyleIdx="3" presStyleCnt="5"/>
      <dgm:spPr/>
    </dgm:pt>
    <dgm:pt modelId="{A7C6095B-F3CB-4846-AB8B-C51A60468277}" type="pres">
      <dgm:prSet presAssocID="{DF2BC664-18E1-4584-BC4A-F3D0FD9CF1B2}" presName="hierRoot2" presStyleCnt="0">
        <dgm:presLayoutVars>
          <dgm:hierBranch val="init"/>
        </dgm:presLayoutVars>
      </dgm:prSet>
      <dgm:spPr/>
    </dgm:pt>
    <dgm:pt modelId="{7F6430FE-D8F1-434F-8B9B-819544B5F901}" type="pres">
      <dgm:prSet presAssocID="{DF2BC664-18E1-4584-BC4A-F3D0FD9CF1B2}" presName="rootComposite" presStyleCnt="0"/>
      <dgm:spPr/>
    </dgm:pt>
    <dgm:pt modelId="{BCE81DE1-0293-4394-9E93-40D57BA7E756}" type="pres">
      <dgm:prSet presAssocID="{DF2BC664-18E1-4584-BC4A-F3D0FD9CF1B2}" presName="rootText" presStyleLbl="node3" presStyleIdx="2" presStyleCnt="4">
        <dgm:presLayoutVars>
          <dgm:chPref val="3"/>
        </dgm:presLayoutVars>
      </dgm:prSet>
      <dgm:spPr/>
    </dgm:pt>
    <dgm:pt modelId="{A42634F1-6170-48B0-96C2-C3A7B61A9EB2}" type="pres">
      <dgm:prSet presAssocID="{DF2BC664-18E1-4584-BC4A-F3D0FD9CF1B2}" presName="rootConnector" presStyleLbl="node3" presStyleIdx="2" presStyleCnt="4"/>
      <dgm:spPr/>
    </dgm:pt>
    <dgm:pt modelId="{D3D88C37-6B75-4529-8384-58993299DA63}" type="pres">
      <dgm:prSet presAssocID="{DF2BC664-18E1-4584-BC4A-F3D0FD9CF1B2}" presName="hierChild4" presStyleCnt="0"/>
      <dgm:spPr/>
    </dgm:pt>
    <dgm:pt modelId="{0F43F04F-F248-43A0-AA52-5523909A8678}" type="pres">
      <dgm:prSet presAssocID="{DF2BC664-18E1-4584-BC4A-F3D0FD9CF1B2}" presName="hierChild5" presStyleCnt="0"/>
      <dgm:spPr/>
    </dgm:pt>
    <dgm:pt modelId="{AD76A58E-16A7-4C9F-AB77-64414635CF84}" type="pres">
      <dgm:prSet presAssocID="{DDE1B23D-7531-4123-B0D9-29A779244C6A}" presName="Name37" presStyleLbl="parChTrans1D3" presStyleIdx="4" presStyleCnt="5"/>
      <dgm:spPr/>
    </dgm:pt>
    <dgm:pt modelId="{0A589A6D-9735-4CED-AFF9-0DDEC457CEFE}" type="pres">
      <dgm:prSet presAssocID="{B61EB81F-67D8-44BF-B08C-90E68FAADAA2}" presName="hierRoot2" presStyleCnt="0">
        <dgm:presLayoutVars>
          <dgm:hierBranch val="init"/>
        </dgm:presLayoutVars>
      </dgm:prSet>
      <dgm:spPr/>
    </dgm:pt>
    <dgm:pt modelId="{FADBEE0A-7BE2-44AF-AA5C-FF26F3C80AE9}" type="pres">
      <dgm:prSet presAssocID="{B61EB81F-67D8-44BF-B08C-90E68FAADAA2}" presName="rootComposite" presStyleCnt="0"/>
      <dgm:spPr/>
    </dgm:pt>
    <dgm:pt modelId="{8C5F4A16-A19E-40D2-9771-977134309AA1}" type="pres">
      <dgm:prSet presAssocID="{B61EB81F-67D8-44BF-B08C-90E68FAADAA2}" presName="rootText" presStyleLbl="node3" presStyleIdx="3" presStyleCnt="4">
        <dgm:presLayoutVars>
          <dgm:chPref val="3"/>
        </dgm:presLayoutVars>
      </dgm:prSet>
      <dgm:spPr/>
    </dgm:pt>
    <dgm:pt modelId="{B2B428B5-0F08-4E13-89D5-966991510504}" type="pres">
      <dgm:prSet presAssocID="{B61EB81F-67D8-44BF-B08C-90E68FAADAA2}" presName="rootConnector" presStyleLbl="node3" presStyleIdx="3" presStyleCnt="4"/>
      <dgm:spPr/>
    </dgm:pt>
    <dgm:pt modelId="{0C55AFD8-7EBF-4AE0-882F-BCEBFC601E80}" type="pres">
      <dgm:prSet presAssocID="{B61EB81F-67D8-44BF-B08C-90E68FAADAA2}" presName="hierChild4" presStyleCnt="0"/>
      <dgm:spPr/>
    </dgm:pt>
    <dgm:pt modelId="{D1AAC5EC-6EC1-49B9-B0D9-91A338790130}" type="pres">
      <dgm:prSet presAssocID="{B61EB81F-67D8-44BF-B08C-90E68FAADAA2}" presName="hierChild5" presStyleCnt="0"/>
      <dgm:spPr/>
    </dgm:pt>
    <dgm:pt modelId="{A8703342-A3D0-4CF0-8AF0-217BFF364432}" type="pres">
      <dgm:prSet presAssocID="{4F598A26-9CBC-49C1-A33A-BF750F52BABC}" presName="hierChild5" presStyleCnt="0"/>
      <dgm:spPr/>
    </dgm:pt>
    <dgm:pt modelId="{E6D664D2-FE6F-4182-9210-CE4E64D059AD}" type="pres">
      <dgm:prSet presAssocID="{45B517E1-693E-4DD5-95CC-5313F8683A94}" presName="hierChild3" presStyleCnt="0"/>
      <dgm:spPr/>
    </dgm:pt>
  </dgm:ptLst>
  <dgm:cxnLst>
    <dgm:cxn modelId="{2670F806-B1B6-4011-8DD8-A8C60C143EA6}" type="presOf" srcId="{45B517E1-693E-4DD5-95CC-5313F8683A94}" destId="{C20333D9-81F7-40DE-A803-AADFB8EC4A9A}" srcOrd="0" destOrd="0" presId="urn:microsoft.com/office/officeart/2005/8/layout/orgChart1"/>
    <dgm:cxn modelId="{BDBC9F12-FB7C-491A-9977-AEBC5622E236}" type="presOf" srcId="{D2BBFA05-A5B4-4727-8433-35830201854E}" destId="{9BD17767-2AD1-46F1-819A-15E77F4B2E95}" srcOrd="0" destOrd="0" presId="urn:microsoft.com/office/officeart/2005/8/layout/orgChart1"/>
    <dgm:cxn modelId="{CFA8FB2B-D1D9-4E33-9612-412C9CADC8F8}" type="presOf" srcId="{9237CFC1-90E8-449E-A01F-D2E84192158B}" destId="{2A7D5C43-3ED6-4B8B-99E0-0C1FEDC6CEB1}" srcOrd="0" destOrd="0" presId="urn:microsoft.com/office/officeart/2005/8/layout/orgChart1"/>
    <dgm:cxn modelId="{EFC97330-032C-44B0-9E91-D06B33B26F25}" type="presOf" srcId="{46A5C0E2-49EA-4E52-A188-7D9EA417C03E}" destId="{462E3172-E62F-473D-8FBA-75C28D7B8C4E}" srcOrd="0" destOrd="0" presId="urn:microsoft.com/office/officeart/2005/8/layout/orgChart1"/>
    <dgm:cxn modelId="{C95DDA5D-153E-4DB0-848B-A3B331C4B82C}" srcId="{9237CFC1-90E8-449E-A01F-D2E84192158B}" destId="{85809EAE-D561-4E1B-B4B6-5DBEB9E6AE12}" srcOrd="2" destOrd="0" parTransId="{D2BBFA05-A5B4-4727-8433-35830201854E}" sibTransId="{8538AC65-BF90-4EB9-956A-5BFE1122E746}"/>
    <dgm:cxn modelId="{7B261B42-142D-41FC-B824-4416F7E04747}" type="presOf" srcId="{E7440C7C-C45B-4664-AFCC-F2F2A5870E64}" destId="{EB707C7E-606F-4B5E-A51F-0BAB0E7104EC}" srcOrd="0" destOrd="0" presId="urn:microsoft.com/office/officeart/2005/8/layout/orgChart1"/>
    <dgm:cxn modelId="{F3A75E45-8679-4D0D-BB8F-48FE99ECDA0E}" type="presOf" srcId="{4410EB5E-EDA4-4E69-A388-10DA3002FFDC}" destId="{40C62543-B466-4669-A45F-FB566A46C002}" srcOrd="0" destOrd="0" presId="urn:microsoft.com/office/officeart/2005/8/layout/orgChart1"/>
    <dgm:cxn modelId="{410A986D-ACDA-4D97-BC85-A34DB1588AF0}" type="presOf" srcId="{4F598A26-9CBC-49C1-A33A-BF750F52BABC}" destId="{A0EB42C2-9D02-4040-8CCD-BC63333180E8}" srcOrd="1" destOrd="0" presId="urn:microsoft.com/office/officeart/2005/8/layout/orgChart1"/>
    <dgm:cxn modelId="{CEF0E14F-E0F6-4F38-8241-6AB05A0CE1E7}" type="presOf" srcId="{DF2BC664-18E1-4584-BC4A-F3D0FD9CF1B2}" destId="{A42634F1-6170-48B0-96C2-C3A7B61A9EB2}" srcOrd="1" destOrd="0" presId="urn:microsoft.com/office/officeart/2005/8/layout/orgChart1"/>
    <dgm:cxn modelId="{AE13EB6F-6BCB-4D4C-805B-25AA85CF559E}" type="presOf" srcId="{B61EB81F-67D8-44BF-B08C-90E68FAADAA2}" destId="{B2B428B5-0F08-4E13-89D5-966991510504}" srcOrd="1" destOrd="0" presId="urn:microsoft.com/office/officeart/2005/8/layout/orgChart1"/>
    <dgm:cxn modelId="{80F1C257-9537-448C-9A7C-1FD829EEDA06}" type="presOf" srcId="{02BE9FC9-D721-4C2D-89EC-2108DB53BF52}" destId="{EF4B1698-9F2B-4684-B3EE-5F4A4EDB11C8}" srcOrd="0" destOrd="0" presId="urn:microsoft.com/office/officeart/2005/8/layout/orgChart1"/>
    <dgm:cxn modelId="{CE66D77F-B499-4C6E-B93F-E3F120EDF370}" srcId="{9237CFC1-90E8-449E-A01F-D2E84192158B}" destId="{4338AEFD-0D9F-47E9-BAB1-07D184929303}" srcOrd="0" destOrd="0" parTransId="{525693EC-FBA7-4EA0-A23E-1E2E60597D3D}" sibTransId="{CF4B0422-3C7D-4C46-AD93-5B880FC17334}"/>
    <dgm:cxn modelId="{58E22E81-E1F8-4109-A627-3951937B9540}" type="presOf" srcId="{DDE1B23D-7531-4123-B0D9-29A779244C6A}" destId="{AD76A58E-16A7-4C9F-AB77-64414635CF84}" srcOrd="0" destOrd="0" presId="urn:microsoft.com/office/officeart/2005/8/layout/orgChart1"/>
    <dgm:cxn modelId="{1E22A885-D799-46C1-9F7D-5D88BA79C1B1}" type="presOf" srcId="{4338AEFD-0D9F-47E9-BAB1-07D184929303}" destId="{CE0728AE-CCFE-4D9D-A63A-E682DDB85FC8}" srcOrd="0" destOrd="0" presId="urn:microsoft.com/office/officeart/2005/8/layout/orgChart1"/>
    <dgm:cxn modelId="{79217F87-EF2B-4DEB-91F3-E8A20C4D9305}" type="presOf" srcId="{9237CFC1-90E8-449E-A01F-D2E84192158B}" destId="{3D9F4366-027A-45B4-BABA-CCD934BBEF39}" srcOrd="1" destOrd="0" presId="urn:microsoft.com/office/officeart/2005/8/layout/orgChart1"/>
    <dgm:cxn modelId="{A750F48E-C0F3-4DCD-BAE8-D35C6CA92706}" type="presOf" srcId="{85809EAE-D561-4E1B-B4B6-5DBEB9E6AE12}" destId="{CDF02F4C-DAC6-41FA-BEBF-BC644DDB3858}" srcOrd="1" destOrd="0" presId="urn:microsoft.com/office/officeart/2005/8/layout/orgChart1"/>
    <dgm:cxn modelId="{6D952897-6672-4187-8AA4-15C662A6D820}" type="presOf" srcId="{B61EB81F-67D8-44BF-B08C-90E68FAADAA2}" destId="{8C5F4A16-A19E-40D2-9771-977134309AA1}" srcOrd="0" destOrd="0" presId="urn:microsoft.com/office/officeart/2005/8/layout/orgChart1"/>
    <dgm:cxn modelId="{B33BD79F-18FA-49E4-B8F0-6DC826596E06}" srcId="{45B517E1-693E-4DD5-95CC-5313F8683A94}" destId="{4F598A26-9CBC-49C1-A33A-BF750F52BABC}" srcOrd="1" destOrd="0" parTransId="{4410EB5E-EDA4-4E69-A388-10DA3002FFDC}" sibTransId="{D7A65EDC-B81A-4FDB-B74E-458F2DC08BF2}"/>
    <dgm:cxn modelId="{F20DFFA0-13ED-4879-8E01-610E1A6FC8CE}" srcId="{02BE9FC9-D721-4C2D-89EC-2108DB53BF52}" destId="{45B517E1-693E-4DD5-95CC-5313F8683A94}" srcOrd="0" destOrd="0" parTransId="{7B07B582-49D0-4F5D-B2AD-D6BDCDCFFC8B}" sibTransId="{2D2B12A3-CC51-4BB6-BA69-B09DE27E1344}"/>
    <dgm:cxn modelId="{400C04A9-A8E6-41C4-89B3-2991E5948A0D}" type="presOf" srcId="{D3BD40EF-19C1-4C41-A86B-F437883A6993}" destId="{E2156BDC-5E0E-476C-A982-DD716DA58469}" srcOrd="0" destOrd="0" presId="urn:microsoft.com/office/officeart/2005/8/layout/orgChart1"/>
    <dgm:cxn modelId="{EB4F2BAB-99AA-4F8C-B7A9-E0E73170C6B1}" srcId="{4F598A26-9CBC-49C1-A33A-BF750F52BABC}" destId="{B61EB81F-67D8-44BF-B08C-90E68FAADAA2}" srcOrd="1" destOrd="0" parTransId="{DDE1B23D-7531-4123-B0D9-29A779244C6A}" sibTransId="{D7C3411A-8ECD-42D0-B7F1-AF86C2F00B46}"/>
    <dgm:cxn modelId="{2BDDD6AD-1B03-4CF2-BF4D-19A1EE2D4B03}" type="presOf" srcId="{337329EA-DC9D-445D-8B09-54F128D60C97}" destId="{D1FA0C77-BFED-4D11-9414-268102DEA503}" srcOrd="0" destOrd="0" presId="urn:microsoft.com/office/officeart/2005/8/layout/orgChart1"/>
    <dgm:cxn modelId="{A86952B9-65A6-4D47-AA55-5D0D6E561080}" srcId="{9237CFC1-90E8-449E-A01F-D2E84192158B}" destId="{E7440C7C-C45B-4664-AFCC-F2F2A5870E64}" srcOrd="1" destOrd="0" parTransId="{46A5C0E2-49EA-4E52-A188-7D9EA417C03E}" sibTransId="{0A612528-BD9E-46BE-8205-02716B970F6F}"/>
    <dgm:cxn modelId="{797A3DCE-7CFD-48B5-A6CA-46DB2944C4AD}" srcId="{45B517E1-693E-4DD5-95CC-5313F8683A94}" destId="{9237CFC1-90E8-449E-A01F-D2E84192158B}" srcOrd="0" destOrd="0" parTransId="{D3BD40EF-19C1-4C41-A86B-F437883A6993}" sibTransId="{C806DCE7-62FE-44DF-8680-9A653FB5F944}"/>
    <dgm:cxn modelId="{459CAECE-4BE1-418C-8E81-179F693E3057}" type="presOf" srcId="{E7440C7C-C45B-4664-AFCC-F2F2A5870E64}" destId="{227E5871-974B-4D58-974B-A685D8F893CE}" srcOrd="1" destOrd="0" presId="urn:microsoft.com/office/officeart/2005/8/layout/orgChart1"/>
    <dgm:cxn modelId="{3A3B2DD0-8808-470B-A23A-22F9979D543A}" type="presOf" srcId="{45B517E1-693E-4DD5-95CC-5313F8683A94}" destId="{772AEDE3-3BED-496D-8597-465DE3C20B07}" srcOrd="1" destOrd="0" presId="urn:microsoft.com/office/officeart/2005/8/layout/orgChart1"/>
    <dgm:cxn modelId="{0DFD22D9-CE5E-4D87-8B3D-E1140FDC0D55}" type="presOf" srcId="{4F598A26-9CBC-49C1-A33A-BF750F52BABC}" destId="{CE53FA16-8DBD-42CE-80A3-3148D9D75298}" srcOrd="0" destOrd="0" presId="urn:microsoft.com/office/officeart/2005/8/layout/orgChart1"/>
    <dgm:cxn modelId="{C39D27E1-3508-4D75-9D23-4D201EDE51A3}" type="presOf" srcId="{85809EAE-D561-4E1B-B4B6-5DBEB9E6AE12}" destId="{74B351AA-6C44-419F-A0F4-8E971C0946BD}" srcOrd="0" destOrd="0" presId="urn:microsoft.com/office/officeart/2005/8/layout/orgChart1"/>
    <dgm:cxn modelId="{43EE3AE1-DF0A-4430-B30A-06945181D7AF}" srcId="{4F598A26-9CBC-49C1-A33A-BF750F52BABC}" destId="{DF2BC664-18E1-4584-BC4A-F3D0FD9CF1B2}" srcOrd="0" destOrd="0" parTransId="{337329EA-DC9D-445D-8B09-54F128D60C97}" sibTransId="{50F836F7-0FDC-4A7D-BDBC-E43A1A0E738F}"/>
    <dgm:cxn modelId="{F53178EC-D23A-46BD-9DC6-21A9B5848605}" type="presOf" srcId="{525693EC-FBA7-4EA0-A23E-1E2E60597D3D}" destId="{A8AF941B-0C6C-4572-8C8C-E6DBC529494D}" srcOrd="0" destOrd="0" presId="urn:microsoft.com/office/officeart/2005/8/layout/orgChart1"/>
    <dgm:cxn modelId="{88EC1EEF-56A7-416F-9809-91986DCAE7DA}" type="presOf" srcId="{4338AEFD-0D9F-47E9-BAB1-07D184929303}" destId="{8AC22E52-CFE6-4272-A17E-4EEC1017AC50}" srcOrd="1" destOrd="0" presId="urn:microsoft.com/office/officeart/2005/8/layout/orgChart1"/>
    <dgm:cxn modelId="{358A20F7-029C-4220-922F-17B210B3EC2D}" type="presOf" srcId="{DF2BC664-18E1-4584-BC4A-F3D0FD9CF1B2}" destId="{BCE81DE1-0293-4394-9E93-40D57BA7E756}" srcOrd="0" destOrd="0" presId="urn:microsoft.com/office/officeart/2005/8/layout/orgChart1"/>
    <dgm:cxn modelId="{A19A6D44-E9DF-4762-A5B0-A6E58C97285B}" type="presParOf" srcId="{EF4B1698-9F2B-4684-B3EE-5F4A4EDB11C8}" destId="{F6FCC967-E6F6-49E1-BD6C-33E8821FCE9A}" srcOrd="0" destOrd="0" presId="urn:microsoft.com/office/officeart/2005/8/layout/orgChart1"/>
    <dgm:cxn modelId="{5D5D514A-658B-43D9-9315-347652FD72FB}" type="presParOf" srcId="{F6FCC967-E6F6-49E1-BD6C-33E8821FCE9A}" destId="{AF6A4FC2-539D-46A5-B862-8D9F8B78B841}" srcOrd="0" destOrd="0" presId="urn:microsoft.com/office/officeart/2005/8/layout/orgChart1"/>
    <dgm:cxn modelId="{768A33BD-9BBC-41C5-82B4-3EDC64B2DA1A}" type="presParOf" srcId="{AF6A4FC2-539D-46A5-B862-8D9F8B78B841}" destId="{C20333D9-81F7-40DE-A803-AADFB8EC4A9A}" srcOrd="0" destOrd="0" presId="urn:microsoft.com/office/officeart/2005/8/layout/orgChart1"/>
    <dgm:cxn modelId="{511C8F97-4204-4846-AAAA-DCF5CC490C55}" type="presParOf" srcId="{AF6A4FC2-539D-46A5-B862-8D9F8B78B841}" destId="{772AEDE3-3BED-496D-8597-465DE3C20B07}" srcOrd="1" destOrd="0" presId="urn:microsoft.com/office/officeart/2005/8/layout/orgChart1"/>
    <dgm:cxn modelId="{E9F20E3D-9DA3-4C45-91CC-A0A9B6890A43}" type="presParOf" srcId="{F6FCC967-E6F6-49E1-BD6C-33E8821FCE9A}" destId="{5D89E19B-BB54-4E0B-914C-F78BFBCBCA75}" srcOrd="1" destOrd="0" presId="urn:microsoft.com/office/officeart/2005/8/layout/orgChart1"/>
    <dgm:cxn modelId="{A5AA1134-F240-4065-93D0-A9B5505EE141}" type="presParOf" srcId="{5D89E19B-BB54-4E0B-914C-F78BFBCBCA75}" destId="{E2156BDC-5E0E-476C-A982-DD716DA58469}" srcOrd="0" destOrd="0" presId="urn:microsoft.com/office/officeart/2005/8/layout/orgChart1"/>
    <dgm:cxn modelId="{FDDF9D21-DB07-442A-97C0-2DB1EE3ED3DB}" type="presParOf" srcId="{5D89E19B-BB54-4E0B-914C-F78BFBCBCA75}" destId="{83EDB29E-03EF-4875-B97A-EF7066383555}" srcOrd="1" destOrd="0" presId="urn:microsoft.com/office/officeart/2005/8/layout/orgChart1"/>
    <dgm:cxn modelId="{1AD2C79F-185E-4DFC-AF31-686FB40DCB1A}" type="presParOf" srcId="{83EDB29E-03EF-4875-B97A-EF7066383555}" destId="{85BCD110-8884-459A-A57B-5133DBF5553A}" srcOrd="0" destOrd="0" presId="urn:microsoft.com/office/officeart/2005/8/layout/orgChart1"/>
    <dgm:cxn modelId="{886B7356-9178-4418-8045-0BC9EDE64F44}" type="presParOf" srcId="{85BCD110-8884-459A-A57B-5133DBF5553A}" destId="{2A7D5C43-3ED6-4B8B-99E0-0C1FEDC6CEB1}" srcOrd="0" destOrd="0" presId="urn:microsoft.com/office/officeart/2005/8/layout/orgChart1"/>
    <dgm:cxn modelId="{050F2324-1B6C-4C7A-AD0F-26FDD871B77A}" type="presParOf" srcId="{85BCD110-8884-459A-A57B-5133DBF5553A}" destId="{3D9F4366-027A-45B4-BABA-CCD934BBEF39}" srcOrd="1" destOrd="0" presId="urn:microsoft.com/office/officeart/2005/8/layout/orgChart1"/>
    <dgm:cxn modelId="{FBB83D25-13CB-4910-AD87-965C455BC1F1}" type="presParOf" srcId="{83EDB29E-03EF-4875-B97A-EF7066383555}" destId="{D2C75B99-4FE7-4315-B17F-FA45069359BE}" srcOrd="1" destOrd="0" presId="urn:microsoft.com/office/officeart/2005/8/layout/orgChart1"/>
    <dgm:cxn modelId="{A2542287-8410-4DD5-9BC4-A8BFCDB23068}" type="presParOf" srcId="{D2C75B99-4FE7-4315-B17F-FA45069359BE}" destId="{462E3172-E62F-473D-8FBA-75C28D7B8C4E}" srcOrd="0" destOrd="0" presId="urn:microsoft.com/office/officeart/2005/8/layout/orgChart1"/>
    <dgm:cxn modelId="{038209E8-38A6-4998-A604-BC97288A7045}" type="presParOf" srcId="{D2C75B99-4FE7-4315-B17F-FA45069359BE}" destId="{26D381EC-ED5D-4B72-8336-F4F7CEF26403}" srcOrd="1" destOrd="0" presId="urn:microsoft.com/office/officeart/2005/8/layout/orgChart1"/>
    <dgm:cxn modelId="{52C5160F-2A26-488F-9122-4E56942269C8}" type="presParOf" srcId="{26D381EC-ED5D-4B72-8336-F4F7CEF26403}" destId="{94A8B158-B6F0-4362-B3E6-0BB101441404}" srcOrd="0" destOrd="0" presId="urn:microsoft.com/office/officeart/2005/8/layout/orgChart1"/>
    <dgm:cxn modelId="{5D5895F3-BAE3-44EE-BA16-5229B401EB39}" type="presParOf" srcId="{94A8B158-B6F0-4362-B3E6-0BB101441404}" destId="{EB707C7E-606F-4B5E-A51F-0BAB0E7104EC}" srcOrd="0" destOrd="0" presId="urn:microsoft.com/office/officeart/2005/8/layout/orgChart1"/>
    <dgm:cxn modelId="{098F86D8-7BAD-4906-8815-62C32F4E99E3}" type="presParOf" srcId="{94A8B158-B6F0-4362-B3E6-0BB101441404}" destId="{227E5871-974B-4D58-974B-A685D8F893CE}" srcOrd="1" destOrd="0" presId="urn:microsoft.com/office/officeart/2005/8/layout/orgChart1"/>
    <dgm:cxn modelId="{AE7FE534-CAAE-4836-B372-1E9BE13E84D2}" type="presParOf" srcId="{26D381EC-ED5D-4B72-8336-F4F7CEF26403}" destId="{70DBB2C1-6D5F-4F68-BF08-724BF674C328}" srcOrd="1" destOrd="0" presId="urn:microsoft.com/office/officeart/2005/8/layout/orgChart1"/>
    <dgm:cxn modelId="{E5941842-77E5-4D19-A04A-E9D1C33A5F86}" type="presParOf" srcId="{26D381EC-ED5D-4B72-8336-F4F7CEF26403}" destId="{47B9D70D-E672-4C5E-A56A-7E1A28E21537}" srcOrd="2" destOrd="0" presId="urn:microsoft.com/office/officeart/2005/8/layout/orgChart1"/>
    <dgm:cxn modelId="{2F03B44D-538A-4BE4-85EF-FADE7DFC4A20}" type="presParOf" srcId="{D2C75B99-4FE7-4315-B17F-FA45069359BE}" destId="{9BD17767-2AD1-46F1-819A-15E77F4B2E95}" srcOrd="2" destOrd="0" presId="urn:microsoft.com/office/officeart/2005/8/layout/orgChart1"/>
    <dgm:cxn modelId="{F838109D-630F-4083-9640-67BA4FE78A20}" type="presParOf" srcId="{D2C75B99-4FE7-4315-B17F-FA45069359BE}" destId="{029EB68C-4FD2-4629-8E01-360C40A10567}" srcOrd="3" destOrd="0" presId="urn:microsoft.com/office/officeart/2005/8/layout/orgChart1"/>
    <dgm:cxn modelId="{D1CDED33-2868-43A5-A0F3-87C0689CDFDE}" type="presParOf" srcId="{029EB68C-4FD2-4629-8E01-360C40A10567}" destId="{19DB719C-84F1-46CF-8264-58B5D3CDD254}" srcOrd="0" destOrd="0" presId="urn:microsoft.com/office/officeart/2005/8/layout/orgChart1"/>
    <dgm:cxn modelId="{A08D57F9-B10B-44C5-8E1C-F012DA69E891}" type="presParOf" srcId="{19DB719C-84F1-46CF-8264-58B5D3CDD254}" destId="{74B351AA-6C44-419F-A0F4-8E971C0946BD}" srcOrd="0" destOrd="0" presId="urn:microsoft.com/office/officeart/2005/8/layout/orgChart1"/>
    <dgm:cxn modelId="{62C90A60-5C04-4098-8B78-D67EA4F42280}" type="presParOf" srcId="{19DB719C-84F1-46CF-8264-58B5D3CDD254}" destId="{CDF02F4C-DAC6-41FA-BEBF-BC644DDB3858}" srcOrd="1" destOrd="0" presId="urn:microsoft.com/office/officeart/2005/8/layout/orgChart1"/>
    <dgm:cxn modelId="{39BE58C0-E4F1-4771-840F-106B83E31C4A}" type="presParOf" srcId="{029EB68C-4FD2-4629-8E01-360C40A10567}" destId="{C5ED5A82-3938-472B-8819-74FDD71E8C87}" srcOrd="1" destOrd="0" presId="urn:microsoft.com/office/officeart/2005/8/layout/orgChart1"/>
    <dgm:cxn modelId="{9E512EFF-EB22-40F7-BA36-F1E7767F45ED}" type="presParOf" srcId="{029EB68C-4FD2-4629-8E01-360C40A10567}" destId="{6EAF81CC-023F-4A75-974E-503909D26B8C}" srcOrd="2" destOrd="0" presId="urn:microsoft.com/office/officeart/2005/8/layout/orgChart1"/>
    <dgm:cxn modelId="{D5382C22-2C6F-4D77-93EA-BAFA5C202BD1}" type="presParOf" srcId="{83EDB29E-03EF-4875-B97A-EF7066383555}" destId="{2683E0D6-99CD-4518-81A4-13D397D05B76}" srcOrd="2" destOrd="0" presId="urn:microsoft.com/office/officeart/2005/8/layout/orgChart1"/>
    <dgm:cxn modelId="{91D9141D-E022-4C74-86C7-BC9220336FCB}" type="presParOf" srcId="{2683E0D6-99CD-4518-81A4-13D397D05B76}" destId="{A8AF941B-0C6C-4572-8C8C-E6DBC529494D}" srcOrd="0" destOrd="0" presId="urn:microsoft.com/office/officeart/2005/8/layout/orgChart1"/>
    <dgm:cxn modelId="{F74AA16B-EB79-49E7-B63C-A71D5217C615}" type="presParOf" srcId="{2683E0D6-99CD-4518-81A4-13D397D05B76}" destId="{A36463E0-1FB8-42C6-A13F-D989B40CF5B0}" srcOrd="1" destOrd="0" presId="urn:microsoft.com/office/officeart/2005/8/layout/orgChart1"/>
    <dgm:cxn modelId="{00FB17B1-00E5-40B5-A0A6-3FFD3C2B38D8}" type="presParOf" srcId="{A36463E0-1FB8-42C6-A13F-D989B40CF5B0}" destId="{3F619B0C-588E-48E4-82CB-D2F9DC02473D}" srcOrd="0" destOrd="0" presId="urn:microsoft.com/office/officeart/2005/8/layout/orgChart1"/>
    <dgm:cxn modelId="{7727722B-C9F2-4378-B217-36AB6BF82DCB}" type="presParOf" srcId="{3F619B0C-588E-48E4-82CB-D2F9DC02473D}" destId="{CE0728AE-CCFE-4D9D-A63A-E682DDB85FC8}" srcOrd="0" destOrd="0" presId="urn:microsoft.com/office/officeart/2005/8/layout/orgChart1"/>
    <dgm:cxn modelId="{BF54E239-1EE9-4029-8FC1-ECE698313A3B}" type="presParOf" srcId="{3F619B0C-588E-48E4-82CB-D2F9DC02473D}" destId="{8AC22E52-CFE6-4272-A17E-4EEC1017AC50}" srcOrd="1" destOrd="0" presId="urn:microsoft.com/office/officeart/2005/8/layout/orgChart1"/>
    <dgm:cxn modelId="{F47B6B00-A333-4AE6-BDA1-0A8BA3EC20F9}" type="presParOf" srcId="{A36463E0-1FB8-42C6-A13F-D989B40CF5B0}" destId="{97205B5A-665C-4EF9-AB04-B90E61FFBE53}" srcOrd="1" destOrd="0" presId="urn:microsoft.com/office/officeart/2005/8/layout/orgChart1"/>
    <dgm:cxn modelId="{D73F78C3-0246-4027-B4F1-0B5F2616A604}" type="presParOf" srcId="{A36463E0-1FB8-42C6-A13F-D989B40CF5B0}" destId="{7F17294E-76EB-4C40-8441-284884769625}" srcOrd="2" destOrd="0" presId="urn:microsoft.com/office/officeart/2005/8/layout/orgChart1"/>
    <dgm:cxn modelId="{A87B97DA-6745-4453-A535-019285DDB6CF}" type="presParOf" srcId="{5D89E19B-BB54-4E0B-914C-F78BFBCBCA75}" destId="{40C62543-B466-4669-A45F-FB566A46C002}" srcOrd="2" destOrd="0" presId="urn:microsoft.com/office/officeart/2005/8/layout/orgChart1"/>
    <dgm:cxn modelId="{8F207F9F-BDF8-45F8-AAAF-513202C2EF31}" type="presParOf" srcId="{5D89E19B-BB54-4E0B-914C-F78BFBCBCA75}" destId="{5D58FE8E-1345-497C-9C6B-D8A7E5254A6C}" srcOrd="3" destOrd="0" presId="urn:microsoft.com/office/officeart/2005/8/layout/orgChart1"/>
    <dgm:cxn modelId="{686EE543-1D08-472C-A3EB-D5A266E4BE2F}" type="presParOf" srcId="{5D58FE8E-1345-497C-9C6B-D8A7E5254A6C}" destId="{AAEC7C25-6224-4A92-B61E-26F619303530}" srcOrd="0" destOrd="0" presId="urn:microsoft.com/office/officeart/2005/8/layout/orgChart1"/>
    <dgm:cxn modelId="{042BCF5D-4BBD-4A1D-9711-EDA4F579BC31}" type="presParOf" srcId="{AAEC7C25-6224-4A92-B61E-26F619303530}" destId="{CE53FA16-8DBD-42CE-80A3-3148D9D75298}" srcOrd="0" destOrd="0" presId="urn:microsoft.com/office/officeart/2005/8/layout/orgChart1"/>
    <dgm:cxn modelId="{6A53D181-7602-4998-8B64-EE017D35F775}" type="presParOf" srcId="{AAEC7C25-6224-4A92-B61E-26F619303530}" destId="{A0EB42C2-9D02-4040-8CCD-BC63333180E8}" srcOrd="1" destOrd="0" presId="urn:microsoft.com/office/officeart/2005/8/layout/orgChart1"/>
    <dgm:cxn modelId="{0DAB4971-BF81-4AAF-ABA8-4847B2853046}" type="presParOf" srcId="{5D58FE8E-1345-497C-9C6B-D8A7E5254A6C}" destId="{B8A7EC40-EE48-4C6B-8A02-ABD3738D7564}" srcOrd="1" destOrd="0" presId="urn:microsoft.com/office/officeart/2005/8/layout/orgChart1"/>
    <dgm:cxn modelId="{7467E554-9343-46FB-8132-7EC02BCE8D09}" type="presParOf" srcId="{B8A7EC40-EE48-4C6B-8A02-ABD3738D7564}" destId="{D1FA0C77-BFED-4D11-9414-268102DEA503}" srcOrd="0" destOrd="0" presId="urn:microsoft.com/office/officeart/2005/8/layout/orgChart1"/>
    <dgm:cxn modelId="{A51BE27F-7ECB-4E87-AF9E-E013FB706028}" type="presParOf" srcId="{B8A7EC40-EE48-4C6B-8A02-ABD3738D7564}" destId="{A7C6095B-F3CB-4846-AB8B-C51A60468277}" srcOrd="1" destOrd="0" presId="urn:microsoft.com/office/officeart/2005/8/layout/orgChart1"/>
    <dgm:cxn modelId="{2C83E29D-3A2E-4335-A53E-7A33DD9DEB90}" type="presParOf" srcId="{A7C6095B-F3CB-4846-AB8B-C51A60468277}" destId="{7F6430FE-D8F1-434F-8B9B-819544B5F901}" srcOrd="0" destOrd="0" presId="urn:microsoft.com/office/officeart/2005/8/layout/orgChart1"/>
    <dgm:cxn modelId="{2F8CD99B-1234-4411-9B44-A76E5E98C155}" type="presParOf" srcId="{7F6430FE-D8F1-434F-8B9B-819544B5F901}" destId="{BCE81DE1-0293-4394-9E93-40D57BA7E756}" srcOrd="0" destOrd="0" presId="urn:microsoft.com/office/officeart/2005/8/layout/orgChart1"/>
    <dgm:cxn modelId="{03ABF5B5-F61B-497C-B5FA-F7306C852431}" type="presParOf" srcId="{7F6430FE-D8F1-434F-8B9B-819544B5F901}" destId="{A42634F1-6170-48B0-96C2-C3A7B61A9EB2}" srcOrd="1" destOrd="0" presId="urn:microsoft.com/office/officeart/2005/8/layout/orgChart1"/>
    <dgm:cxn modelId="{8436997E-4077-46B7-A59A-61A0C2D2081D}" type="presParOf" srcId="{A7C6095B-F3CB-4846-AB8B-C51A60468277}" destId="{D3D88C37-6B75-4529-8384-58993299DA63}" srcOrd="1" destOrd="0" presId="urn:microsoft.com/office/officeart/2005/8/layout/orgChart1"/>
    <dgm:cxn modelId="{5DE52845-4158-4F2A-A69F-31CF431405F8}" type="presParOf" srcId="{A7C6095B-F3CB-4846-AB8B-C51A60468277}" destId="{0F43F04F-F248-43A0-AA52-5523909A8678}" srcOrd="2" destOrd="0" presId="urn:microsoft.com/office/officeart/2005/8/layout/orgChart1"/>
    <dgm:cxn modelId="{0CC5D89E-80A6-43BC-9660-062ABEFCD507}" type="presParOf" srcId="{B8A7EC40-EE48-4C6B-8A02-ABD3738D7564}" destId="{AD76A58E-16A7-4C9F-AB77-64414635CF84}" srcOrd="2" destOrd="0" presId="urn:microsoft.com/office/officeart/2005/8/layout/orgChart1"/>
    <dgm:cxn modelId="{A01B8B75-14AF-4721-BBA5-3527C92653EA}" type="presParOf" srcId="{B8A7EC40-EE48-4C6B-8A02-ABD3738D7564}" destId="{0A589A6D-9735-4CED-AFF9-0DDEC457CEFE}" srcOrd="3" destOrd="0" presId="urn:microsoft.com/office/officeart/2005/8/layout/orgChart1"/>
    <dgm:cxn modelId="{9EF61CBA-443E-4CB8-9645-13925E25A0B3}" type="presParOf" srcId="{0A589A6D-9735-4CED-AFF9-0DDEC457CEFE}" destId="{FADBEE0A-7BE2-44AF-AA5C-FF26F3C80AE9}" srcOrd="0" destOrd="0" presId="urn:microsoft.com/office/officeart/2005/8/layout/orgChart1"/>
    <dgm:cxn modelId="{07BE4665-02AB-4183-A59C-66CA6321342F}" type="presParOf" srcId="{FADBEE0A-7BE2-44AF-AA5C-FF26F3C80AE9}" destId="{8C5F4A16-A19E-40D2-9771-977134309AA1}" srcOrd="0" destOrd="0" presId="urn:microsoft.com/office/officeart/2005/8/layout/orgChart1"/>
    <dgm:cxn modelId="{3E908B3B-69B7-4628-8AE4-A4DE3F2F546B}" type="presParOf" srcId="{FADBEE0A-7BE2-44AF-AA5C-FF26F3C80AE9}" destId="{B2B428B5-0F08-4E13-89D5-966991510504}" srcOrd="1" destOrd="0" presId="urn:microsoft.com/office/officeart/2005/8/layout/orgChart1"/>
    <dgm:cxn modelId="{5B2927A1-2C49-4AB5-82E0-901C71EA72F6}" type="presParOf" srcId="{0A589A6D-9735-4CED-AFF9-0DDEC457CEFE}" destId="{0C55AFD8-7EBF-4AE0-882F-BCEBFC601E80}" srcOrd="1" destOrd="0" presId="urn:microsoft.com/office/officeart/2005/8/layout/orgChart1"/>
    <dgm:cxn modelId="{F2F223E6-D607-4F77-951A-04D0DA2FC517}" type="presParOf" srcId="{0A589A6D-9735-4CED-AFF9-0DDEC457CEFE}" destId="{D1AAC5EC-6EC1-49B9-B0D9-91A338790130}" srcOrd="2" destOrd="0" presId="urn:microsoft.com/office/officeart/2005/8/layout/orgChart1"/>
    <dgm:cxn modelId="{9D214362-4843-47AA-9FFC-C896989A1623}" type="presParOf" srcId="{5D58FE8E-1345-497C-9C6B-D8A7E5254A6C}" destId="{A8703342-A3D0-4CF0-8AF0-217BFF364432}" srcOrd="2" destOrd="0" presId="urn:microsoft.com/office/officeart/2005/8/layout/orgChart1"/>
    <dgm:cxn modelId="{EA65B7D5-E6F7-45EB-AA8C-884C47F21155}" type="presParOf" srcId="{F6FCC967-E6F6-49E1-BD6C-33E8821FCE9A}" destId="{E6D664D2-FE6F-4182-9210-CE4E64D059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CD0ECDF-06F0-471F-8AEC-6B700F81A37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8592EEF6-0415-4038-A3FD-F05A9F61B7E8}">
      <dgm:prSet phldrT="[Texto]"/>
      <dgm:spPr/>
      <dgm:t>
        <a:bodyPr/>
        <a:lstStyle/>
        <a:p>
          <a:r>
            <a:rPr lang="es-AR" dirty="0"/>
            <a:t>Cliente</a:t>
          </a:r>
        </a:p>
      </dgm:t>
    </dgm:pt>
    <dgm:pt modelId="{04B7B960-EBDA-4C48-BD8D-723981AF6F0D}" type="parTrans" cxnId="{FCF40F41-3F53-4236-83BA-E22D53A3C789}">
      <dgm:prSet/>
      <dgm:spPr/>
      <dgm:t>
        <a:bodyPr/>
        <a:lstStyle/>
        <a:p>
          <a:endParaRPr lang="es-AR"/>
        </a:p>
      </dgm:t>
    </dgm:pt>
    <dgm:pt modelId="{A69410EA-CAEF-42F0-AAF6-00E985251109}" type="sibTrans" cxnId="{FCF40F41-3F53-4236-83BA-E22D53A3C789}">
      <dgm:prSet/>
      <dgm:spPr/>
      <dgm:t>
        <a:bodyPr/>
        <a:lstStyle/>
        <a:p>
          <a:endParaRPr lang="es-AR"/>
        </a:p>
      </dgm:t>
    </dgm:pt>
    <dgm:pt modelId="{625D0005-7998-4ECB-9F32-4096C8C108F4}">
      <dgm:prSet phldrT="[Texto]"/>
      <dgm:spPr/>
      <dgm:t>
        <a:bodyPr/>
        <a:lstStyle/>
        <a:p>
          <a:r>
            <a:rPr lang="es-AR" dirty="0"/>
            <a:t>Compras &gt; 1000</a:t>
          </a:r>
        </a:p>
      </dgm:t>
    </dgm:pt>
    <dgm:pt modelId="{18175844-5E5F-407A-A2A9-264ED8290FAB}" type="parTrans" cxnId="{F762F3B3-3552-4F41-8307-BCA9EE6F6779}">
      <dgm:prSet/>
      <dgm:spPr/>
      <dgm:t>
        <a:bodyPr/>
        <a:lstStyle/>
        <a:p>
          <a:endParaRPr lang="es-AR"/>
        </a:p>
      </dgm:t>
    </dgm:pt>
    <dgm:pt modelId="{D76DDC74-550F-4391-ADAB-D2E946BE45BD}" type="sibTrans" cxnId="{F762F3B3-3552-4F41-8307-BCA9EE6F6779}">
      <dgm:prSet/>
      <dgm:spPr/>
      <dgm:t>
        <a:bodyPr/>
        <a:lstStyle/>
        <a:p>
          <a:endParaRPr lang="es-AR"/>
        </a:p>
      </dgm:t>
    </dgm:pt>
    <dgm:pt modelId="{92013EB6-6E33-48DE-89DD-462C4F3E754A}">
      <dgm:prSet phldrT="[Texto]"/>
      <dgm:spPr/>
      <dgm:t>
        <a:bodyPr/>
        <a:lstStyle/>
        <a:p>
          <a:r>
            <a:rPr lang="es-AR" dirty="0"/>
            <a:t>Buen historial</a:t>
          </a:r>
        </a:p>
      </dgm:t>
    </dgm:pt>
    <dgm:pt modelId="{58EF0A88-FE93-441A-B745-BB9F3507EBF6}" type="parTrans" cxnId="{EEF36203-5228-4707-9787-6C9F2DDBC75E}">
      <dgm:prSet/>
      <dgm:spPr/>
      <dgm:t>
        <a:bodyPr/>
        <a:lstStyle/>
        <a:p>
          <a:endParaRPr lang="es-AR"/>
        </a:p>
      </dgm:t>
    </dgm:pt>
    <dgm:pt modelId="{1BFBAD22-A324-4A35-9DC8-203B5F843A10}" type="sibTrans" cxnId="{EEF36203-5228-4707-9787-6C9F2DDBC75E}">
      <dgm:prSet/>
      <dgm:spPr/>
      <dgm:t>
        <a:bodyPr/>
        <a:lstStyle/>
        <a:p>
          <a:endParaRPr lang="es-AR"/>
        </a:p>
      </dgm:t>
    </dgm:pt>
    <dgm:pt modelId="{A543E586-E4C0-43C5-AE48-74528C04B169}">
      <dgm:prSet phldrT="[Texto]"/>
      <dgm:spPr/>
      <dgm:t>
        <a:bodyPr/>
        <a:lstStyle/>
        <a:p>
          <a:r>
            <a:rPr lang="es-AR" dirty="0"/>
            <a:t>Mal historial</a:t>
          </a:r>
        </a:p>
      </dgm:t>
    </dgm:pt>
    <dgm:pt modelId="{16A48B73-5376-42ED-9771-D2F9FCCC14DF}" type="parTrans" cxnId="{0C114155-62FE-4FD6-947E-5ACEE91EC6CB}">
      <dgm:prSet/>
      <dgm:spPr/>
      <dgm:t>
        <a:bodyPr/>
        <a:lstStyle/>
        <a:p>
          <a:endParaRPr lang="es-AR"/>
        </a:p>
      </dgm:t>
    </dgm:pt>
    <dgm:pt modelId="{B9CFD698-5004-4802-9BC1-60DE958813A6}" type="sibTrans" cxnId="{0C114155-62FE-4FD6-947E-5ACEE91EC6CB}">
      <dgm:prSet/>
      <dgm:spPr/>
      <dgm:t>
        <a:bodyPr/>
        <a:lstStyle/>
        <a:p>
          <a:endParaRPr lang="es-AR"/>
        </a:p>
      </dgm:t>
    </dgm:pt>
    <dgm:pt modelId="{702B88AF-AB26-4B49-9B62-BD57666FD29A}">
      <dgm:prSet phldrT="[Texto]"/>
      <dgm:spPr/>
      <dgm:t>
        <a:bodyPr/>
        <a:lstStyle/>
        <a:p>
          <a:r>
            <a:rPr lang="es-AR" dirty="0"/>
            <a:t>Compras &lt; 1000</a:t>
          </a:r>
        </a:p>
      </dgm:t>
    </dgm:pt>
    <dgm:pt modelId="{F6EB655B-E8D0-4D2A-A2FD-615A981B0278}" type="parTrans" cxnId="{9FDD9867-851E-418B-8D25-23EF4C2D40D9}">
      <dgm:prSet/>
      <dgm:spPr/>
      <dgm:t>
        <a:bodyPr/>
        <a:lstStyle/>
        <a:p>
          <a:endParaRPr lang="es-AR"/>
        </a:p>
      </dgm:t>
    </dgm:pt>
    <dgm:pt modelId="{0DD2FD83-72A0-4791-AF2F-AFF4FADFA1EA}" type="sibTrans" cxnId="{9FDD9867-851E-418B-8D25-23EF4C2D40D9}">
      <dgm:prSet/>
      <dgm:spPr/>
      <dgm:t>
        <a:bodyPr/>
        <a:lstStyle/>
        <a:p>
          <a:endParaRPr lang="es-AR"/>
        </a:p>
      </dgm:t>
    </dgm:pt>
    <dgm:pt modelId="{1863A359-9173-45F9-8187-55DAD462DC8C}">
      <dgm:prSet phldrT="[Texto]"/>
      <dgm:spPr/>
      <dgm:t>
        <a:bodyPr/>
        <a:lstStyle/>
        <a:p>
          <a:r>
            <a:rPr lang="es-AR" dirty="0"/>
            <a:t>Buen historial</a:t>
          </a:r>
        </a:p>
      </dgm:t>
    </dgm:pt>
    <dgm:pt modelId="{6EA2328E-DB1D-4777-B30D-3A72390A8461}" type="parTrans" cxnId="{CD5740FE-873D-4510-B737-5D975A57B186}">
      <dgm:prSet/>
      <dgm:spPr/>
      <dgm:t>
        <a:bodyPr/>
        <a:lstStyle/>
        <a:p>
          <a:endParaRPr lang="es-AR"/>
        </a:p>
      </dgm:t>
    </dgm:pt>
    <dgm:pt modelId="{22A0AF32-75D4-40C3-ACD7-FF03B6DDEE81}" type="sibTrans" cxnId="{CD5740FE-873D-4510-B737-5D975A57B186}">
      <dgm:prSet/>
      <dgm:spPr/>
      <dgm:t>
        <a:bodyPr/>
        <a:lstStyle/>
        <a:p>
          <a:endParaRPr lang="es-AR"/>
        </a:p>
      </dgm:t>
    </dgm:pt>
    <dgm:pt modelId="{610A9336-2E88-458C-8FDD-B888B327E017}">
      <dgm:prSet phldrT="[Texto]"/>
      <dgm:spPr/>
      <dgm:t>
        <a:bodyPr/>
        <a:lstStyle/>
        <a:p>
          <a:r>
            <a:rPr lang="es-AR" dirty="0"/>
            <a:t>Prioridad</a:t>
          </a:r>
        </a:p>
      </dgm:t>
    </dgm:pt>
    <dgm:pt modelId="{43CC30C2-E608-49EF-AC0D-234BE25614A2}" type="parTrans" cxnId="{9F1373DE-1954-40AD-A81F-E755568CE706}">
      <dgm:prSet/>
      <dgm:spPr/>
      <dgm:t>
        <a:bodyPr/>
        <a:lstStyle/>
        <a:p>
          <a:endParaRPr lang="es-AR"/>
        </a:p>
      </dgm:t>
    </dgm:pt>
    <dgm:pt modelId="{8668AFC6-61ED-4D78-B0B1-391877C09E70}" type="sibTrans" cxnId="{9F1373DE-1954-40AD-A81F-E755568CE706}">
      <dgm:prSet/>
      <dgm:spPr/>
      <dgm:t>
        <a:bodyPr/>
        <a:lstStyle/>
        <a:p>
          <a:endParaRPr lang="es-AR"/>
        </a:p>
      </dgm:t>
    </dgm:pt>
    <dgm:pt modelId="{DC7F5FE9-C313-441A-AEDA-CEFDD38AE14E}">
      <dgm:prSet phldrT="[Texto]"/>
      <dgm:spPr/>
      <dgm:t>
        <a:bodyPr/>
        <a:lstStyle/>
        <a:p>
          <a:r>
            <a:rPr lang="es-AR" dirty="0"/>
            <a:t>&gt; 20 años</a:t>
          </a:r>
        </a:p>
      </dgm:t>
    </dgm:pt>
    <dgm:pt modelId="{C07A536D-909B-49EC-90A7-EB3FF75489D3}" type="parTrans" cxnId="{B93ADB01-1D7B-4A10-AE84-60CF913E6E60}">
      <dgm:prSet/>
      <dgm:spPr/>
      <dgm:t>
        <a:bodyPr/>
        <a:lstStyle/>
        <a:p>
          <a:endParaRPr lang="es-AR"/>
        </a:p>
      </dgm:t>
    </dgm:pt>
    <dgm:pt modelId="{8B129CF2-E624-48E0-8AF3-9A71D9439AC1}" type="sibTrans" cxnId="{B93ADB01-1D7B-4A10-AE84-60CF913E6E60}">
      <dgm:prSet/>
      <dgm:spPr/>
      <dgm:t>
        <a:bodyPr/>
        <a:lstStyle/>
        <a:p>
          <a:endParaRPr lang="es-AR"/>
        </a:p>
      </dgm:t>
    </dgm:pt>
    <dgm:pt modelId="{DEC0C29A-6BC3-448B-9294-1223613EBCF2}">
      <dgm:prSet phldrT="[Texto]"/>
      <dgm:spPr/>
      <dgm:t>
        <a:bodyPr/>
        <a:lstStyle/>
        <a:p>
          <a:r>
            <a:rPr lang="es-AR" dirty="0"/>
            <a:t>&lt; 20 años</a:t>
          </a:r>
        </a:p>
      </dgm:t>
    </dgm:pt>
    <dgm:pt modelId="{E3A22E3A-9120-4329-B18E-EE144558E4D6}" type="parTrans" cxnId="{EFC7CD53-E00C-4D1C-AF49-7CF517F22EAB}">
      <dgm:prSet/>
      <dgm:spPr/>
      <dgm:t>
        <a:bodyPr/>
        <a:lstStyle/>
        <a:p>
          <a:endParaRPr lang="es-AR"/>
        </a:p>
      </dgm:t>
    </dgm:pt>
    <dgm:pt modelId="{22E80BDC-8E45-4F60-921A-FD56AE63A76A}" type="sibTrans" cxnId="{EFC7CD53-E00C-4D1C-AF49-7CF517F22EAB}">
      <dgm:prSet/>
      <dgm:spPr/>
      <dgm:t>
        <a:bodyPr/>
        <a:lstStyle/>
        <a:p>
          <a:endParaRPr lang="es-AR"/>
        </a:p>
      </dgm:t>
    </dgm:pt>
    <dgm:pt modelId="{31A8C62D-C1EE-46DE-B2B0-E4FE1C400652}">
      <dgm:prSet phldrT="[Texto]"/>
      <dgm:spPr/>
      <dgm:t>
        <a:bodyPr/>
        <a:lstStyle/>
        <a:p>
          <a:r>
            <a:rPr lang="es-AR" dirty="0"/>
            <a:t>Prioridad</a:t>
          </a:r>
        </a:p>
      </dgm:t>
    </dgm:pt>
    <dgm:pt modelId="{9AC1854D-95C3-4EA5-A427-E2297FF2404E}" type="parTrans" cxnId="{C25C27BB-4992-4D65-8CB7-3C49C330FF7A}">
      <dgm:prSet/>
      <dgm:spPr/>
      <dgm:t>
        <a:bodyPr/>
        <a:lstStyle/>
        <a:p>
          <a:endParaRPr lang="es-AR"/>
        </a:p>
      </dgm:t>
    </dgm:pt>
    <dgm:pt modelId="{1A663C37-226A-4D6B-83A8-043982677E7F}" type="sibTrans" cxnId="{C25C27BB-4992-4D65-8CB7-3C49C330FF7A}">
      <dgm:prSet/>
      <dgm:spPr/>
      <dgm:t>
        <a:bodyPr/>
        <a:lstStyle/>
        <a:p>
          <a:endParaRPr lang="es-AR"/>
        </a:p>
      </dgm:t>
    </dgm:pt>
    <dgm:pt modelId="{087D0021-AA17-42DA-972F-79B0C0E90EAA}">
      <dgm:prSet phldrT="[Texto]"/>
      <dgm:spPr/>
      <dgm:t>
        <a:bodyPr/>
        <a:lstStyle/>
        <a:p>
          <a:r>
            <a:rPr lang="es-AR" dirty="0"/>
            <a:t>Normal</a:t>
          </a:r>
        </a:p>
      </dgm:t>
    </dgm:pt>
    <dgm:pt modelId="{0989838D-9DDA-4571-9F1B-C116F80379AA}" type="parTrans" cxnId="{A5500257-ABE8-4153-AC0E-2C27F1201632}">
      <dgm:prSet/>
      <dgm:spPr/>
      <dgm:t>
        <a:bodyPr/>
        <a:lstStyle/>
        <a:p>
          <a:endParaRPr lang="es-AR"/>
        </a:p>
      </dgm:t>
    </dgm:pt>
    <dgm:pt modelId="{358D3DE2-6727-45FA-ABD2-602E88498231}" type="sibTrans" cxnId="{A5500257-ABE8-4153-AC0E-2C27F1201632}">
      <dgm:prSet/>
      <dgm:spPr/>
      <dgm:t>
        <a:bodyPr/>
        <a:lstStyle/>
        <a:p>
          <a:endParaRPr lang="es-AR"/>
        </a:p>
      </dgm:t>
    </dgm:pt>
    <dgm:pt modelId="{7681A55B-C43B-4873-B600-4F653B7660E9}">
      <dgm:prSet phldrT="[Texto]"/>
      <dgm:spPr/>
      <dgm:t>
        <a:bodyPr/>
        <a:lstStyle/>
        <a:p>
          <a:r>
            <a:rPr lang="es-AR" dirty="0"/>
            <a:t>Mal historial</a:t>
          </a:r>
        </a:p>
      </dgm:t>
    </dgm:pt>
    <dgm:pt modelId="{4B7AE776-F009-436A-8355-0DB173DD79F3}" type="parTrans" cxnId="{004D1A06-06FC-4A1F-B904-63F988DFED58}">
      <dgm:prSet/>
      <dgm:spPr/>
      <dgm:t>
        <a:bodyPr/>
        <a:lstStyle/>
        <a:p>
          <a:endParaRPr lang="es-AR"/>
        </a:p>
      </dgm:t>
    </dgm:pt>
    <dgm:pt modelId="{3D76F5DC-BBB8-44C6-890D-936464639FE1}" type="sibTrans" cxnId="{004D1A06-06FC-4A1F-B904-63F988DFED58}">
      <dgm:prSet/>
      <dgm:spPr/>
      <dgm:t>
        <a:bodyPr/>
        <a:lstStyle/>
        <a:p>
          <a:endParaRPr lang="es-AR"/>
        </a:p>
      </dgm:t>
    </dgm:pt>
    <dgm:pt modelId="{2E9C5084-3A92-4AEC-959A-868D3658EE4D}">
      <dgm:prSet phldrT="[Texto]"/>
      <dgm:spPr/>
      <dgm:t>
        <a:bodyPr/>
        <a:lstStyle/>
        <a:p>
          <a:r>
            <a:rPr lang="es-AR" dirty="0"/>
            <a:t>Prioridad</a:t>
          </a:r>
        </a:p>
      </dgm:t>
    </dgm:pt>
    <dgm:pt modelId="{0C0E586D-1B78-45F9-B73C-5E8580F24437}" type="parTrans" cxnId="{11A31843-1D63-4DEE-B7DE-C7426B3E1906}">
      <dgm:prSet/>
      <dgm:spPr/>
      <dgm:t>
        <a:bodyPr/>
        <a:lstStyle/>
        <a:p>
          <a:endParaRPr lang="es-AR"/>
        </a:p>
      </dgm:t>
    </dgm:pt>
    <dgm:pt modelId="{E0323DAA-7866-4FAE-AA5B-785A8C1A0688}" type="sibTrans" cxnId="{11A31843-1D63-4DEE-B7DE-C7426B3E1906}">
      <dgm:prSet/>
      <dgm:spPr/>
      <dgm:t>
        <a:bodyPr/>
        <a:lstStyle/>
        <a:p>
          <a:endParaRPr lang="es-AR"/>
        </a:p>
      </dgm:t>
    </dgm:pt>
    <dgm:pt modelId="{880DB1E1-5B75-440A-87B7-1F9A5F89E201}">
      <dgm:prSet phldrT="[Texto]"/>
      <dgm:spPr/>
      <dgm:t>
        <a:bodyPr/>
        <a:lstStyle/>
        <a:p>
          <a:r>
            <a:rPr lang="es-AR" dirty="0"/>
            <a:t>Normal</a:t>
          </a:r>
        </a:p>
      </dgm:t>
    </dgm:pt>
    <dgm:pt modelId="{EF2C5228-6F6A-4F78-9C39-9E8F44C6117E}" type="parTrans" cxnId="{28DB9D1A-35C6-44DE-A8C3-D0782D15C1EE}">
      <dgm:prSet/>
      <dgm:spPr/>
      <dgm:t>
        <a:bodyPr/>
        <a:lstStyle/>
        <a:p>
          <a:endParaRPr lang="es-AR"/>
        </a:p>
      </dgm:t>
    </dgm:pt>
    <dgm:pt modelId="{6B69AAB6-2622-4B3B-A1CA-3831839EA845}" type="sibTrans" cxnId="{28DB9D1A-35C6-44DE-A8C3-D0782D15C1EE}">
      <dgm:prSet/>
      <dgm:spPr/>
      <dgm:t>
        <a:bodyPr/>
        <a:lstStyle/>
        <a:p>
          <a:endParaRPr lang="es-AR"/>
        </a:p>
      </dgm:t>
    </dgm:pt>
    <dgm:pt modelId="{1FE43B30-5ED6-471D-AA77-611AAB1F9FB4}" type="pres">
      <dgm:prSet presAssocID="{ECD0ECDF-06F0-471F-8AEC-6B700F81A3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79504-4662-46F3-AB2B-A771D5841CE0}" type="pres">
      <dgm:prSet presAssocID="{8592EEF6-0415-4038-A3FD-F05A9F61B7E8}" presName="root1" presStyleCnt="0"/>
      <dgm:spPr/>
    </dgm:pt>
    <dgm:pt modelId="{C9C04AF7-5317-4640-AA1A-B8E182E283D9}" type="pres">
      <dgm:prSet presAssocID="{8592EEF6-0415-4038-A3FD-F05A9F61B7E8}" presName="LevelOneTextNode" presStyleLbl="node0" presStyleIdx="0" presStyleCnt="1">
        <dgm:presLayoutVars>
          <dgm:chPref val="3"/>
        </dgm:presLayoutVars>
      </dgm:prSet>
      <dgm:spPr/>
    </dgm:pt>
    <dgm:pt modelId="{D95A2457-19C8-4D71-AFAB-420CE645F0F2}" type="pres">
      <dgm:prSet presAssocID="{8592EEF6-0415-4038-A3FD-F05A9F61B7E8}" presName="level2hierChild" presStyleCnt="0"/>
      <dgm:spPr/>
    </dgm:pt>
    <dgm:pt modelId="{1C192204-9F10-467A-A0CF-BFE94B257D69}" type="pres">
      <dgm:prSet presAssocID="{18175844-5E5F-407A-A2A9-264ED8290FAB}" presName="conn2-1" presStyleLbl="parChTrans1D2" presStyleIdx="0" presStyleCnt="2"/>
      <dgm:spPr/>
    </dgm:pt>
    <dgm:pt modelId="{D88303A6-CA03-499A-BC07-B18CAEF57D99}" type="pres">
      <dgm:prSet presAssocID="{18175844-5E5F-407A-A2A9-264ED8290FAB}" presName="connTx" presStyleLbl="parChTrans1D2" presStyleIdx="0" presStyleCnt="2"/>
      <dgm:spPr/>
    </dgm:pt>
    <dgm:pt modelId="{DE382512-DDA4-4F84-86E3-21AB9AB090B9}" type="pres">
      <dgm:prSet presAssocID="{625D0005-7998-4ECB-9F32-4096C8C108F4}" presName="root2" presStyleCnt="0"/>
      <dgm:spPr/>
    </dgm:pt>
    <dgm:pt modelId="{375A36C1-A9A1-4CED-BDAC-77A78295A3A9}" type="pres">
      <dgm:prSet presAssocID="{625D0005-7998-4ECB-9F32-4096C8C108F4}" presName="LevelTwoTextNode" presStyleLbl="node2" presStyleIdx="0" presStyleCnt="2">
        <dgm:presLayoutVars>
          <dgm:chPref val="3"/>
        </dgm:presLayoutVars>
      </dgm:prSet>
      <dgm:spPr/>
    </dgm:pt>
    <dgm:pt modelId="{E160E52E-BA0E-426C-BCA0-A7F22E83B7F9}" type="pres">
      <dgm:prSet presAssocID="{625D0005-7998-4ECB-9F32-4096C8C108F4}" presName="level3hierChild" presStyleCnt="0"/>
      <dgm:spPr/>
    </dgm:pt>
    <dgm:pt modelId="{5404178B-DE6D-480D-9D86-FA14C699FBB5}" type="pres">
      <dgm:prSet presAssocID="{58EF0A88-FE93-441A-B745-BB9F3507EBF6}" presName="conn2-1" presStyleLbl="parChTrans1D3" presStyleIdx="0" presStyleCnt="4"/>
      <dgm:spPr/>
    </dgm:pt>
    <dgm:pt modelId="{6BCA1A5E-3E66-42E2-BA87-853295B929FE}" type="pres">
      <dgm:prSet presAssocID="{58EF0A88-FE93-441A-B745-BB9F3507EBF6}" presName="connTx" presStyleLbl="parChTrans1D3" presStyleIdx="0" presStyleCnt="4"/>
      <dgm:spPr/>
    </dgm:pt>
    <dgm:pt modelId="{3B7CD2E2-E9BF-494D-B8E0-65321E100F98}" type="pres">
      <dgm:prSet presAssocID="{92013EB6-6E33-48DE-89DD-462C4F3E754A}" presName="root2" presStyleCnt="0"/>
      <dgm:spPr/>
    </dgm:pt>
    <dgm:pt modelId="{B3F0748D-CA56-4B91-BCD4-80A05DA29A0A}" type="pres">
      <dgm:prSet presAssocID="{92013EB6-6E33-48DE-89DD-462C4F3E754A}" presName="LevelTwoTextNode" presStyleLbl="node3" presStyleIdx="0" presStyleCnt="4">
        <dgm:presLayoutVars>
          <dgm:chPref val="3"/>
        </dgm:presLayoutVars>
      </dgm:prSet>
      <dgm:spPr/>
    </dgm:pt>
    <dgm:pt modelId="{87C3EE5B-61BA-43D0-9558-6B9F62A73AC5}" type="pres">
      <dgm:prSet presAssocID="{92013EB6-6E33-48DE-89DD-462C4F3E754A}" presName="level3hierChild" presStyleCnt="0"/>
      <dgm:spPr/>
    </dgm:pt>
    <dgm:pt modelId="{8902114D-7607-4AC8-A6B9-32406AA3C5E9}" type="pres">
      <dgm:prSet presAssocID="{43CC30C2-E608-49EF-AC0D-234BE25614A2}" presName="conn2-1" presStyleLbl="parChTrans1D4" presStyleIdx="0" presStyleCnt="7"/>
      <dgm:spPr/>
    </dgm:pt>
    <dgm:pt modelId="{80378333-34C4-4398-BF0E-0F117786AF1C}" type="pres">
      <dgm:prSet presAssocID="{43CC30C2-E608-49EF-AC0D-234BE25614A2}" presName="connTx" presStyleLbl="parChTrans1D4" presStyleIdx="0" presStyleCnt="7"/>
      <dgm:spPr/>
    </dgm:pt>
    <dgm:pt modelId="{2B599AF2-28E5-49F8-9D40-2E3B2C064D99}" type="pres">
      <dgm:prSet presAssocID="{610A9336-2E88-458C-8FDD-B888B327E017}" presName="root2" presStyleCnt="0"/>
      <dgm:spPr/>
    </dgm:pt>
    <dgm:pt modelId="{95A03D24-365C-4364-9F66-E2304FD6E649}" type="pres">
      <dgm:prSet presAssocID="{610A9336-2E88-458C-8FDD-B888B327E017}" presName="LevelTwoTextNode" presStyleLbl="node4" presStyleIdx="0" presStyleCnt="7">
        <dgm:presLayoutVars>
          <dgm:chPref val="3"/>
        </dgm:presLayoutVars>
      </dgm:prSet>
      <dgm:spPr/>
    </dgm:pt>
    <dgm:pt modelId="{FF374C5C-B9EC-4D80-95AA-CB4FB94C2E18}" type="pres">
      <dgm:prSet presAssocID="{610A9336-2E88-458C-8FDD-B888B327E017}" presName="level3hierChild" presStyleCnt="0"/>
      <dgm:spPr/>
    </dgm:pt>
    <dgm:pt modelId="{1F3363F6-A1B4-4727-A16C-801F00E35467}" type="pres">
      <dgm:prSet presAssocID="{16A48B73-5376-42ED-9771-D2F9FCCC14DF}" presName="conn2-1" presStyleLbl="parChTrans1D3" presStyleIdx="1" presStyleCnt="4"/>
      <dgm:spPr/>
    </dgm:pt>
    <dgm:pt modelId="{B2540F5E-4C9B-4C96-B51E-4566A3F3511B}" type="pres">
      <dgm:prSet presAssocID="{16A48B73-5376-42ED-9771-D2F9FCCC14DF}" presName="connTx" presStyleLbl="parChTrans1D3" presStyleIdx="1" presStyleCnt="4"/>
      <dgm:spPr/>
    </dgm:pt>
    <dgm:pt modelId="{33E54466-8758-463B-8385-02DD197E6710}" type="pres">
      <dgm:prSet presAssocID="{A543E586-E4C0-43C5-AE48-74528C04B169}" presName="root2" presStyleCnt="0"/>
      <dgm:spPr/>
    </dgm:pt>
    <dgm:pt modelId="{08BF1397-6C11-4CFA-89E7-057589EC8FF1}" type="pres">
      <dgm:prSet presAssocID="{A543E586-E4C0-43C5-AE48-74528C04B169}" presName="LevelTwoTextNode" presStyleLbl="node3" presStyleIdx="1" presStyleCnt="4">
        <dgm:presLayoutVars>
          <dgm:chPref val="3"/>
        </dgm:presLayoutVars>
      </dgm:prSet>
      <dgm:spPr/>
    </dgm:pt>
    <dgm:pt modelId="{C3DDA7E0-B53C-4EAB-9C82-C02B800EEE27}" type="pres">
      <dgm:prSet presAssocID="{A543E586-E4C0-43C5-AE48-74528C04B169}" presName="level3hierChild" presStyleCnt="0"/>
      <dgm:spPr/>
    </dgm:pt>
    <dgm:pt modelId="{0531CDA2-FEB0-4A1E-BF23-AA9B011ED89B}" type="pres">
      <dgm:prSet presAssocID="{C07A536D-909B-49EC-90A7-EB3FF75489D3}" presName="conn2-1" presStyleLbl="parChTrans1D4" presStyleIdx="1" presStyleCnt="7"/>
      <dgm:spPr/>
    </dgm:pt>
    <dgm:pt modelId="{444E1169-5F27-4D26-B1E1-0BD9E032C921}" type="pres">
      <dgm:prSet presAssocID="{C07A536D-909B-49EC-90A7-EB3FF75489D3}" presName="connTx" presStyleLbl="parChTrans1D4" presStyleIdx="1" presStyleCnt="7"/>
      <dgm:spPr/>
    </dgm:pt>
    <dgm:pt modelId="{01107024-AF72-42E3-AE8C-D3DB681145C1}" type="pres">
      <dgm:prSet presAssocID="{DC7F5FE9-C313-441A-AEDA-CEFDD38AE14E}" presName="root2" presStyleCnt="0"/>
      <dgm:spPr/>
    </dgm:pt>
    <dgm:pt modelId="{3A27D6AA-42E3-498A-9EC7-6ECA02C08279}" type="pres">
      <dgm:prSet presAssocID="{DC7F5FE9-C313-441A-AEDA-CEFDD38AE14E}" presName="LevelTwoTextNode" presStyleLbl="node4" presStyleIdx="1" presStyleCnt="7">
        <dgm:presLayoutVars>
          <dgm:chPref val="3"/>
        </dgm:presLayoutVars>
      </dgm:prSet>
      <dgm:spPr/>
    </dgm:pt>
    <dgm:pt modelId="{A0E6A629-DE40-43C7-B8ED-788BA9621393}" type="pres">
      <dgm:prSet presAssocID="{DC7F5FE9-C313-441A-AEDA-CEFDD38AE14E}" presName="level3hierChild" presStyleCnt="0"/>
      <dgm:spPr/>
    </dgm:pt>
    <dgm:pt modelId="{ED9773AA-E61E-48DD-802F-0545B2681030}" type="pres">
      <dgm:prSet presAssocID="{9AC1854D-95C3-4EA5-A427-E2297FF2404E}" presName="conn2-1" presStyleLbl="parChTrans1D4" presStyleIdx="2" presStyleCnt="7"/>
      <dgm:spPr/>
    </dgm:pt>
    <dgm:pt modelId="{1E1F253D-A4E7-4678-B952-E18992341193}" type="pres">
      <dgm:prSet presAssocID="{9AC1854D-95C3-4EA5-A427-E2297FF2404E}" presName="connTx" presStyleLbl="parChTrans1D4" presStyleIdx="2" presStyleCnt="7"/>
      <dgm:spPr/>
    </dgm:pt>
    <dgm:pt modelId="{2ED362C4-8973-41C0-8814-3EE74E9DB05B}" type="pres">
      <dgm:prSet presAssocID="{31A8C62D-C1EE-46DE-B2B0-E4FE1C400652}" presName="root2" presStyleCnt="0"/>
      <dgm:spPr/>
    </dgm:pt>
    <dgm:pt modelId="{19D20992-24E7-4B36-AE40-FE3399703213}" type="pres">
      <dgm:prSet presAssocID="{31A8C62D-C1EE-46DE-B2B0-E4FE1C400652}" presName="LevelTwoTextNode" presStyleLbl="node4" presStyleIdx="2" presStyleCnt="7">
        <dgm:presLayoutVars>
          <dgm:chPref val="3"/>
        </dgm:presLayoutVars>
      </dgm:prSet>
      <dgm:spPr/>
    </dgm:pt>
    <dgm:pt modelId="{5568C29A-A586-4FB4-A4CD-E053C252ACB0}" type="pres">
      <dgm:prSet presAssocID="{31A8C62D-C1EE-46DE-B2B0-E4FE1C400652}" presName="level3hierChild" presStyleCnt="0"/>
      <dgm:spPr/>
    </dgm:pt>
    <dgm:pt modelId="{97565E93-23EF-4892-B830-FF2E8F0C6B1B}" type="pres">
      <dgm:prSet presAssocID="{E3A22E3A-9120-4329-B18E-EE144558E4D6}" presName="conn2-1" presStyleLbl="parChTrans1D4" presStyleIdx="3" presStyleCnt="7"/>
      <dgm:spPr/>
    </dgm:pt>
    <dgm:pt modelId="{9441AE1E-8D0B-4D44-AEE0-031CF7E02752}" type="pres">
      <dgm:prSet presAssocID="{E3A22E3A-9120-4329-B18E-EE144558E4D6}" presName="connTx" presStyleLbl="parChTrans1D4" presStyleIdx="3" presStyleCnt="7"/>
      <dgm:spPr/>
    </dgm:pt>
    <dgm:pt modelId="{69344B25-8DEE-400E-B5EC-8CF72B11CB83}" type="pres">
      <dgm:prSet presAssocID="{DEC0C29A-6BC3-448B-9294-1223613EBCF2}" presName="root2" presStyleCnt="0"/>
      <dgm:spPr/>
    </dgm:pt>
    <dgm:pt modelId="{270A765B-2AE8-4D04-B2A4-0E4D2ADF7E85}" type="pres">
      <dgm:prSet presAssocID="{DEC0C29A-6BC3-448B-9294-1223613EBCF2}" presName="LevelTwoTextNode" presStyleLbl="node4" presStyleIdx="3" presStyleCnt="7">
        <dgm:presLayoutVars>
          <dgm:chPref val="3"/>
        </dgm:presLayoutVars>
      </dgm:prSet>
      <dgm:spPr/>
    </dgm:pt>
    <dgm:pt modelId="{FB873DAF-7AE2-42F5-AD00-4B4CA961DE4B}" type="pres">
      <dgm:prSet presAssocID="{DEC0C29A-6BC3-448B-9294-1223613EBCF2}" presName="level3hierChild" presStyleCnt="0"/>
      <dgm:spPr/>
    </dgm:pt>
    <dgm:pt modelId="{987CEEC3-8893-476E-8317-1311C503F6C6}" type="pres">
      <dgm:prSet presAssocID="{0989838D-9DDA-4571-9F1B-C116F80379AA}" presName="conn2-1" presStyleLbl="parChTrans1D4" presStyleIdx="4" presStyleCnt="7"/>
      <dgm:spPr/>
    </dgm:pt>
    <dgm:pt modelId="{1A5A64BB-8CE4-47DA-BD2F-D5317DB0C97E}" type="pres">
      <dgm:prSet presAssocID="{0989838D-9DDA-4571-9F1B-C116F80379AA}" presName="connTx" presStyleLbl="parChTrans1D4" presStyleIdx="4" presStyleCnt="7"/>
      <dgm:spPr/>
    </dgm:pt>
    <dgm:pt modelId="{30CF9648-4FAB-4D4A-8931-08D65A877B0A}" type="pres">
      <dgm:prSet presAssocID="{087D0021-AA17-42DA-972F-79B0C0E90EAA}" presName="root2" presStyleCnt="0"/>
      <dgm:spPr/>
    </dgm:pt>
    <dgm:pt modelId="{FF688CE8-68DD-4DBD-AED3-5359F3488DDC}" type="pres">
      <dgm:prSet presAssocID="{087D0021-AA17-42DA-972F-79B0C0E90EAA}" presName="LevelTwoTextNode" presStyleLbl="node4" presStyleIdx="4" presStyleCnt="7">
        <dgm:presLayoutVars>
          <dgm:chPref val="3"/>
        </dgm:presLayoutVars>
      </dgm:prSet>
      <dgm:spPr/>
    </dgm:pt>
    <dgm:pt modelId="{92DE99B6-D945-4CC2-9689-07B25055A04B}" type="pres">
      <dgm:prSet presAssocID="{087D0021-AA17-42DA-972F-79B0C0E90EAA}" presName="level3hierChild" presStyleCnt="0"/>
      <dgm:spPr/>
    </dgm:pt>
    <dgm:pt modelId="{90C6CB82-D2DA-480A-A849-6BEAD8B2BF49}" type="pres">
      <dgm:prSet presAssocID="{F6EB655B-E8D0-4D2A-A2FD-615A981B0278}" presName="conn2-1" presStyleLbl="parChTrans1D2" presStyleIdx="1" presStyleCnt="2"/>
      <dgm:spPr/>
    </dgm:pt>
    <dgm:pt modelId="{A5654A9D-5C85-46D0-AE56-962FB34C095A}" type="pres">
      <dgm:prSet presAssocID="{F6EB655B-E8D0-4D2A-A2FD-615A981B0278}" presName="connTx" presStyleLbl="parChTrans1D2" presStyleIdx="1" presStyleCnt="2"/>
      <dgm:spPr/>
    </dgm:pt>
    <dgm:pt modelId="{1900D021-69F2-4714-A5A0-4CDE07FCE032}" type="pres">
      <dgm:prSet presAssocID="{702B88AF-AB26-4B49-9B62-BD57666FD29A}" presName="root2" presStyleCnt="0"/>
      <dgm:spPr/>
    </dgm:pt>
    <dgm:pt modelId="{91991076-0967-4362-92BA-C2C213243F67}" type="pres">
      <dgm:prSet presAssocID="{702B88AF-AB26-4B49-9B62-BD57666FD29A}" presName="LevelTwoTextNode" presStyleLbl="node2" presStyleIdx="1" presStyleCnt="2">
        <dgm:presLayoutVars>
          <dgm:chPref val="3"/>
        </dgm:presLayoutVars>
      </dgm:prSet>
      <dgm:spPr/>
    </dgm:pt>
    <dgm:pt modelId="{BE2F7B33-B9A2-48A5-A508-D1DE185ED419}" type="pres">
      <dgm:prSet presAssocID="{702B88AF-AB26-4B49-9B62-BD57666FD29A}" presName="level3hierChild" presStyleCnt="0"/>
      <dgm:spPr/>
    </dgm:pt>
    <dgm:pt modelId="{B53BFBEA-4EA9-4BC7-BEA1-9817454882B5}" type="pres">
      <dgm:prSet presAssocID="{6EA2328E-DB1D-4777-B30D-3A72390A8461}" presName="conn2-1" presStyleLbl="parChTrans1D3" presStyleIdx="2" presStyleCnt="4"/>
      <dgm:spPr/>
    </dgm:pt>
    <dgm:pt modelId="{E6521018-0980-4FD4-91DA-C323364F3248}" type="pres">
      <dgm:prSet presAssocID="{6EA2328E-DB1D-4777-B30D-3A72390A8461}" presName="connTx" presStyleLbl="parChTrans1D3" presStyleIdx="2" presStyleCnt="4"/>
      <dgm:spPr/>
    </dgm:pt>
    <dgm:pt modelId="{C3C88B5B-D1C4-4537-B75A-3CC47B758445}" type="pres">
      <dgm:prSet presAssocID="{1863A359-9173-45F9-8187-55DAD462DC8C}" presName="root2" presStyleCnt="0"/>
      <dgm:spPr/>
    </dgm:pt>
    <dgm:pt modelId="{F6A8D2A7-968E-4672-B40F-FAC56CB71214}" type="pres">
      <dgm:prSet presAssocID="{1863A359-9173-45F9-8187-55DAD462DC8C}" presName="LevelTwoTextNode" presStyleLbl="node3" presStyleIdx="2" presStyleCnt="4">
        <dgm:presLayoutVars>
          <dgm:chPref val="3"/>
        </dgm:presLayoutVars>
      </dgm:prSet>
      <dgm:spPr/>
    </dgm:pt>
    <dgm:pt modelId="{3B293626-70C8-47E5-B026-70F2FA1A9ED5}" type="pres">
      <dgm:prSet presAssocID="{1863A359-9173-45F9-8187-55DAD462DC8C}" presName="level3hierChild" presStyleCnt="0"/>
      <dgm:spPr/>
    </dgm:pt>
    <dgm:pt modelId="{4163E334-F76A-4F92-9AAE-478C8DC4E8A8}" type="pres">
      <dgm:prSet presAssocID="{0C0E586D-1B78-45F9-B73C-5E8580F24437}" presName="conn2-1" presStyleLbl="parChTrans1D4" presStyleIdx="5" presStyleCnt="7"/>
      <dgm:spPr/>
    </dgm:pt>
    <dgm:pt modelId="{9BB18684-B328-4B58-ACD3-79B4CCC5AC03}" type="pres">
      <dgm:prSet presAssocID="{0C0E586D-1B78-45F9-B73C-5E8580F24437}" presName="connTx" presStyleLbl="parChTrans1D4" presStyleIdx="5" presStyleCnt="7"/>
      <dgm:spPr/>
    </dgm:pt>
    <dgm:pt modelId="{54851D79-DAF2-4F65-85C4-9A7696CBAABC}" type="pres">
      <dgm:prSet presAssocID="{2E9C5084-3A92-4AEC-959A-868D3658EE4D}" presName="root2" presStyleCnt="0"/>
      <dgm:spPr/>
    </dgm:pt>
    <dgm:pt modelId="{4D7A14CF-D47D-47F1-8EC7-7E3F0F83040F}" type="pres">
      <dgm:prSet presAssocID="{2E9C5084-3A92-4AEC-959A-868D3658EE4D}" presName="LevelTwoTextNode" presStyleLbl="node4" presStyleIdx="5" presStyleCnt="7">
        <dgm:presLayoutVars>
          <dgm:chPref val="3"/>
        </dgm:presLayoutVars>
      </dgm:prSet>
      <dgm:spPr/>
    </dgm:pt>
    <dgm:pt modelId="{B38F6770-B10B-42C7-9299-5A988833FAF7}" type="pres">
      <dgm:prSet presAssocID="{2E9C5084-3A92-4AEC-959A-868D3658EE4D}" presName="level3hierChild" presStyleCnt="0"/>
      <dgm:spPr/>
    </dgm:pt>
    <dgm:pt modelId="{A82FFCD1-6DD2-4040-9DCF-187B0001B45A}" type="pres">
      <dgm:prSet presAssocID="{4B7AE776-F009-436A-8355-0DB173DD79F3}" presName="conn2-1" presStyleLbl="parChTrans1D3" presStyleIdx="3" presStyleCnt="4"/>
      <dgm:spPr/>
    </dgm:pt>
    <dgm:pt modelId="{69396761-A9BE-4C97-AE7B-92D353C0E1F7}" type="pres">
      <dgm:prSet presAssocID="{4B7AE776-F009-436A-8355-0DB173DD79F3}" presName="connTx" presStyleLbl="parChTrans1D3" presStyleIdx="3" presStyleCnt="4"/>
      <dgm:spPr/>
    </dgm:pt>
    <dgm:pt modelId="{8616E942-DDA0-4F0C-9534-E5A627F421F4}" type="pres">
      <dgm:prSet presAssocID="{7681A55B-C43B-4873-B600-4F653B7660E9}" presName="root2" presStyleCnt="0"/>
      <dgm:spPr/>
    </dgm:pt>
    <dgm:pt modelId="{6400A0B6-881F-4F9B-8056-1D3797CF5171}" type="pres">
      <dgm:prSet presAssocID="{7681A55B-C43B-4873-B600-4F653B7660E9}" presName="LevelTwoTextNode" presStyleLbl="node3" presStyleIdx="3" presStyleCnt="4">
        <dgm:presLayoutVars>
          <dgm:chPref val="3"/>
        </dgm:presLayoutVars>
      </dgm:prSet>
      <dgm:spPr/>
    </dgm:pt>
    <dgm:pt modelId="{546F63BB-AD0F-4AEE-BAEE-FAC99FDD182D}" type="pres">
      <dgm:prSet presAssocID="{7681A55B-C43B-4873-B600-4F653B7660E9}" presName="level3hierChild" presStyleCnt="0"/>
      <dgm:spPr/>
    </dgm:pt>
    <dgm:pt modelId="{EB50135C-4D46-41EF-8CD6-168550BFA5D9}" type="pres">
      <dgm:prSet presAssocID="{EF2C5228-6F6A-4F78-9C39-9E8F44C6117E}" presName="conn2-1" presStyleLbl="parChTrans1D4" presStyleIdx="6" presStyleCnt="7"/>
      <dgm:spPr/>
    </dgm:pt>
    <dgm:pt modelId="{5A306AFB-42A6-4F69-B0FE-47FC4B1A1BE2}" type="pres">
      <dgm:prSet presAssocID="{EF2C5228-6F6A-4F78-9C39-9E8F44C6117E}" presName="connTx" presStyleLbl="parChTrans1D4" presStyleIdx="6" presStyleCnt="7"/>
      <dgm:spPr/>
    </dgm:pt>
    <dgm:pt modelId="{B8833C57-9BD2-4AA8-96ED-9CA060844C7D}" type="pres">
      <dgm:prSet presAssocID="{880DB1E1-5B75-440A-87B7-1F9A5F89E201}" presName="root2" presStyleCnt="0"/>
      <dgm:spPr/>
    </dgm:pt>
    <dgm:pt modelId="{D88E5E6D-5D7B-44D4-B2EA-94C3E5B9E500}" type="pres">
      <dgm:prSet presAssocID="{880DB1E1-5B75-440A-87B7-1F9A5F89E201}" presName="LevelTwoTextNode" presStyleLbl="node4" presStyleIdx="6" presStyleCnt="7">
        <dgm:presLayoutVars>
          <dgm:chPref val="3"/>
        </dgm:presLayoutVars>
      </dgm:prSet>
      <dgm:spPr/>
    </dgm:pt>
    <dgm:pt modelId="{E1490E57-308E-41B9-AB6D-86D1602B94BD}" type="pres">
      <dgm:prSet presAssocID="{880DB1E1-5B75-440A-87B7-1F9A5F89E201}" presName="level3hierChild" presStyleCnt="0"/>
      <dgm:spPr/>
    </dgm:pt>
  </dgm:ptLst>
  <dgm:cxnLst>
    <dgm:cxn modelId="{A91F5C01-AA9E-40D6-8268-687C85BE506B}" type="presOf" srcId="{F6EB655B-E8D0-4D2A-A2FD-615A981B0278}" destId="{A5654A9D-5C85-46D0-AE56-962FB34C095A}" srcOrd="1" destOrd="0" presId="urn:microsoft.com/office/officeart/2005/8/layout/hierarchy2"/>
    <dgm:cxn modelId="{B93ADB01-1D7B-4A10-AE84-60CF913E6E60}" srcId="{A543E586-E4C0-43C5-AE48-74528C04B169}" destId="{DC7F5FE9-C313-441A-AEDA-CEFDD38AE14E}" srcOrd="0" destOrd="0" parTransId="{C07A536D-909B-49EC-90A7-EB3FF75489D3}" sibTransId="{8B129CF2-E624-48E0-8AF3-9A71D9439AC1}"/>
    <dgm:cxn modelId="{EEF36203-5228-4707-9787-6C9F2DDBC75E}" srcId="{625D0005-7998-4ECB-9F32-4096C8C108F4}" destId="{92013EB6-6E33-48DE-89DD-462C4F3E754A}" srcOrd="0" destOrd="0" parTransId="{58EF0A88-FE93-441A-B745-BB9F3507EBF6}" sibTransId="{1BFBAD22-A324-4A35-9DC8-203B5F843A10}"/>
    <dgm:cxn modelId="{69F76904-771A-427E-9B41-95F36F596D5F}" type="presOf" srcId="{4B7AE776-F009-436A-8355-0DB173DD79F3}" destId="{69396761-A9BE-4C97-AE7B-92D353C0E1F7}" srcOrd="1" destOrd="0" presId="urn:microsoft.com/office/officeart/2005/8/layout/hierarchy2"/>
    <dgm:cxn modelId="{45541C05-3662-43DA-A679-EBB0C2D28373}" type="presOf" srcId="{4B7AE776-F009-436A-8355-0DB173DD79F3}" destId="{A82FFCD1-6DD2-4040-9DCF-187B0001B45A}" srcOrd="0" destOrd="0" presId="urn:microsoft.com/office/officeart/2005/8/layout/hierarchy2"/>
    <dgm:cxn modelId="{004D1A06-06FC-4A1F-B904-63F988DFED58}" srcId="{702B88AF-AB26-4B49-9B62-BD57666FD29A}" destId="{7681A55B-C43B-4873-B600-4F653B7660E9}" srcOrd="1" destOrd="0" parTransId="{4B7AE776-F009-436A-8355-0DB173DD79F3}" sibTransId="{3D76F5DC-BBB8-44C6-890D-936464639FE1}"/>
    <dgm:cxn modelId="{A572A507-D06A-4342-83C3-E6EE946206A5}" type="presOf" srcId="{DEC0C29A-6BC3-448B-9294-1223613EBCF2}" destId="{270A765B-2AE8-4D04-B2A4-0E4D2ADF7E85}" srcOrd="0" destOrd="0" presId="urn:microsoft.com/office/officeart/2005/8/layout/hierarchy2"/>
    <dgm:cxn modelId="{EBCAA908-6596-4B95-A32C-42C4C5B089CE}" type="presOf" srcId="{43CC30C2-E608-49EF-AC0D-234BE25614A2}" destId="{80378333-34C4-4398-BF0E-0F117786AF1C}" srcOrd="1" destOrd="0" presId="urn:microsoft.com/office/officeart/2005/8/layout/hierarchy2"/>
    <dgm:cxn modelId="{B2F5FA0A-459B-45CD-A9E8-FC2F081A7248}" type="presOf" srcId="{43CC30C2-E608-49EF-AC0D-234BE25614A2}" destId="{8902114D-7607-4AC8-A6B9-32406AA3C5E9}" srcOrd="0" destOrd="0" presId="urn:microsoft.com/office/officeart/2005/8/layout/hierarchy2"/>
    <dgm:cxn modelId="{9E0D2417-DF29-4B4E-B33D-C8DC7A9757D1}" type="presOf" srcId="{58EF0A88-FE93-441A-B745-BB9F3507EBF6}" destId="{5404178B-DE6D-480D-9D86-FA14C699FBB5}" srcOrd="0" destOrd="0" presId="urn:microsoft.com/office/officeart/2005/8/layout/hierarchy2"/>
    <dgm:cxn modelId="{28DB9D1A-35C6-44DE-A8C3-D0782D15C1EE}" srcId="{7681A55B-C43B-4873-B600-4F653B7660E9}" destId="{880DB1E1-5B75-440A-87B7-1F9A5F89E201}" srcOrd="0" destOrd="0" parTransId="{EF2C5228-6F6A-4F78-9C39-9E8F44C6117E}" sibTransId="{6B69AAB6-2622-4B3B-A1CA-3831839EA845}"/>
    <dgm:cxn modelId="{A683BC20-8393-4E88-AF6D-1D571A2B2CDA}" type="presOf" srcId="{0C0E586D-1B78-45F9-B73C-5E8580F24437}" destId="{4163E334-F76A-4F92-9AAE-478C8DC4E8A8}" srcOrd="0" destOrd="0" presId="urn:microsoft.com/office/officeart/2005/8/layout/hierarchy2"/>
    <dgm:cxn modelId="{D2A7E32F-7458-43F7-88E5-D9FE6FFE4A63}" type="presOf" srcId="{16A48B73-5376-42ED-9771-D2F9FCCC14DF}" destId="{B2540F5E-4C9B-4C96-B51E-4566A3F3511B}" srcOrd="1" destOrd="0" presId="urn:microsoft.com/office/officeart/2005/8/layout/hierarchy2"/>
    <dgm:cxn modelId="{4A565D36-E43A-4A72-B262-62484F575AF1}" type="presOf" srcId="{610A9336-2E88-458C-8FDD-B888B327E017}" destId="{95A03D24-365C-4364-9F66-E2304FD6E649}" srcOrd="0" destOrd="0" presId="urn:microsoft.com/office/officeart/2005/8/layout/hierarchy2"/>
    <dgm:cxn modelId="{51DE9C3C-8A6B-465C-A0AF-DBCA2169CB1D}" type="presOf" srcId="{EF2C5228-6F6A-4F78-9C39-9E8F44C6117E}" destId="{EB50135C-4D46-41EF-8CD6-168550BFA5D9}" srcOrd="0" destOrd="0" presId="urn:microsoft.com/office/officeart/2005/8/layout/hierarchy2"/>
    <dgm:cxn modelId="{F1365D5C-BAB2-496C-9FB0-AF766F7845D4}" type="presOf" srcId="{F6EB655B-E8D0-4D2A-A2FD-615A981B0278}" destId="{90C6CB82-D2DA-480A-A849-6BEAD8B2BF49}" srcOrd="0" destOrd="0" presId="urn:microsoft.com/office/officeart/2005/8/layout/hierarchy2"/>
    <dgm:cxn modelId="{582DAA5D-C238-4857-9DFC-2E92E6137A9B}" type="presOf" srcId="{E3A22E3A-9120-4329-B18E-EE144558E4D6}" destId="{9441AE1E-8D0B-4D44-AEE0-031CF7E02752}" srcOrd="1" destOrd="0" presId="urn:microsoft.com/office/officeart/2005/8/layout/hierarchy2"/>
    <dgm:cxn modelId="{FCF40F41-3F53-4236-83BA-E22D53A3C789}" srcId="{ECD0ECDF-06F0-471F-8AEC-6B700F81A376}" destId="{8592EEF6-0415-4038-A3FD-F05A9F61B7E8}" srcOrd="0" destOrd="0" parTransId="{04B7B960-EBDA-4C48-BD8D-723981AF6F0D}" sibTransId="{A69410EA-CAEF-42F0-AAF6-00E985251109}"/>
    <dgm:cxn modelId="{88464942-0C1F-4C4E-8784-ED9E31515B3D}" type="presOf" srcId="{C07A536D-909B-49EC-90A7-EB3FF75489D3}" destId="{0531CDA2-FEB0-4A1E-BF23-AA9B011ED89B}" srcOrd="0" destOrd="0" presId="urn:microsoft.com/office/officeart/2005/8/layout/hierarchy2"/>
    <dgm:cxn modelId="{11A31843-1D63-4DEE-B7DE-C7426B3E1906}" srcId="{1863A359-9173-45F9-8187-55DAD462DC8C}" destId="{2E9C5084-3A92-4AEC-959A-868D3658EE4D}" srcOrd="0" destOrd="0" parTransId="{0C0E586D-1B78-45F9-B73C-5E8580F24437}" sibTransId="{E0323DAA-7866-4FAE-AA5B-785A8C1A0688}"/>
    <dgm:cxn modelId="{9FDD9867-851E-418B-8D25-23EF4C2D40D9}" srcId="{8592EEF6-0415-4038-A3FD-F05A9F61B7E8}" destId="{702B88AF-AB26-4B49-9B62-BD57666FD29A}" srcOrd="1" destOrd="0" parTransId="{F6EB655B-E8D0-4D2A-A2FD-615A981B0278}" sibTransId="{0DD2FD83-72A0-4791-AF2F-AFF4FADFA1EA}"/>
    <dgm:cxn modelId="{D321BD6A-0153-4B7C-BD76-B6462E53BC28}" type="presOf" srcId="{EF2C5228-6F6A-4F78-9C39-9E8F44C6117E}" destId="{5A306AFB-42A6-4F69-B0FE-47FC4B1A1BE2}" srcOrd="1" destOrd="0" presId="urn:microsoft.com/office/officeart/2005/8/layout/hierarchy2"/>
    <dgm:cxn modelId="{2A5E5E71-DBAF-4C01-8AC4-A4105824C0EF}" type="presOf" srcId="{E3A22E3A-9120-4329-B18E-EE144558E4D6}" destId="{97565E93-23EF-4892-B830-FF2E8F0C6B1B}" srcOrd="0" destOrd="0" presId="urn:microsoft.com/office/officeart/2005/8/layout/hierarchy2"/>
    <dgm:cxn modelId="{1D7A8F73-8BFF-424C-A6B0-9796ABA0354E}" type="presOf" srcId="{18175844-5E5F-407A-A2A9-264ED8290FAB}" destId="{D88303A6-CA03-499A-BC07-B18CAEF57D99}" srcOrd="1" destOrd="0" presId="urn:microsoft.com/office/officeart/2005/8/layout/hierarchy2"/>
    <dgm:cxn modelId="{EFC7CD53-E00C-4D1C-AF49-7CF517F22EAB}" srcId="{A543E586-E4C0-43C5-AE48-74528C04B169}" destId="{DEC0C29A-6BC3-448B-9294-1223613EBCF2}" srcOrd="1" destOrd="0" parTransId="{E3A22E3A-9120-4329-B18E-EE144558E4D6}" sibTransId="{22E80BDC-8E45-4F60-921A-FD56AE63A76A}"/>
    <dgm:cxn modelId="{0C114155-62FE-4FD6-947E-5ACEE91EC6CB}" srcId="{625D0005-7998-4ECB-9F32-4096C8C108F4}" destId="{A543E586-E4C0-43C5-AE48-74528C04B169}" srcOrd="1" destOrd="0" parTransId="{16A48B73-5376-42ED-9771-D2F9FCCC14DF}" sibTransId="{B9CFD698-5004-4802-9BC1-60DE958813A6}"/>
    <dgm:cxn modelId="{72EA9756-733A-4E4C-95B9-25C531830358}" type="presOf" srcId="{C07A536D-909B-49EC-90A7-EB3FF75489D3}" destId="{444E1169-5F27-4D26-B1E1-0BD9E032C921}" srcOrd="1" destOrd="0" presId="urn:microsoft.com/office/officeart/2005/8/layout/hierarchy2"/>
    <dgm:cxn modelId="{A5500257-ABE8-4153-AC0E-2C27F1201632}" srcId="{DEC0C29A-6BC3-448B-9294-1223613EBCF2}" destId="{087D0021-AA17-42DA-972F-79B0C0E90EAA}" srcOrd="0" destOrd="0" parTransId="{0989838D-9DDA-4571-9F1B-C116F80379AA}" sibTransId="{358D3DE2-6727-45FA-ABD2-602E88498231}"/>
    <dgm:cxn modelId="{C2FA5D7E-D449-4517-BD4E-C6B663B54084}" type="presOf" srcId="{8592EEF6-0415-4038-A3FD-F05A9F61B7E8}" destId="{C9C04AF7-5317-4640-AA1A-B8E182E283D9}" srcOrd="0" destOrd="0" presId="urn:microsoft.com/office/officeart/2005/8/layout/hierarchy2"/>
    <dgm:cxn modelId="{4846DB82-D727-4217-9B33-1AAB51203A6D}" type="presOf" srcId="{087D0021-AA17-42DA-972F-79B0C0E90EAA}" destId="{FF688CE8-68DD-4DBD-AED3-5359F3488DDC}" srcOrd="0" destOrd="0" presId="urn:microsoft.com/office/officeart/2005/8/layout/hierarchy2"/>
    <dgm:cxn modelId="{52D1A185-A5B8-4E86-931B-7736961D4D50}" type="presOf" srcId="{16A48B73-5376-42ED-9771-D2F9FCCC14DF}" destId="{1F3363F6-A1B4-4727-A16C-801F00E35467}" srcOrd="0" destOrd="0" presId="urn:microsoft.com/office/officeart/2005/8/layout/hierarchy2"/>
    <dgm:cxn modelId="{C4F14686-8A52-4FB3-BA9D-B57997A80D31}" type="presOf" srcId="{ECD0ECDF-06F0-471F-8AEC-6B700F81A376}" destId="{1FE43B30-5ED6-471D-AA77-611AAB1F9FB4}" srcOrd="0" destOrd="0" presId="urn:microsoft.com/office/officeart/2005/8/layout/hierarchy2"/>
    <dgm:cxn modelId="{0F94918A-3A2E-43BF-B676-96F637E40378}" type="presOf" srcId="{6EA2328E-DB1D-4777-B30D-3A72390A8461}" destId="{B53BFBEA-4EA9-4BC7-BEA1-9817454882B5}" srcOrd="0" destOrd="0" presId="urn:microsoft.com/office/officeart/2005/8/layout/hierarchy2"/>
    <dgm:cxn modelId="{7DF07790-7E4E-4491-A65D-61E10F1E68B0}" type="presOf" srcId="{7681A55B-C43B-4873-B600-4F653B7660E9}" destId="{6400A0B6-881F-4F9B-8056-1D3797CF5171}" srcOrd="0" destOrd="0" presId="urn:microsoft.com/office/officeart/2005/8/layout/hierarchy2"/>
    <dgm:cxn modelId="{F89C4591-71AA-42D1-8132-3038DE482FF0}" type="presOf" srcId="{1863A359-9173-45F9-8187-55DAD462DC8C}" destId="{F6A8D2A7-968E-4672-B40F-FAC56CB71214}" srcOrd="0" destOrd="0" presId="urn:microsoft.com/office/officeart/2005/8/layout/hierarchy2"/>
    <dgm:cxn modelId="{E8405991-31EB-42B8-AD7B-51772296435C}" type="presOf" srcId="{702B88AF-AB26-4B49-9B62-BD57666FD29A}" destId="{91991076-0967-4362-92BA-C2C213243F67}" srcOrd="0" destOrd="0" presId="urn:microsoft.com/office/officeart/2005/8/layout/hierarchy2"/>
    <dgm:cxn modelId="{8411CA93-5FD8-44AB-930C-CC4C76D07550}" type="presOf" srcId="{0989838D-9DDA-4571-9F1B-C116F80379AA}" destId="{1A5A64BB-8CE4-47DA-BD2F-D5317DB0C97E}" srcOrd="1" destOrd="0" presId="urn:microsoft.com/office/officeart/2005/8/layout/hierarchy2"/>
    <dgm:cxn modelId="{79B71F9B-FB03-4D1C-AB45-D0B1DBF9975F}" type="presOf" srcId="{31A8C62D-C1EE-46DE-B2B0-E4FE1C400652}" destId="{19D20992-24E7-4B36-AE40-FE3399703213}" srcOrd="0" destOrd="0" presId="urn:microsoft.com/office/officeart/2005/8/layout/hierarchy2"/>
    <dgm:cxn modelId="{50880A9D-1A0C-4652-8FBA-2ACBFFB0DA9D}" type="presOf" srcId="{880DB1E1-5B75-440A-87B7-1F9A5F89E201}" destId="{D88E5E6D-5D7B-44D4-B2EA-94C3E5B9E500}" srcOrd="0" destOrd="0" presId="urn:microsoft.com/office/officeart/2005/8/layout/hierarchy2"/>
    <dgm:cxn modelId="{C073F0A3-A243-417D-B87A-691B2B0342A0}" type="presOf" srcId="{A543E586-E4C0-43C5-AE48-74528C04B169}" destId="{08BF1397-6C11-4CFA-89E7-057589EC8FF1}" srcOrd="0" destOrd="0" presId="urn:microsoft.com/office/officeart/2005/8/layout/hierarchy2"/>
    <dgm:cxn modelId="{ACB753B1-71FD-4866-9E93-F6AC6FFEA95B}" type="presOf" srcId="{9AC1854D-95C3-4EA5-A427-E2297FF2404E}" destId="{ED9773AA-E61E-48DD-802F-0545B2681030}" srcOrd="0" destOrd="0" presId="urn:microsoft.com/office/officeart/2005/8/layout/hierarchy2"/>
    <dgm:cxn modelId="{F762F3B3-3552-4F41-8307-BCA9EE6F6779}" srcId="{8592EEF6-0415-4038-A3FD-F05A9F61B7E8}" destId="{625D0005-7998-4ECB-9F32-4096C8C108F4}" srcOrd="0" destOrd="0" parTransId="{18175844-5E5F-407A-A2A9-264ED8290FAB}" sibTransId="{D76DDC74-550F-4391-ADAB-D2E946BE45BD}"/>
    <dgm:cxn modelId="{816637B6-E09E-4E6D-98E6-6B2B79AA9322}" type="presOf" srcId="{18175844-5E5F-407A-A2A9-264ED8290FAB}" destId="{1C192204-9F10-467A-A0CF-BFE94B257D69}" srcOrd="0" destOrd="0" presId="urn:microsoft.com/office/officeart/2005/8/layout/hierarchy2"/>
    <dgm:cxn modelId="{386A07BA-C0FA-4F52-B109-61E915428158}" type="presOf" srcId="{9AC1854D-95C3-4EA5-A427-E2297FF2404E}" destId="{1E1F253D-A4E7-4678-B952-E18992341193}" srcOrd="1" destOrd="0" presId="urn:microsoft.com/office/officeart/2005/8/layout/hierarchy2"/>
    <dgm:cxn modelId="{C25C27BB-4992-4D65-8CB7-3C49C330FF7A}" srcId="{DC7F5FE9-C313-441A-AEDA-CEFDD38AE14E}" destId="{31A8C62D-C1EE-46DE-B2B0-E4FE1C400652}" srcOrd="0" destOrd="0" parTransId="{9AC1854D-95C3-4EA5-A427-E2297FF2404E}" sibTransId="{1A663C37-226A-4D6B-83A8-043982677E7F}"/>
    <dgm:cxn modelId="{FB59A9CA-7541-42A5-A2F3-FA59ABDF2B0B}" type="presOf" srcId="{0C0E586D-1B78-45F9-B73C-5E8580F24437}" destId="{9BB18684-B328-4B58-ACD3-79B4CCC5AC03}" srcOrd="1" destOrd="0" presId="urn:microsoft.com/office/officeart/2005/8/layout/hierarchy2"/>
    <dgm:cxn modelId="{E13E5ED1-70D9-492D-A4F4-1FE1F620AB1D}" type="presOf" srcId="{DC7F5FE9-C313-441A-AEDA-CEFDD38AE14E}" destId="{3A27D6AA-42E3-498A-9EC7-6ECA02C08279}" srcOrd="0" destOrd="0" presId="urn:microsoft.com/office/officeart/2005/8/layout/hierarchy2"/>
    <dgm:cxn modelId="{8BF4D5D2-CDB9-4773-AF6B-2EF97364311C}" type="presOf" srcId="{58EF0A88-FE93-441A-B745-BB9F3507EBF6}" destId="{6BCA1A5E-3E66-42E2-BA87-853295B929FE}" srcOrd="1" destOrd="0" presId="urn:microsoft.com/office/officeart/2005/8/layout/hierarchy2"/>
    <dgm:cxn modelId="{95E8A0D6-6B62-4264-8106-7EA87A9AD261}" type="presOf" srcId="{2E9C5084-3A92-4AEC-959A-868D3658EE4D}" destId="{4D7A14CF-D47D-47F1-8EC7-7E3F0F83040F}" srcOrd="0" destOrd="0" presId="urn:microsoft.com/office/officeart/2005/8/layout/hierarchy2"/>
    <dgm:cxn modelId="{5BC367D9-39DB-4D70-969E-37E44CD52E39}" type="presOf" srcId="{6EA2328E-DB1D-4777-B30D-3A72390A8461}" destId="{E6521018-0980-4FD4-91DA-C323364F3248}" srcOrd="1" destOrd="0" presId="urn:microsoft.com/office/officeart/2005/8/layout/hierarchy2"/>
    <dgm:cxn modelId="{C44944DB-21C4-4AE8-85C6-0735F979BD2A}" type="presOf" srcId="{92013EB6-6E33-48DE-89DD-462C4F3E754A}" destId="{B3F0748D-CA56-4B91-BCD4-80A05DA29A0A}" srcOrd="0" destOrd="0" presId="urn:microsoft.com/office/officeart/2005/8/layout/hierarchy2"/>
    <dgm:cxn modelId="{9F1373DE-1954-40AD-A81F-E755568CE706}" srcId="{92013EB6-6E33-48DE-89DD-462C4F3E754A}" destId="{610A9336-2E88-458C-8FDD-B888B327E017}" srcOrd="0" destOrd="0" parTransId="{43CC30C2-E608-49EF-AC0D-234BE25614A2}" sibTransId="{8668AFC6-61ED-4D78-B0B1-391877C09E70}"/>
    <dgm:cxn modelId="{59C363E2-552E-42A7-BC1D-CFBCBDC7A00A}" type="presOf" srcId="{0989838D-9DDA-4571-9F1B-C116F80379AA}" destId="{987CEEC3-8893-476E-8317-1311C503F6C6}" srcOrd="0" destOrd="0" presId="urn:microsoft.com/office/officeart/2005/8/layout/hierarchy2"/>
    <dgm:cxn modelId="{D6F0CEEE-124C-4FC1-947D-F93533000A74}" type="presOf" srcId="{625D0005-7998-4ECB-9F32-4096C8C108F4}" destId="{375A36C1-A9A1-4CED-BDAC-77A78295A3A9}" srcOrd="0" destOrd="0" presId="urn:microsoft.com/office/officeart/2005/8/layout/hierarchy2"/>
    <dgm:cxn modelId="{CD5740FE-873D-4510-B737-5D975A57B186}" srcId="{702B88AF-AB26-4B49-9B62-BD57666FD29A}" destId="{1863A359-9173-45F9-8187-55DAD462DC8C}" srcOrd="0" destOrd="0" parTransId="{6EA2328E-DB1D-4777-B30D-3A72390A8461}" sibTransId="{22A0AF32-75D4-40C3-ACD7-FF03B6DDEE81}"/>
    <dgm:cxn modelId="{85628C7B-1551-4B10-B5CB-089C92CEE4D5}" type="presParOf" srcId="{1FE43B30-5ED6-471D-AA77-611AAB1F9FB4}" destId="{09379504-4662-46F3-AB2B-A771D5841CE0}" srcOrd="0" destOrd="0" presId="urn:microsoft.com/office/officeart/2005/8/layout/hierarchy2"/>
    <dgm:cxn modelId="{940FAD17-D5BC-462B-8E16-69DC3FEFB203}" type="presParOf" srcId="{09379504-4662-46F3-AB2B-A771D5841CE0}" destId="{C9C04AF7-5317-4640-AA1A-B8E182E283D9}" srcOrd="0" destOrd="0" presId="urn:microsoft.com/office/officeart/2005/8/layout/hierarchy2"/>
    <dgm:cxn modelId="{8B4BB867-21EF-4027-9791-E43B6D70EB11}" type="presParOf" srcId="{09379504-4662-46F3-AB2B-A771D5841CE0}" destId="{D95A2457-19C8-4D71-AFAB-420CE645F0F2}" srcOrd="1" destOrd="0" presId="urn:microsoft.com/office/officeart/2005/8/layout/hierarchy2"/>
    <dgm:cxn modelId="{981855B8-59DB-4328-8A6E-9162A2B93D2C}" type="presParOf" srcId="{D95A2457-19C8-4D71-AFAB-420CE645F0F2}" destId="{1C192204-9F10-467A-A0CF-BFE94B257D69}" srcOrd="0" destOrd="0" presId="urn:microsoft.com/office/officeart/2005/8/layout/hierarchy2"/>
    <dgm:cxn modelId="{322AF21B-332F-434B-B3C3-7C35285DE2DA}" type="presParOf" srcId="{1C192204-9F10-467A-A0CF-BFE94B257D69}" destId="{D88303A6-CA03-499A-BC07-B18CAEF57D99}" srcOrd="0" destOrd="0" presId="urn:microsoft.com/office/officeart/2005/8/layout/hierarchy2"/>
    <dgm:cxn modelId="{63E4B894-DDDD-4634-AF4F-E5BFB7E1FE36}" type="presParOf" srcId="{D95A2457-19C8-4D71-AFAB-420CE645F0F2}" destId="{DE382512-DDA4-4F84-86E3-21AB9AB090B9}" srcOrd="1" destOrd="0" presId="urn:microsoft.com/office/officeart/2005/8/layout/hierarchy2"/>
    <dgm:cxn modelId="{A087D46E-BB23-4FE7-A114-7057ABF8B8BE}" type="presParOf" srcId="{DE382512-DDA4-4F84-86E3-21AB9AB090B9}" destId="{375A36C1-A9A1-4CED-BDAC-77A78295A3A9}" srcOrd="0" destOrd="0" presId="urn:microsoft.com/office/officeart/2005/8/layout/hierarchy2"/>
    <dgm:cxn modelId="{5FB52BF3-C512-4AA5-9FB6-876D80CD230C}" type="presParOf" srcId="{DE382512-DDA4-4F84-86E3-21AB9AB090B9}" destId="{E160E52E-BA0E-426C-BCA0-A7F22E83B7F9}" srcOrd="1" destOrd="0" presId="urn:microsoft.com/office/officeart/2005/8/layout/hierarchy2"/>
    <dgm:cxn modelId="{8AEBBEB3-DF66-42A7-BC09-BE3425E2B1CC}" type="presParOf" srcId="{E160E52E-BA0E-426C-BCA0-A7F22E83B7F9}" destId="{5404178B-DE6D-480D-9D86-FA14C699FBB5}" srcOrd="0" destOrd="0" presId="urn:microsoft.com/office/officeart/2005/8/layout/hierarchy2"/>
    <dgm:cxn modelId="{D5059D76-09B2-49BB-9303-16F50F1B67C1}" type="presParOf" srcId="{5404178B-DE6D-480D-9D86-FA14C699FBB5}" destId="{6BCA1A5E-3E66-42E2-BA87-853295B929FE}" srcOrd="0" destOrd="0" presId="urn:microsoft.com/office/officeart/2005/8/layout/hierarchy2"/>
    <dgm:cxn modelId="{586F06CE-F32B-4205-96F4-8D07E7645E0D}" type="presParOf" srcId="{E160E52E-BA0E-426C-BCA0-A7F22E83B7F9}" destId="{3B7CD2E2-E9BF-494D-B8E0-65321E100F98}" srcOrd="1" destOrd="0" presId="urn:microsoft.com/office/officeart/2005/8/layout/hierarchy2"/>
    <dgm:cxn modelId="{888D0475-2F12-4E3D-94AC-24F4EBCB9A40}" type="presParOf" srcId="{3B7CD2E2-E9BF-494D-B8E0-65321E100F98}" destId="{B3F0748D-CA56-4B91-BCD4-80A05DA29A0A}" srcOrd="0" destOrd="0" presId="urn:microsoft.com/office/officeart/2005/8/layout/hierarchy2"/>
    <dgm:cxn modelId="{9BA23B5D-DC04-4D1F-B580-4F7B6872CF02}" type="presParOf" srcId="{3B7CD2E2-E9BF-494D-B8E0-65321E100F98}" destId="{87C3EE5B-61BA-43D0-9558-6B9F62A73AC5}" srcOrd="1" destOrd="0" presId="urn:microsoft.com/office/officeart/2005/8/layout/hierarchy2"/>
    <dgm:cxn modelId="{546C8E7F-F126-4C57-BAD2-E2833B1FD396}" type="presParOf" srcId="{87C3EE5B-61BA-43D0-9558-6B9F62A73AC5}" destId="{8902114D-7607-4AC8-A6B9-32406AA3C5E9}" srcOrd="0" destOrd="0" presId="urn:microsoft.com/office/officeart/2005/8/layout/hierarchy2"/>
    <dgm:cxn modelId="{78B62EE2-0AAF-41ED-850A-9D4CE3068359}" type="presParOf" srcId="{8902114D-7607-4AC8-A6B9-32406AA3C5E9}" destId="{80378333-34C4-4398-BF0E-0F117786AF1C}" srcOrd="0" destOrd="0" presId="urn:microsoft.com/office/officeart/2005/8/layout/hierarchy2"/>
    <dgm:cxn modelId="{6C3EB661-A8D9-4108-B330-34CAEC06DE34}" type="presParOf" srcId="{87C3EE5B-61BA-43D0-9558-6B9F62A73AC5}" destId="{2B599AF2-28E5-49F8-9D40-2E3B2C064D99}" srcOrd="1" destOrd="0" presId="urn:microsoft.com/office/officeart/2005/8/layout/hierarchy2"/>
    <dgm:cxn modelId="{4B9DEB9D-FF58-4D6F-839E-385D216DCBD7}" type="presParOf" srcId="{2B599AF2-28E5-49F8-9D40-2E3B2C064D99}" destId="{95A03D24-365C-4364-9F66-E2304FD6E649}" srcOrd="0" destOrd="0" presId="urn:microsoft.com/office/officeart/2005/8/layout/hierarchy2"/>
    <dgm:cxn modelId="{2F4E20E1-64D6-424A-8BFA-C51C2E6F0B3E}" type="presParOf" srcId="{2B599AF2-28E5-49F8-9D40-2E3B2C064D99}" destId="{FF374C5C-B9EC-4D80-95AA-CB4FB94C2E18}" srcOrd="1" destOrd="0" presId="urn:microsoft.com/office/officeart/2005/8/layout/hierarchy2"/>
    <dgm:cxn modelId="{82875650-7344-4635-BF20-69B9F515A284}" type="presParOf" srcId="{E160E52E-BA0E-426C-BCA0-A7F22E83B7F9}" destId="{1F3363F6-A1B4-4727-A16C-801F00E35467}" srcOrd="2" destOrd="0" presId="urn:microsoft.com/office/officeart/2005/8/layout/hierarchy2"/>
    <dgm:cxn modelId="{BCC1A8FF-15C4-4220-BC3F-FF5398F28E42}" type="presParOf" srcId="{1F3363F6-A1B4-4727-A16C-801F00E35467}" destId="{B2540F5E-4C9B-4C96-B51E-4566A3F3511B}" srcOrd="0" destOrd="0" presId="urn:microsoft.com/office/officeart/2005/8/layout/hierarchy2"/>
    <dgm:cxn modelId="{2E1A1C7B-6BF5-4169-9FDD-8B714B245F2A}" type="presParOf" srcId="{E160E52E-BA0E-426C-BCA0-A7F22E83B7F9}" destId="{33E54466-8758-463B-8385-02DD197E6710}" srcOrd="3" destOrd="0" presId="urn:microsoft.com/office/officeart/2005/8/layout/hierarchy2"/>
    <dgm:cxn modelId="{262DCD58-28CC-4DCE-8BD2-90C3DBAF8129}" type="presParOf" srcId="{33E54466-8758-463B-8385-02DD197E6710}" destId="{08BF1397-6C11-4CFA-89E7-057589EC8FF1}" srcOrd="0" destOrd="0" presId="urn:microsoft.com/office/officeart/2005/8/layout/hierarchy2"/>
    <dgm:cxn modelId="{F3B27932-9F60-4EF8-B185-EFB417A4B23D}" type="presParOf" srcId="{33E54466-8758-463B-8385-02DD197E6710}" destId="{C3DDA7E0-B53C-4EAB-9C82-C02B800EEE27}" srcOrd="1" destOrd="0" presId="urn:microsoft.com/office/officeart/2005/8/layout/hierarchy2"/>
    <dgm:cxn modelId="{79FDC56B-4097-4870-B307-B557B63E122E}" type="presParOf" srcId="{C3DDA7E0-B53C-4EAB-9C82-C02B800EEE27}" destId="{0531CDA2-FEB0-4A1E-BF23-AA9B011ED89B}" srcOrd="0" destOrd="0" presId="urn:microsoft.com/office/officeart/2005/8/layout/hierarchy2"/>
    <dgm:cxn modelId="{32C3A2D8-490F-4748-9FB0-CEA1876FD4DE}" type="presParOf" srcId="{0531CDA2-FEB0-4A1E-BF23-AA9B011ED89B}" destId="{444E1169-5F27-4D26-B1E1-0BD9E032C921}" srcOrd="0" destOrd="0" presId="urn:microsoft.com/office/officeart/2005/8/layout/hierarchy2"/>
    <dgm:cxn modelId="{36F4E60F-D18A-445D-8CC2-B18D8470C323}" type="presParOf" srcId="{C3DDA7E0-B53C-4EAB-9C82-C02B800EEE27}" destId="{01107024-AF72-42E3-AE8C-D3DB681145C1}" srcOrd="1" destOrd="0" presId="urn:microsoft.com/office/officeart/2005/8/layout/hierarchy2"/>
    <dgm:cxn modelId="{41B12345-1A82-48E0-85A1-8AA0E4203EF2}" type="presParOf" srcId="{01107024-AF72-42E3-AE8C-D3DB681145C1}" destId="{3A27D6AA-42E3-498A-9EC7-6ECA02C08279}" srcOrd="0" destOrd="0" presId="urn:microsoft.com/office/officeart/2005/8/layout/hierarchy2"/>
    <dgm:cxn modelId="{9F586C89-90BD-4A15-BB05-F3A98EC14460}" type="presParOf" srcId="{01107024-AF72-42E3-AE8C-D3DB681145C1}" destId="{A0E6A629-DE40-43C7-B8ED-788BA9621393}" srcOrd="1" destOrd="0" presId="urn:microsoft.com/office/officeart/2005/8/layout/hierarchy2"/>
    <dgm:cxn modelId="{831FCC0A-4F73-4B6F-B2A5-E761979AE9AA}" type="presParOf" srcId="{A0E6A629-DE40-43C7-B8ED-788BA9621393}" destId="{ED9773AA-E61E-48DD-802F-0545B2681030}" srcOrd="0" destOrd="0" presId="urn:microsoft.com/office/officeart/2005/8/layout/hierarchy2"/>
    <dgm:cxn modelId="{FE4FAB9A-B67D-4DBC-81D7-991032A846B1}" type="presParOf" srcId="{ED9773AA-E61E-48DD-802F-0545B2681030}" destId="{1E1F253D-A4E7-4678-B952-E18992341193}" srcOrd="0" destOrd="0" presId="urn:microsoft.com/office/officeart/2005/8/layout/hierarchy2"/>
    <dgm:cxn modelId="{704A62F1-1A68-41D9-A465-96487AC4089A}" type="presParOf" srcId="{A0E6A629-DE40-43C7-B8ED-788BA9621393}" destId="{2ED362C4-8973-41C0-8814-3EE74E9DB05B}" srcOrd="1" destOrd="0" presId="urn:microsoft.com/office/officeart/2005/8/layout/hierarchy2"/>
    <dgm:cxn modelId="{71F73646-4F4B-4265-986A-9C89E13BB0D2}" type="presParOf" srcId="{2ED362C4-8973-41C0-8814-3EE74E9DB05B}" destId="{19D20992-24E7-4B36-AE40-FE3399703213}" srcOrd="0" destOrd="0" presId="urn:microsoft.com/office/officeart/2005/8/layout/hierarchy2"/>
    <dgm:cxn modelId="{61E7F0FF-0CD8-43D2-B466-FD278271F664}" type="presParOf" srcId="{2ED362C4-8973-41C0-8814-3EE74E9DB05B}" destId="{5568C29A-A586-4FB4-A4CD-E053C252ACB0}" srcOrd="1" destOrd="0" presId="urn:microsoft.com/office/officeart/2005/8/layout/hierarchy2"/>
    <dgm:cxn modelId="{95DD50FA-35D6-482E-A1E0-9DCDCED0203B}" type="presParOf" srcId="{C3DDA7E0-B53C-4EAB-9C82-C02B800EEE27}" destId="{97565E93-23EF-4892-B830-FF2E8F0C6B1B}" srcOrd="2" destOrd="0" presId="urn:microsoft.com/office/officeart/2005/8/layout/hierarchy2"/>
    <dgm:cxn modelId="{3D2B59D8-BAEC-4351-BD1C-C2C8DF02C7F7}" type="presParOf" srcId="{97565E93-23EF-4892-B830-FF2E8F0C6B1B}" destId="{9441AE1E-8D0B-4D44-AEE0-031CF7E02752}" srcOrd="0" destOrd="0" presId="urn:microsoft.com/office/officeart/2005/8/layout/hierarchy2"/>
    <dgm:cxn modelId="{9C6F4F08-D9DB-4934-9342-BD842ACCB749}" type="presParOf" srcId="{C3DDA7E0-B53C-4EAB-9C82-C02B800EEE27}" destId="{69344B25-8DEE-400E-B5EC-8CF72B11CB83}" srcOrd="3" destOrd="0" presId="urn:microsoft.com/office/officeart/2005/8/layout/hierarchy2"/>
    <dgm:cxn modelId="{63BE2073-7643-49EE-9340-6845F2757468}" type="presParOf" srcId="{69344B25-8DEE-400E-B5EC-8CF72B11CB83}" destId="{270A765B-2AE8-4D04-B2A4-0E4D2ADF7E85}" srcOrd="0" destOrd="0" presId="urn:microsoft.com/office/officeart/2005/8/layout/hierarchy2"/>
    <dgm:cxn modelId="{E631DF36-F3C3-444D-9F27-3F54CA7CEFF1}" type="presParOf" srcId="{69344B25-8DEE-400E-B5EC-8CF72B11CB83}" destId="{FB873DAF-7AE2-42F5-AD00-4B4CA961DE4B}" srcOrd="1" destOrd="0" presId="urn:microsoft.com/office/officeart/2005/8/layout/hierarchy2"/>
    <dgm:cxn modelId="{F266BBF9-7D38-4FBD-A3C2-E3B8DBD546C9}" type="presParOf" srcId="{FB873DAF-7AE2-42F5-AD00-4B4CA961DE4B}" destId="{987CEEC3-8893-476E-8317-1311C503F6C6}" srcOrd="0" destOrd="0" presId="urn:microsoft.com/office/officeart/2005/8/layout/hierarchy2"/>
    <dgm:cxn modelId="{D8813777-A5A4-480C-92E7-A811BC879B82}" type="presParOf" srcId="{987CEEC3-8893-476E-8317-1311C503F6C6}" destId="{1A5A64BB-8CE4-47DA-BD2F-D5317DB0C97E}" srcOrd="0" destOrd="0" presId="urn:microsoft.com/office/officeart/2005/8/layout/hierarchy2"/>
    <dgm:cxn modelId="{9A0DF3A7-0E29-4420-A650-ED6072747D0D}" type="presParOf" srcId="{FB873DAF-7AE2-42F5-AD00-4B4CA961DE4B}" destId="{30CF9648-4FAB-4D4A-8931-08D65A877B0A}" srcOrd="1" destOrd="0" presId="urn:microsoft.com/office/officeart/2005/8/layout/hierarchy2"/>
    <dgm:cxn modelId="{265B0B34-BDAA-44E7-8B70-5CDB66B58B79}" type="presParOf" srcId="{30CF9648-4FAB-4D4A-8931-08D65A877B0A}" destId="{FF688CE8-68DD-4DBD-AED3-5359F3488DDC}" srcOrd="0" destOrd="0" presId="urn:microsoft.com/office/officeart/2005/8/layout/hierarchy2"/>
    <dgm:cxn modelId="{DB59EAB7-A439-4C63-B89B-F9D0DC2B8373}" type="presParOf" srcId="{30CF9648-4FAB-4D4A-8931-08D65A877B0A}" destId="{92DE99B6-D945-4CC2-9689-07B25055A04B}" srcOrd="1" destOrd="0" presId="urn:microsoft.com/office/officeart/2005/8/layout/hierarchy2"/>
    <dgm:cxn modelId="{919D253C-DBD1-4CF7-A37A-546DA62A9A76}" type="presParOf" srcId="{D95A2457-19C8-4D71-AFAB-420CE645F0F2}" destId="{90C6CB82-D2DA-480A-A849-6BEAD8B2BF49}" srcOrd="2" destOrd="0" presId="urn:microsoft.com/office/officeart/2005/8/layout/hierarchy2"/>
    <dgm:cxn modelId="{C789AAAB-7F23-40B9-8C88-D18FA1820BCF}" type="presParOf" srcId="{90C6CB82-D2DA-480A-A849-6BEAD8B2BF49}" destId="{A5654A9D-5C85-46D0-AE56-962FB34C095A}" srcOrd="0" destOrd="0" presId="urn:microsoft.com/office/officeart/2005/8/layout/hierarchy2"/>
    <dgm:cxn modelId="{7329A28E-8EB7-4AF4-BAA0-3CDEB44EC209}" type="presParOf" srcId="{D95A2457-19C8-4D71-AFAB-420CE645F0F2}" destId="{1900D021-69F2-4714-A5A0-4CDE07FCE032}" srcOrd="3" destOrd="0" presId="urn:microsoft.com/office/officeart/2005/8/layout/hierarchy2"/>
    <dgm:cxn modelId="{05E01CB9-E0CF-4CA1-BE65-3CDD80247CE0}" type="presParOf" srcId="{1900D021-69F2-4714-A5A0-4CDE07FCE032}" destId="{91991076-0967-4362-92BA-C2C213243F67}" srcOrd="0" destOrd="0" presId="urn:microsoft.com/office/officeart/2005/8/layout/hierarchy2"/>
    <dgm:cxn modelId="{AB554FC8-5031-4AA8-A01A-C19089A65258}" type="presParOf" srcId="{1900D021-69F2-4714-A5A0-4CDE07FCE032}" destId="{BE2F7B33-B9A2-48A5-A508-D1DE185ED419}" srcOrd="1" destOrd="0" presId="urn:microsoft.com/office/officeart/2005/8/layout/hierarchy2"/>
    <dgm:cxn modelId="{58737F43-D446-4293-907E-2026455EC360}" type="presParOf" srcId="{BE2F7B33-B9A2-48A5-A508-D1DE185ED419}" destId="{B53BFBEA-4EA9-4BC7-BEA1-9817454882B5}" srcOrd="0" destOrd="0" presId="urn:microsoft.com/office/officeart/2005/8/layout/hierarchy2"/>
    <dgm:cxn modelId="{9BC6E680-8136-4262-9808-BF275FFFADB2}" type="presParOf" srcId="{B53BFBEA-4EA9-4BC7-BEA1-9817454882B5}" destId="{E6521018-0980-4FD4-91DA-C323364F3248}" srcOrd="0" destOrd="0" presId="urn:microsoft.com/office/officeart/2005/8/layout/hierarchy2"/>
    <dgm:cxn modelId="{5F08A224-098E-4959-B931-4FF35A605594}" type="presParOf" srcId="{BE2F7B33-B9A2-48A5-A508-D1DE185ED419}" destId="{C3C88B5B-D1C4-4537-B75A-3CC47B758445}" srcOrd="1" destOrd="0" presId="urn:microsoft.com/office/officeart/2005/8/layout/hierarchy2"/>
    <dgm:cxn modelId="{B7FB5D9B-880B-4268-9221-57779AC289AD}" type="presParOf" srcId="{C3C88B5B-D1C4-4537-B75A-3CC47B758445}" destId="{F6A8D2A7-968E-4672-B40F-FAC56CB71214}" srcOrd="0" destOrd="0" presId="urn:microsoft.com/office/officeart/2005/8/layout/hierarchy2"/>
    <dgm:cxn modelId="{B7783DC0-BE5B-4F71-AA88-93DFC0E1B699}" type="presParOf" srcId="{C3C88B5B-D1C4-4537-B75A-3CC47B758445}" destId="{3B293626-70C8-47E5-B026-70F2FA1A9ED5}" srcOrd="1" destOrd="0" presId="urn:microsoft.com/office/officeart/2005/8/layout/hierarchy2"/>
    <dgm:cxn modelId="{26961F81-CDE7-48F4-AAEC-E6D9EADB7367}" type="presParOf" srcId="{3B293626-70C8-47E5-B026-70F2FA1A9ED5}" destId="{4163E334-F76A-4F92-9AAE-478C8DC4E8A8}" srcOrd="0" destOrd="0" presId="urn:microsoft.com/office/officeart/2005/8/layout/hierarchy2"/>
    <dgm:cxn modelId="{46F71284-98C9-4899-9D5B-B44BCD0A26BA}" type="presParOf" srcId="{4163E334-F76A-4F92-9AAE-478C8DC4E8A8}" destId="{9BB18684-B328-4B58-ACD3-79B4CCC5AC03}" srcOrd="0" destOrd="0" presId="urn:microsoft.com/office/officeart/2005/8/layout/hierarchy2"/>
    <dgm:cxn modelId="{DEB6673A-A3D8-4B79-8809-48266C10C4B1}" type="presParOf" srcId="{3B293626-70C8-47E5-B026-70F2FA1A9ED5}" destId="{54851D79-DAF2-4F65-85C4-9A7696CBAABC}" srcOrd="1" destOrd="0" presId="urn:microsoft.com/office/officeart/2005/8/layout/hierarchy2"/>
    <dgm:cxn modelId="{127FC1BB-FB11-41DD-A225-69C013306074}" type="presParOf" srcId="{54851D79-DAF2-4F65-85C4-9A7696CBAABC}" destId="{4D7A14CF-D47D-47F1-8EC7-7E3F0F83040F}" srcOrd="0" destOrd="0" presId="urn:microsoft.com/office/officeart/2005/8/layout/hierarchy2"/>
    <dgm:cxn modelId="{6E802C1D-7B96-4508-8056-0D43F4AD8509}" type="presParOf" srcId="{54851D79-DAF2-4F65-85C4-9A7696CBAABC}" destId="{B38F6770-B10B-42C7-9299-5A988833FAF7}" srcOrd="1" destOrd="0" presId="urn:microsoft.com/office/officeart/2005/8/layout/hierarchy2"/>
    <dgm:cxn modelId="{1E817231-102F-4E60-BF44-19557502883F}" type="presParOf" srcId="{BE2F7B33-B9A2-48A5-A508-D1DE185ED419}" destId="{A82FFCD1-6DD2-4040-9DCF-187B0001B45A}" srcOrd="2" destOrd="0" presId="urn:microsoft.com/office/officeart/2005/8/layout/hierarchy2"/>
    <dgm:cxn modelId="{6C8485EE-F1FC-4B9C-B461-E17098B1F679}" type="presParOf" srcId="{A82FFCD1-6DD2-4040-9DCF-187B0001B45A}" destId="{69396761-A9BE-4C97-AE7B-92D353C0E1F7}" srcOrd="0" destOrd="0" presId="urn:microsoft.com/office/officeart/2005/8/layout/hierarchy2"/>
    <dgm:cxn modelId="{A408CF1A-1F4B-4A7E-9C69-E26B05D4E8DE}" type="presParOf" srcId="{BE2F7B33-B9A2-48A5-A508-D1DE185ED419}" destId="{8616E942-DDA0-4F0C-9534-E5A627F421F4}" srcOrd="3" destOrd="0" presId="urn:microsoft.com/office/officeart/2005/8/layout/hierarchy2"/>
    <dgm:cxn modelId="{3A13D899-2547-41C0-8313-0CF6A64B2A8F}" type="presParOf" srcId="{8616E942-DDA0-4F0C-9534-E5A627F421F4}" destId="{6400A0B6-881F-4F9B-8056-1D3797CF5171}" srcOrd="0" destOrd="0" presId="urn:microsoft.com/office/officeart/2005/8/layout/hierarchy2"/>
    <dgm:cxn modelId="{6AC5E7FD-D108-45EB-A953-E6CFD380BF14}" type="presParOf" srcId="{8616E942-DDA0-4F0C-9534-E5A627F421F4}" destId="{546F63BB-AD0F-4AEE-BAEE-FAC99FDD182D}" srcOrd="1" destOrd="0" presId="urn:microsoft.com/office/officeart/2005/8/layout/hierarchy2"/>
    <dgm:cxn modelId="{95387570-59DD-4EF0-9190-A8EE1FF7FC2E}" type="presParOf" srcId="{546F63BB-AD0F-4AEE-BAEE-FAC99FDD182D}" destId="{EB50135C-4D46-41EF-8CD6-168550BFA5D9}" srcOrd="0" destOrd="0" presId="urn:microsoft.com/office/officeart/2005/8/layout/hierarchy2"/>
    <dgm:cxn modelId="{8389BF81-C8BE-40E6-BF94-6E6AB469BF76}" type="presParOf" srcId="{EB50135C-4D46-41EF-8CD6-168550BFA5D9}" destId="{5A306AFB-42A6-4F69-B0FE-47FC4B1A1BE2}" srcOrd="0" destOrd="0" presId="urn:microsoft.com/office/officeart/2005/8/layout/hierarchy2"/>
    <dgm:cxn modelId="{F4FB850A-FA30-4D98-86B9-10C00710710B}" type="presParOf" srcId="{546F63BB-AD0F-4AEE-BAEE-FAC99FDD182D}" destId="{B8833C57-9BD2-4AA8-96ED-9CA060844C7D}" srcOrd="1" destOrd="0" presId="urn:microsoft.com/office/officeart/2005/8/layout/hierarchy2"/>
    <dgm:cxn modelId="{FF3E0355-05DE-4EF8-8C9E-B6786DC16584}" type="presParOf" srcId="{B8833C57-9BD2-4AA8-96ED-9CA060844C7D}" destId="{D88E5E6D-5D7B-44D4-B2EA-94C3E5B9E500}" srcOrd="0" destOrd="0" presId="urn:microsoft.com/office/officeart/2005/8/layout/hierarchy2"/>
    <dgm:cxn modelId="{2D81EFA2-5AE2-40FF-BD16-302B452D88E4}" type="presParOf" srcId="{B8833C57-9BD2-4AA8-96ED-9CA060844C7D}" destId="{E1490E57-308E-41B9-AB6D-86D1602B94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325BB-F862-4F94-AEB4-B9AC9D04FC4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</dgm:pt>
    <dgm:pt modelId="{CFA12D4C-203C-4DCC-92F4-ACD95B3DCBE7}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F59AFF1B-0A52-4788-965B-9D9B6547E7FE}" type="parTrans" cxnId="{A10F6AA4-B9F5-459B-A5F1-B9012FCB301E}">
      <dgm:prSet/>
      <dgm:spPr/>
      <dgm:t>
        <a:bodyPr/>
        <a:lstStyle/>
        <a:p>
          <a:endParaRPr lang="es-AR"/>
        </a:p>
      </dgm:t>
    </dgm:pt>
    <dgm:pt modelId="{B8A9FEE3-99AC-463E-9A28-13D5E97E8E0B}" type="sibTrans" cxnId="{A10F6AA4-B9F5-459B-A5F1-B9012FCB301E}">
      <dgm:prSet/>
      <dgm:spPr/>
      <dgm:t>
        <a:bodyPr/>
        <a:lstStyle/>
        <a:p>
          <a:endParaRPr lang="es-AR"/>
        </a:p>
      </dgm:t>
    </dgm:pt>
    <dgm:pt modelId="{9EE1A606-FBC2-49A7-B571-078C02A0ABD3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E03FAF1D-B64A-451A-9160-DDE0CF934201}" type="parTrans" cxnId="{FF6AB9F6-33E1-493A-95C2-C83AC2CB6BEE}">
      <dgm:prSet/>
      <dgm:spPr/>
      <dgm:t>
        <a:bodyPr/>
        <a:lstStyle/>
        <a:p>
          <a:endParaRPr lang="es-AR"/>
        </a:p>
      </dgm:t>
    </dgm:pt>
    <dgm:pt modelId="{8447D436-5417-4A41-A16D-E2E045D1A430}" type="sibTrans" cxnId="{FF6AB9F6-33E1-493A-95C2-C83AC2CB6BEE}">
      <dgm:prSet/>
      <dgm:spPr/>
      <dgm:t>
        <a:bodyPr/>
        <a:lstStyle/>
        <a:p>
          <a:endParaRPr lang="es-AR"/>
        </a:p>
      </dgm:t>
    </dgm:pt>
    <dgm:pt modelId="{F64FBB8C-6082-4A8F-ABAE-13E4EA6804BC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9985C551-F661-4086-968A-8CB913BBCB2C}" type="parTrans" cxnId="{12E1030F-4F5E-4B52-83D8-D5C2C0733505}">
      <dgm:prSet/>
      <dgm:spPr/>
      <dgm:t>
        <a:bodyPr/>
        <a:lstStyle/>
        <a:p>
          <a:endParaRPr lang="es-AR"/>
        </a:p>
      </dgm:t>
    </dgm:pt>
    <dgm:pt modelId="{32884FA2-71FE-466C-A9AF-2F7BED8164C7}" type="sibTrans" cxnId="{12E1030F-4F5E-4B52-83D8-D5C2C0733505}">
      <dgm:prSet/>
      <dgm:spPr/>
      <dgm:t>
        <a:bodyPr/>
        <a:lstStyle/>
        <a:p>
          <a:endParaRPr lang="es-AR"/>
        </a:p>
      </dgm:t>
    </dgm:pt>
    <dgm:pt modelId="{84AD4566-D4F6-417A-B4BA-A9A93583712B}" type="pres">
      <dgm:prSet presAssocID="{8F0325BB-F862-4F94-AEB4-B9AC9D04FC45}" presName="rootnode" presStyleCnt="0">
        <dgm:presLayoutVars>
          <dgm:chMax/>
          <dgm:chPref/>
          <dgm:dir/>
          <dgm:animLvl val="lvl"/>
        </dgm:presLayoutVars>
      </dgm:prSet>
      <dgm:spPr/>
    </dgm:pt>
    <dgm:pt modelId="{0A19D6DA-B474-4805-B9C8-F5FD3A0F8B9E}" type="pres">
      <dgm:prSet presAssocID="{CFA12D4C-203C-4DCC-92F4-ACD95B3DCBE7}" presName="composite" presStyleCnt="0"/>
      <dgm:spPr/>
    </dgm:pt>
    <dgm:pt modelId="{4A3E4BE0-0BCC-4516-B129-1A24C025C629}" type="pres">
      <dgm:prSet presAssocID="{CFA12D4C-203C-4DCC-92F4-ACD95B3DCBE7}" presName="bentUpArrow1" presStyleLbl="alignImgPlace1" presStyleIdx="0" presStyleCnt="2"/>
      <dgm:spPr/>
    </dgm:pt>
    <dgm:pt modelId="{85F937D8-43FB-49CA-9219-C1DC3CAE6297}" type="pres">
      <dgm:prSet presAssocID="{CFA12D4C-203C-4DCC-92F4-ACD95B3DCBE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5029C31-7519-4A04-8B08-218B6BE49804}" type="pres">
      <dgm:prSet presAssocID="{CFA12D4C-203C-4DCC-92F4-ACD95B3DCBE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FAA8124-DE2F-42F2-BB26-25305EF01BF6}" type="pres">
      <dgm:prSet presAssocID="{B8A9FEE3-99AC-463E-9A28-13D5E97E8E0B}" presName="sibTrans" presStyleCnt="0"/>
      <dgm:spPr/>
    </dgm:pt>
    <dgm:pt modelId="{9A247730-449A-4E1E-8795-664373835300}" type="pres">
      <dgm:prSet presAssocID="{9EE1A606-FBC2-49A7-B571-078C02A0ABD3}" presName="composite" presStyleCnt="0"/>
      <dgm:spPr/>
    </dgm:pt>
    <dgm:pt modelId="{F691DAD6-D73D-4D83-ADFF-6FA87F027487}" type="pres">
      <dgm:prSet presAssocID="{9EE1A606-FBC2-49A7-B571-078C02A0ABD3}" presName="bentUpArrow1" presStyleLbl="alignImgPlace1" presStyleIdx="1" presStyleCnt="2"/>
      <dgm:spPr/>
    </dgm:pt>
    <dgm:pt modelId="{DA66A9A6-9202-438D-A875-1A375CD8E666}" type="pres">
      <dgm:prSet presAssocID="{9EE1A606-FBC2-49A7-B571-078C02A0AB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21D06A2-2E82-4D9A-B1E5-B8A491A7C3D3}" type="pres">
      <dgm:prSet presAssocID="{9EE1A606-FBC2-49A7-B571-078C02A0ABD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75B26C7-DD47-4561-9069-467DB21E824D}" type="pres">
      <dgm:prSet presAssocID="{8447D436-5417-4A41-A16D-E2E045D1A430}" presName="sibTrans" presStyleCnt="0"/>
      <dgm:spPr/>
    </dgm:pt>
    <dgm:pt modelId="{3281CA40-F021-4AD8-9898-9F8B461B504E}" type="pres">
      <dgm:prSet presAssocID="{F64FBB8C-6082-4A8F-ABAE-13E4EA6804BC}" presName="composite" presStyleCnt="0"/>
      <dgm:spPr/>
    </dgm:pt>
    <dgm:pt modelId="{8D12FD24-5395-4533-9CBC-9B5EE644DDB8}" type="pres">
      <dgm:prSet presAssocID="{F64FBB8C-6082-4A8F-ABAE-13E4EA6804B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2E1030F-4F5E-4B52-83D8-D5C2C0733505}" srcId="{8F0325BB-F862-4F94-AEB4-B9AC9D04FC45}" destId="{F64FBB8C-6082-4A8F-ABAE-13E4EA6804BC}" srcOrd="2" destOrd="0" parTransId="{9985C551-F661-4086-968A-8CB913BBCB2C}" sibTransId="{32884FA2-71FE-466C-A9AF-2F7BED8164C7}"/>
    <dgm:cxn modelId="{83888A7F-C6B8-4464-8814-F64C7E242DF9}" type="presOf" srcId="{8F0325BB-F862-4F94-AEB4-B9AC9D04FC45}" destId="{84AD4566-D4F6-417A-B4BA-A9A93583712B}" srcOrd="0" destOrd="0" presId="urn:microsoft.com/office/officeart/2005/8/layout/StepDownProcess"/>
    <dgm:cxn modelId="{2C122985-7C44-4D75-8342-F51150A63EFD}" type="presOf" srcId="{CFA12D4C-203C-4DCC-92F4-ACD95B3DCBE7}" destId="{85F937D8-43FB-49CA-9219-C1DC3CAE6297}" srcOrd="0" destOrd="0" presId="urn:microsoft.com/office/officeart/2005/8/layout/StepDownProcess"/>
    <dgm:cxn modelId="{FB051AA0-47FC-4AC5-A499-F1718892DF4C}" type="presOf" srcId="{F64FBB8C-6082-4A8F-ABAE-13E4EA6804BC}" destId="{8D12FD24-5395-4533-9CBC-9B5EE644DDB8}" srcOrd="0" destOrd="0" presId="urn:microsoft.com/office/officeart/2005/8/layout/StepDownProcess"/>
    <dgm:cxn modelId="{A10F6AA4-B9F5-459B-A5F1-B9012FCB301E}" srcId="{8F0325BB-F862-4F94-AEB4-B9AC9D04FC45}" destId="{CFA12D4C-203C-4DCC-92F4-ACD95B3DCBE7}" srcOrd="0" destOrd="0" parTransId="{F59AFF1B-0A52-4788-965B-9D9B6547E7FE}" sibTransId="{B8A9FEE3-99AC-463E-9A28-13D5E97E8E0B}"/>
    <dgm:cxn modelId="{7ECDC5DA-1A71-46D2-9A91-BBF4D8DD8AF9}" type="presOf" srcId="{9EE1A606-FBC2-49A7-B571-078C02A0ABD3}" destId="{DA66A9A6-9202-438D-A875-1A375CD8E666}" srcOrd="0" destOrd="0" presId="urn:microsoft.com/office/officeart/2005/8/layout/StepDownProcess"/>
    <dgm:cxn modelId="{FF6AB9F6-33E1-493A-95C2-C83AC2CB6BEE}" srcId="{8F0325BB-F862-4F94-AEB4-B9AC9D04FC45}" destId="{9EE1A606-FBC2-49A7-B571-078C02A0ABD3}" srcOrd="1" destOrd="0" parTransId="{E03FAF1D-B64A-451A-9160-DDE0CF934201}" sibTransId="{8447D436-5417-4A41-A16D-E2E045D1A430}"/>
    <dgm:cxn modelId="{76E9BEC3-9E09-454D-A43C-F347EBD4648A}" type="presParOf" srcId="{84AD4566-D4F6-417A-B4BA-A9A93583712B}" destId="{0A19D6DA-B474-4805-B9C8-F5FD3A0F8B9E}" srcOrd="0" destOrd="0" presId="urn:microsoft.com/office/officeart/2005/8/layout/StepDownProcess"/>
    <dgm:cxn modelId="{CAA03B9A-F4D8-436D-BA33-E054AA41B815}" type="presParOf" srcId="{0A19D6DA-B474-4805-B9C8-F5FD3A0F8B9E}" destId="{4A3E4BE0-0BCC-4516-B129-1A24C025C629}" srcOrd="0" destOrd="0" presId="urn:microsoft.com/office/officeart/2005/8/layout/StepDownProcess"/>
    <dgm:cxn modelId="{143A67F7-BADA-40E7-AB4D-501120972324}" type="presParOf" srcId="{0A19D6DA-B474-4805-B9C8-F5FD3A0F8B9E}" destId="{85F937D8-43FB-49CA-9219-C1DC3CAE6297}" srcOrd="1" destOrd="0" presId="urn:microsoft.com/office/officeart/2005/8/layout/StepDownProcess"/>
    <dgm:cxn modelId="{CF2164A5-E5A5-4CA1-A9B6-F0456AE1ADC7}" type="presParOf" srcId="{0A19D6DA-B474-4805-B9C8-F5FD3A0F8B9E}" destId="{05029C31-7519-4A04-8B08-218B6BE49804}" srcOrd="2" destOrd="0" presId="urn:microsoft.com/office/officeart/2005/8/layout/StepDownProcess"/>
    <dgm:cxn modelId="{AA93E953-11CA-4FE0-A31B-1F911EEA6748}" type="presParOf" srcId="{84AD4566-D4F6-417A-B4BA-A9A93583712B}" destId="{9FAA8124-DE2F-42F2-BB26-25305EF01BF6}" srcOrd="1" destOrd="0" presId="urn:microsoft.com/office/officeart/2005/8/layout/StepDownProcess"/>
    <dgm:cxn modelId="{43101C63-47E6-4222-9AB5-92265778D525}" type="presParOf" srcId="{84AD4566-D4F6-417A-B4BA-A9A93583712B}" destId="{9A247730-449A-4E1E-8795-664373835300}" srcOrd="2" destOrd="0" presId="urn:microsoft.com/office/officeart/2005/8/layout/StepDownProcess"/>
    <dgm:cxn modelId="{6696112E-9B28-4BB6-9151-F0FDC87846DC}" type="presParOf" srcId="{9A247730-449A-4E1E-8795-664373835300}" destId="{F691DAD6-D73D-4D83-ADFF-6FA87F027487}" srcOrd="0" destOrd="0" presId="urn:microsoft.com/office/officeart/2005/8/layout/StepDownProcess"/>
    <dgm:cxn modelId="{B3A9F578-C00D-4AA0-A3D6-AFACD204B07B}" type="presParOf" srcId="{9A247730-449A-4E1E-8795-664373835300}" destId="{DA66A9A6-9202-438D-A875-1A375CD8E666}" srcOrd="1" destOrd="0" presId="urn:microsoft.com/office/officeart/2005/8/layout/StepDownProcess"/>
    <dgm:cxn modelId="{85BF261C-5DCA-4447-8F8B-DB25455AFE87}" type="presParOf" srcId="{9A247730-449A-4E1E-8795-664373835300}" destId="{821D06A2-2E82-4D9A-B1E5-B8A491A7C3D3}" srcOrd="2" destOrd="0" presId="urn:microsoft.com/office/officeart/2005/8/layout/StepDownProcess"/>
    <dgm:cxn modelId="{ED3ABF1F-ABDE-4CF0-8181-DB767761F7DD}" type="presParOf" srcId="{84AD4566-D4F6-417A-B4BA-A9A93583712B}" destId="{575B26C7-DD47-4561-9069-467DB21E824D}" srcOrd="3" destOrd="0" presId="urn:microsoft.com/office/officeart/2005/8/layout/StepDownProcess"/>
    <dgm:cxn modelId="{22944AC0-16D0-424A-B4EB-7356897F6B65}" type="presParOf" srcId="{84AD4566-D4F6-417A-B4BA-A9A93583712B}" destId="{3281CA40-F021-4AD8-9898-9F8B461B504E}" srcOrd="4" destOrd="0" presId="urn:microsoft.com/office/officeart/2005/8/layout/StepDownProcess"/>
    <dgm:cxn modelId="{57EFF874-2466-4EE5-8171-829A1843C9CC}" type="presParOf" srcId="{3281CA40-F021-4AD8-9898-9F8B461B504E}" destId="{8D12FD24-5395-4533-9CBC-9B5EE644DDB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0560D-9214-46C2-86FD-4CC6E55B70B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F40C0579-502C-4030-9661-AE14B11EE346}">
      <dgm:prSet phldrT="[Texto]"/>
      <dgm:spPr/>
      <dgm:t>
        <a:bodyPr/>
        <a:lstStyle/>
        <a:p>
          <a:r>
            <a:rPr lang="es-AR" dirty="0"/>
            <a:t>Concepto Principal</a:t>
          </a:r>
        </a:p>
      </dgm:t>
    </dgm:pt>
    <dgm:pt modelId="{E542CB09-2D18-4809-A3A8-F48040E33A2B}" type="parTrans" cxnId="{F683A1D7-85E6-4D14-90BB-AD8274A79196}">
      <dgm:prSet/>
      <dgm:spPr/>
      <dgm:t>
        <a:bodyPr/>
        <a:lstStyle/>
        <a:p>
          <a:endParaRPr lang="es-AR"/>
        </a:p>
      </dgm:t>
    </dgm:pt>
    <dgm:pt modelId="{B794B688-0236-46E8-866A-0C479C711994}" type="sibTrans" cxnId="{F683A1D7-85E6-4D14-90BB-AD8274A79196}">
      <dgm:prSet/>
      <dgm:spPr/>
      <dgm:t>
        <a:bodyPr/>
        <a:lstStyle/>
        <a:p>
          <a:endParaRPr lang="es-AR"/>
        </a:p>
      </dgm:t>
    </dgm:pt>
    <dgm:pt modelId="{5325685D-2AA9-4969-8527-52127656EF05}" type="asst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84981942-863C-4886-A23E-FE088FC8B54D}" type="parTrans" cxnId="{73F9A05C-4CB1-4264-BF0D-5129256CED60}">
      <dgm:prSet/>
      <dgm:spPr/>
      <dgm:t>
        <a:bodyPr/>
        <a:lstStyle/>
        <a:p>
          <a:endParaRPr lang="es-AR"/>
        </a:p>
      </dgm:t>
    </dgm:pt>
    <dgm:pt modelId="{2ECABA32-B6E2-427D-8A0F-A5039EB3C3B2}" type="sibTrans" cxnId="{73F9A05C-4CB1-4264-BF0D-5129256CED60}">
      <dgm:prSet/>
      <dgm:spPr/>
      <dgm:t>
        <a:bodyPr/>
        <a:lstStyle/>
        <a:p>
          <a:endParaRPr lang="es-AR"/>
        </a:p>
      </dgm:t>
    </dgm:pt>
    <dgm:pt modelId="{D5432628-A61E-4C6F-920D-ABB6BDA4230A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2D67B759-986A-465C-8EFA-322BC7536A9B}" type="parTrans" cxnId="{08536499-75A5-4A90-9C6E-20FA2267FDEF}">
      <dgm:prSet/>
      <dgm:spPr/>
      <dgm:t>
        <a:bodyPr/>
        <a:lstStyle/>
        <a:p>
          <a:endParaRPr lang="es-AR"/>
        </a:p>
      </dgm:t>
    </dgm:pt>
    <dgm:pt modelId="{4D3140DE-8839-4ADF-970A-4D3337EA2123}" type="sibTrans" cxnId="{08536499-75A5-4A90-9C6E-20FA2267FDEF}">
      <dgm:prSet/>
      <dgm:spPr/>
      <dgm:t>
        <a:bodyPr/>
        <a:lstStyle/>
        <a:p>
          <a:endParaRPr lang="es-AR"/>
        </a:p>
      </dgm:t>
    </dgm:pt>
    <dgm:pt modelId="{978FE9BC-67FE-4E4A-955C-640AED96CF5A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1874C5DB-340C-436F-ADD3-009915919EC0}" type="parTrans" cxnId="{4D0AE2A1-C372-4710-A0B0-C1B5FD402659}">
      <dgm:prSet/>
      <dgm:spPr/>
      <dgm:t>
        <a:bodyPr/>
        <a:lstStyle/>
        <a:p>
          <a:endParaRPr lang="es-AR"/>
        </a:p>
      </dgm:t>
    </dgm:pt>
    <dgm:pt modelId="{278A36E7-80CF-4453-9B77-6316FC3D0D33}" type="sibTrans" cxnId="{4D0AE2A1-C372-4710-A0B0-C1B5FD402659}">
      <dgm:prSet/>
      <dgm:spPr/>
      <dgm:t>
        <a:bodyPr/>
        <a:lstStyle/>
        <a:p>
          <a:endParaRPr lang="es-AR"/>
        </a:p>
      </dgm:t>
    </dgm:pt>
    <dgm:pt modelId="{83EF52E2-46C7-4AB0-8B4F-29508B0FE8F5}">
      <dgm:prSet phldrT="[Texto]"/>
      <dgm:spPr/>
      <dgm:t>
        <a:bodyPr/>
        <a:lstStyle/>
        <a:p>
          <a:r>
            <a:rPr lang="es-AR" dirty="0"/>
            <a:t>Concepto 4</a:t>
          </a:r>
        </a:p>
      </dgm:t>
    </dgm:pt>
    <dgm:pt modelId="{E9BBAFFD-D0C2-4EC0-9D47-2AD3EF1F6F32}" type="parTrans" cxnId="{3E3A7781-7F0B-48F7-BFDB-DA610ECADA18}">
      <dgm:prSet/>
      <dgm:spPr/>
      <dgm:t>
        <a:bodyPr/>
        <a:lstStyle/>
        <a:p>
          <a:endParaRPr lang="es-AR"/>
        </a:p>
      </dgm:t>
    </dgm:pt>
    <dgm:pt modelId="{115FE49C-757F-4444-A58B-E62298FA93E0}" type="sibTrans" cxnId="{3E3A7781-7F0B-48F7-BFDB-DA610ECADA18}">
      <dgm:prSet/>
      <dgm:spPr/>
      <dgm:t>
        <a:bodyPr/>
        <a:lstStyle/>
        <a:p>
          <a:endParaRPr lang="es-AR"/>
        </a:p>
      </dgm:t>
    </dgm:pt>
    <dgm:pt modelId="{DA8435E4-0D24-4677-BFA0-14728784EDAC}">
      <dgm:prSet phldrT="[Texto]"/>
      <dgm:spPr/>
      <dgm:t>
        <a:bodyPr/>
        <a:lstStyle/>
        <a:p>
          <a:r>
            <a:rPr lang="es-AR" dirty="0"/>
            <a:t>Concepto 5</a:t>
          </a:r>
        </a:p>
      </dgm:t>
    </dgm:pt>
    <dgm:pt modelId="{1A060CA4-A2A8-4BEF-868C-4FC63C52CC6B}" type="parTrans" cxnId="{F11AB2B8-A49A-4E27-819F-1E789E4D3DE1}">
      <dgm:prSet/>
      <dgm:spPr/>
      <dgm:t>
        <a:bodyPr/>
        <a:lstStyle/>
        <a:p>
          <a:endParaRPr lang="es-AR"/>
        </a:p>
      </dgm:t>
    </dgm:pt>
    <dgm:pt modelId="{6BCFF9B5-0AB1-4EEB-BA54-BBADD4866ACE}" type="sibTrans" cxnId="{F11AB2B8-A49A-4E27-819F-1E789E4D3DE1}">
      <dgm:prSet/>
      <dgm:spPr/>
      <dgm:t>
        <a:bodyPr/>
        <a:lstStyle/>
        <a:p>
          <a:endParaRPr lang="es-AR"/>
        </a:p>
      </dgm:t>
    </dgm:pt>
    <dgm:pt modelId="{DCFF4A47-1A68-43DC-BC78-E0F3EAC9AF22}" type="pres">
      <dgm:prSet presAssocID="{55B0560D-9214-46C2-86FD-4CC6E55B70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1213EB-D3D4-4CB9-A8A2-6A38D25B40EB}" type="pres">
      <dgm:prSet presAssocID="{55B0560D-9214-46C2-86FD-4CC6E55B70BF}" presName="hierFlow" presStyleCnt="0"/>
      <dgm:spPr/>
    </dgm:pt>
    <dgm:pt modelId="{B2346EEF-5939-4FAF-A40B-4D0872E1C4DF}" type="pres">
      <dgm:prSet presAssocID="{55B0560D-9214-46C2-86FD-4CC6E55B70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3F28CF-2E5B-4712-A77C-D1405E855CA0}" type="pres">
      <dgm:prSet presAssocID="{F40C0579-502C-4030-9661-AE14B11EE346}" presName="Name14" presStyleCnt="0"/>
      <dgm:spPr/>
    </dgm:pt>
    <dgm:pt modelId="{93D139FD-8721-4C01-9F88-C9FBFB42CEC5}" type="pres">
      <dgm:prSet presAssocID="{F40C0579-502C-4030-9661-AE14B11EE346}" presName="level1Shape" presStyleLbl="node0" presStyleIdx="0" presStyleCnt="1">
        <dgm:presLayoutVars>
          <dgm:chPref val="3"/>
        </dgm:presLayoutVars>
      </dgm:prSet>
      <dgm:spPr/>
    </dgm:pt>
    <dgm:pt modelId="{BDEF8F53-07D0-492C-8D55-B6EE7208BBAF}" type="pres">
      <dgm:prSet presAssocID="{F40C0579-502C-4030-9661-AE14B11EE346}" presName="hierChild2" presStyleCnt="0"/>
      <dgm:spPr/>
    </dgm:pt>
    <dgm:pt modelId="{FE0B463C-A94E-40D9-AFB0-E4D1004D6976}" type="pres">
      <dgm:prSet presAssocID="{84981942-863C-4886-A23E-FE088FC8B54D}" presName="Name19" presStyleLbl="parChTrans1D2" presStyleIdx="0" presStyleCnt="2"/>
      <dgm:spPr/>
    </dgm:pt>
    <dgm:pt modelId="{5467617D-A72A-4909-8A23-049199E16D41}" type="pres">
      <dgm:prSet presAssocID="{5325685D-2AA9-4969-8527-52127656EF05}" presName="Name21" presStyleCnt="0"/>
      <dgm:spPr/>
    </dgm:pt>
    <dgm:pt modelId="{7CF04778-6BB2-4A2D-BF6F-AE5EAA82855C}" type="pres">
      <dgm:prSet presAssocID="{5325685D-2AA9-4969-8527-52127656EF05}" presName="level2Shape" presStyleLbl="asst1" presStyleIdx="0" presStyleCnt="1"/>
      <dgm:spPr/>
    </dgm:pt>
    <dgm:pt modelId="{60B7B3A0-8D0F-45AD-BDB5-3653D97155F8}" type="pres">
      <dgm:prSet presAssocID="{5325685D-2AA9-4969-8527-52127656EF05}" presName="hierChild3" presStyleCnt="0"/>
      <dgm:spPr/>
    </dgm:pt>
    <dgm:pt modelId="{646AD13B-DB6E-4759-85C6-D328B66E69F2}" type="pres">
      <dgm:prSet presAssocID="{2D67B759-986A-465C-8EFA-322BC7536A9B}" presName="Name19" presStyleLbl="parChTrans1D3" presStyleIdx="0" presStyleCnt="3"/>
      <dgm:spPr/>
    </dgm:pt>
    <dgm:pt modelId="{11A0EA0D-10AF-4853-BA1B-FBD5F091B797}" type="pres">
      <dgm:prSet presAssocID="{D5432628-A61E-4C6F-920D-ABB6BDA4230A}" presName="Name21" presStyleCnt="0"/>
      <dgm:spPr/>
    </dgm:pt>
    <dgm:pt modelId="{91180AD0-C6AB-454B-A74B-6A26ADD300EA}" type="pres">
      <dgm:prSet presAssocID="{D5432628-A61E-4C6F-920D-ABB6BDA4230A}" presName="level2Shape" presStyleLbl="node3" presStyleIdx="0" presStyleCnt="3"/>
      <dgm:spPr/>
    </dgm:pt>
    <dgm:pt modelId="{52DF53C4-D175-45C2-8FA5-E257E1E448AE}" type="pres">
      <dgm:prSet presAssocID="{D5432628-A61E-4C6F-920D-ABB6BDA4230A}" presName="hierChild3" presStyleCnt="0"/>
      <dgm:spPr/>
    </dgm:pt>
    <dgm:pt modelId="{3031F547-CBA5-42D3-A419-2B37522D738B}" type="pres">
      <dgm:prSet presAssocID="{1874C5DB-340C-436F-ADD3-009915919EC0}" presName="Name19" presStyleLbl="parChTrans1D2" presStyleIdx="1" presStyleCnt="2"/>
      <dgm:spPr/>
    </dgm:pt>
    <dgm:pt modelId="{CD538CB0-8570-41E8-8DAD-D014187E64F1}" type="pres">
      <dgm:prSet presAssocID="{978FE9BC-67FE-4E4A-955C-640AED96CF5A}" presName="Name21" presStyleCnt="0"/>
      <dgm:spPr/>
    </dgm:pt>
    <dgm:pt modelId="{60FEACA6-67BA-47CB-ABD9-D64F2928D95C}" type="pres">
      <dgm:prSet presAssocID="{978FE9BC-67FE-4E4A-955C-640AED96CF5A}" presName="level2Shape" presStyleLbl="node2" presStyleIdx="0" presStyleCnt="1"/>
      <dgm:spPr/>
    </dgm:pt>
    <dgm:pt modelId="{3DD38222-BE96-4741-9ACC-05F4CE72909F}" type="pres">
      <dgm:prSet presAssocID="{978FE9BC-67FE-4E4A-955C-640AED96CF5A}" presName="hierChild3" presStyleCnt="0"/>
      <dgm:spPr/>
    </dgm:pt>
    <dgm:pt modelId="{DFB6B903-9753-495D-AC23-AF09AFEAA31D}" type="pres">
      <dgm:prSet presAssocID="{E9BBAFFD-D0C2-4EC0-9D47-2AD3EF1F6F32}" presName="Name19" presStyleLbl="parChTrans1D3" presStyleIdx="1" presStyleCnt="3"/>
      <dgm:spPr/>
    </dgm:pt>
    <dgm:pt modelId="{42626F1D-D5C4-45BC-90B1-59BC06D9354F}" type="pres">
      <dgm:prSet presAssocID="{83EF52E2-46C7-4AB0-8B4F-29508B0FE8F5}" presName="Name21" presStyleCnt="0"/>
      <dgm:spPr/>
    </dgm:pt>
    <dgm:pt modelId="{89C686BB-A931-4838-B062-B5A737FFEB1A}" type="pres">
      <dgm:prSet presAssocID="{83EF52E2-46C7-4AB0-8B4F-29508B0FE8F5}" presName="level2Shape" presStyleLbl="node3" presStyleIdx="1" presStyleCnt="3"/>
      <dgm:spPr/>
    </dgm:pt>
    <dgm:pt modelId="{1AEBBED4-6FF4-41B1-BB73-08416AFE774D}" type="pres">
      <dgm:prSet presAssocID="{83EF52E2-46C7-4AB0-8B4F-29508B0FE8F5}" presName="hierChild3" presStyleCnt="0"/>
      <dgm:spPr/>
    </dgm:pt>
    <dgm:pt modelId="{1D2ABFAA-377F-41E9-A0BA-BD419483FB21}" type="pres">
      <dgm:prSet presAssocID="{1A060CA4-A2A8-4BEF-868C-4FC63C52CC6B}" presName="Name19" presStyleLbl="parChTrans1D3" presStyleIdx="2" presStyleCnt="3"/>
      <dgm:spPr/>
    </dgm:pt>
    <dgm:pt modelId="{5C557285-E0B6-4090-BF9D-36B5BC6D33DE}" type="pres">
      <dgm:prSet presAssocID="{DA8435E4-0D24-4677-BFA0-14728784EDAC}" presName="Name21" presStyleCnt="0"/>
      <dgm:spPr/>
    </dgm:pt>
    <dgm:pt modelId="{D866E21B-E876-47DA-B3AD-3AF12EF88EAD}" type="pres">
      <dgm:prSet presAssocID="{DA8435E4-0D24-4677-BFA0-14728784EDAC}" presName="level2Shape" presStyleLbl="node3" presStyleIdx="2" presStyleCnt="3"/>
      <dgm:spPr/>
    </dgm:pt>
    <dgm:pt modelId="{ED45B522-C09A-4FEF-9EFD-9D056D11DB6B}" type="pres">
      <dgm:prSet presAssocID="{DA8435E4-0D24-4677-BFA0-14728784EDAC}" presName="hierChild3" presStyleCnt="0"/>
      <dgm:spPr/>
    </dgm:pt>
    <dgm:pt modelId="{EE59E4D0-4E98-41E1-ABD3-026EC1751768}" type="pres">
      <dgm:prSet presAssocID="{55B0560D-9214-46C2-86FD-4CC6E55B70BF}" presName="bgShapesFlow" presStyleCnt="0"/>
      <dgm:spPr/>
    </dgm:pt>
  </dgm:ptLst>
  <dgm:cxnLst>
    <dgm:cxn modelId="{1AA00D01-4F07-4DF2-9811-68B9D0850E05}" type="presOf" srcId="{2D67B759-986A-465C-8EFA-322BC7536A9B}" destId="{646AD13B-DB6E-4759-85C6-D328B66E69F2}" srcOrd="0" destOrd="0" presId="urn:microsoft.com/office/officeart/2005/8/layout/hierarchy6"/>
    <dgm:cxn modelId="{5A833012-4671-4524-A59F-7638DED68DED}" type="presOf" srcId="{DA8435E4-0D24-4677-BFA0-14728784EDAC}" destId="{D866E21B-E876-47DA-B3AD-3AF12EF88EAD}" srcOrd="0" destOrd="0" presId="urn:microsoft.com/office/officeart/2005/8/layout/hierarchy6"/>
    <dgm:cxn modelId="{4E138813-ADE6-4D7C-8851-B9754290A271}" type="presOf" srcId="{83EF52E2-46C7-4AB0-8B4F-29508B0FE8F5}" destId="{89C686BB-A931-4838-B062-B5A737FFEB1A}" srcOrd="0" destOrd="0" presId="urn:microsoft.com/office/officeart/2005/8/layout/hierarchy6"/>
    <dgm:cxn modelId="{B5EB731F-4D10-4D18-A991-49214E4DC943}" type="presOf" srcId="{1874C5DB-340C-436F-ADD3-009915919EC0}" destId="{3031F547-CBA5-42D3-A419-2B37522D738B}" srcOrd="0" destOrd="0" presId="urn:microsoft.com/office/officeart/2005/8/layout/hierarchy6"/>
    <dgm:cxn modelId="{360CD429-D73D-4510-908F-5D2B35E8CDF2}" type="presOf" srcId="{84981942-863C-4886-A23E-FE088FC8B54D}" destId="{FE0B463C-A94E-40D9-AFB0-E4D1004D6976}" srcOrd="0" destOrd="0" presId="urn:microsoft.com/office/officeart/2005/8/layout/hierarchy6"/>
    <dgm:cxn modelId="{0DFFB32F-7B9B-4DF1-8715-5CB913E820DA}" type="presOf" srcId="{55B0560D-9214-46C2-86FD-4CC6E55B70BF}" destId="{DCFF4A47-1A68-43DC-BC78-E0F3EAC9AF22}" srcOrd="0" destOrd="0" presId="urn:microsoft.com/office/officeart/2005/8/layout/hierarchy6"/>
    <dgm:cxn modelId="{86C62131-3EC8-45B7-A078-0FD31754D569}" type="presOf" srcId="{1A060CA4-A2A8-4BEF-868C-4FC63C52CC6B}" destId="{1D2ABFAA-377F-41E9-A0BA-BD419483FB21}" srcOrd="0" destOrd="0" presId="urn:microsoft.com/office/officeart/2005/8/layout/hierarchy6"/>
    <dgm:cxn modelId="{73F9A05C-4CB1-4264-BF0D-5129256CED60}" srcId="{F40C0579-502C-4030-9661-AE14B11EE346}" destId="{5325685D-2AA9-4969-8527-52127656EF05}" srcOrd="0" destOrd="0" parTransId="{84981942-863C-4886-A23E-FE088FC8B54D}" sibTransId="{2ECABA32-B6E2-427D-8A0F-A5039EB3C3B2}"/>
    <dgm:cxn modelId="{3ABCF15D-B0EE-4EBD-8D53-AB822C225441}" type="presOf" srcId="{F40C0579-502C-4030-9661-AE14B11EE346}" destId="{93D139FD-8721-4C01-9F88-C9FBFB42CEC5}" srcOrd="0" destOrd="0" presId="urn:microsoft.com/office/officeart/2005/8/layout/hierarchy6"/>
    <dgm:cxn modelId="{3E3A7781-7F0B-48F7-BFDB-DA610ECADA18}" srcId="{978FE9BC-67FE-4E4A-955C-640AED96CF5A}" destId="{83EF52E2-46C7-4AB0-8B4F-29508B0FE8F5}" srcOrd="0" destOrd="0" parTransId="{E9BBAFFD-D0C2-4EC0-9D47-2AD3EF1F6F32}" sibTransId="{115FE49C-757F-4444-A58B-E62298FA93E0}"/>
    <dgm:cxn modelId="{08536499-75A5-4A90-9C6E-20FA2267FDEF}" srcId="{5325685D-2AA9-4969-8527-52127656EF05}" destId="{D5432628-A61E-4C6F-920D-ABB6BDA4230A}" srcOrd="0" destOrd="0" parTransId="{2D67B759-986A-465C-8EFA-322BC7536A9B}" sibTransId="{4D3140DE-8839-4ADF-970A-4D3337EA2123}"/>
    <dgm:cxn modelId="{29A8D39A-D1D6-4C92-852E-D9126C68588B}" type="presOf" srcId="{978FE9BC-67FE-4E4A-955C-640AED96CF5A}" destId="{60FEACA6-67BA-47CB-ABD9-D64F2928D95C}" srcOrd="0" destOrd="0" presId="urn:microsoft.com/office/officeart/2005/8/layout/hierarchy6"/>
    <dgm:cxn modelId="{4D0AE2A1-C372-4710-A0B0-C1B5FD402659}" srcId="{F40C0579-502C-4030-9661-AE14B11EE346}" destId="{978FE9BC-67FE-4E4A-955C-640AED96CF5A}" srcOrd="1" destOrd="0" parTransId="{1874C5DB-340C-436F-ADD3-009915919EC0}" sibTransId="{278A36E7-80CF-4453-9B77-6316FC3D0D33}"/>
    <dgm:cxn modelId="{F11AB2B8-A49A-4E27-819F-1E789E4D3DE1}" srcId="{978FE9BC-67FE-4E4A-955C-640AED96CF5A}" destId="{DA8435E4-0D24-4677-BFA0-14728784EDAC}" srcOrd="1" destOrd="0" parTransId="{1A060CA4-A2A8-4BEF-868C-4FC63C52CC6B}" sibTransId="{6BCFF9B5-0AB1-4EEB-BA54-BBADD4866ACE}"/>
    <dgm:cxn modelId="{E14EE8D6-DDB6-4A1E-A2D3-A6CC9A57F65C}" type="presOf" srcId="{E9BBAFFD-D0C2-4EC0-9D47-2AD3EF1F6F32}" destId="{DFB6B903-9753-495D-AC23-AF09AFEAA31D}" srcOrd="0" destOrd="0" presId="urn:microsoft.com/office/officeart/2005/8/layout/hierarchy6"/>
    <dgm:cxn modelId="{F683A1D7-85E6-4D14-90BB-AD8274A79196}" srcId="{55B0560D-9214-46C2-86FD-4CC6E55B70BF}" destId="{F40C0579-502C-4030-9661-AE14B11EE346}" srcOrd="0" destOrd="0" parTransId="{E542CB09-2D18-4809-A3A8-F48040E33A2B}" sibTransId="{B794B688-0236-46E8-866A-0C479C711994}"/>
    <dgm:cxn modelId="{B722FBEF-270B-4240-9C40-BBB2163C89BB}" type="presOf" srcId="{5325685D-2AA9-4969-8527-52127656EF05}" destId="{7CF04778-6BB2-4A2D-BF6F-AE5EAA82855C}" srcOrd="0" destOrd="0" presId="urn:microsoft.com/office/officeart/2005/8/layout/hierarchy6"/>
    <dgm:cxn modelId="{7C15CDF2-86B2-4D30-BCE0-B407A5047A6B}" type="presOf" srcId="{D5432628-A61E-4C6F-920D-ABB6BDA4230A}" destId="{91180AD0-C6AB-454B-A74B-6A26ADD300EA}" srcOrd="0" destOrd="0" presId="urn:microsoft.com/office/officeart/2005/8/layout/hierarchy6"/>
    <dgm:cxn modelId="{6250B339-1A33-42F1-8791-05104CA0C5B5}" type="presParOf" srcId="{DCFF4A47-1A68-43DC-BC78-E0F3EAC9AF22}" destId="{AF1213EB-D3D4-4CB9-A8A2-6A38D25B40EB}" srcOrd="0" destOrd="0" presId="urn:microsoft.com/office/officeart/2005/8/layout/hierarchy6"/>
    <dgm:cxn modelId="{4CF4EA95-E096-4A4B-BAE6-A4EE28F8025B}" type="presParOf" srcId="{AF1213EB-D3D4-4CB9-A8A2-6A38D25B40EB}" destId="{B2346EEF-5939-4FAF-A40B-4D0872E1C4DF}" srcOrd="0" destOrd="0" presId="urn:microsoft.com/office/officeart/2005/8/layout/hierarchy6"/>
    <dgm:cxn modelId="{088AE972-DBE7-431E-83AD-4D44A5F6A1CD}" type="presParOf" srcId="{B2346EEF-5939-4FAF-A40B-4D0872E1C4DF}" destId="{713F28CF-2E5B-4712-A77C-D1405E855CA0}" srcOrd="0" destOrd="0" presId="urn:microsoft.com/office/officeart/2005/8/layout/hierarchy6"/>
    <dgm:cxn modelId="{6C0253E6-FF37-44A9-85E8-E43F9FC3D74E}" type="presParOf" srcId="{713F28CF-2E5B-4712-A77C-D1405E855CA0}" destId="{93D139FD-8721-4C01-9F88-C9FBFB42CEC5}" srcOrd="0" destOrd="0" presId="urn:microsoft.com/office/officeart/2005/8/layout/hierarchy6"/>
    <dgm:cxn modelId="{7CE2D2B7-48B9-41FB-9C67-6D46EAAEA55D}" type="presParOf" srcId="{713F28CF-2E5B-4712-A77C-D1405E855CA0}" destId="{BDEF8F53-07D0-492C-8D55-B6EE7208BBAF}" srcOrd="1" destOrd="0" presId="urn:microsoft.com/office/officeart/2005/8/layout/hierarchy6"/>
    <dgm:cxn modelId="{164430F2-8369-48C3-B09D-A2FD682CB020}" type="presParOf" srcId="{BDEF8F53-07D0-492C-8D55-B6EE7208BBAF}" destId="{FE0B463C-A94E-40D9-AFB0-E4D1004D6976}" srcOrd="0" destOrd="0" presId="urn:microsoft.com/office/officeart/2005/8/layout/hierarchy6"/>
    <dgm:cxn modelId="{464693F4-3675-482C-965E-ED47A6BBF4F4}" type="presParOf" srcId="{BDEF8F53-07D0-492C-8D55-B6EE7208BBAF}" destId="{5467617D-A72A-4909-8A23-049199E16D41}" srcOrd="1" destOrd="0" presId="urn:microsoft.com/office/officeart/2005/8/layout/hierarchy6"/>
    <dgm:cxn modelId="{A1A73DA0-2CA7-422E-B6B8-35E5001C16FC}" type="presParOf" srcId="{5467617D-A72A-4909-8A23-049199E16D41}" destId="{7CF04778-6BB2-4A2D-BF6F-AE5EAA82855C}" srcOrd="0" destOrd="0" presId="urn:microsoft.com/office/officeart/2005/8/layout/hierarchy6"/>
    <dgm:cxn modelId="{3536D026-BDEE-4725-AA42-677929C08B21}" type="presParOf" srcId="{5467617D-A72A-4909-8A23-049199E16D41}" destId="{60B7B3A0-8D0F-45AD-BDB5-3653D97155F8}" srcOrd="1" destOrd="0" presId="urn:microsoft.com/office/officeart/2005/8/layout/hierarchy6"/>
    <dgm:cxn modelId="{0629C275-673C-4B2C-B127-101644E94AEE}" type="presParOf" srcId="{60B7B3A0-8D0F-45AD-BDB5-3653D97155F8}" destId="{646AD13B-DB6E-4759-85C6-D328B66E69F2}" srcOrd="0" destOrd="0" presId="urn:microsoft.com/office/officeart/2005/8/layout/hierarchy6"/>
    <dgm:cxn modelId="{52494645-4501-468E-A93C-E9CEC0A18286}" type="presParOf" srcId="{60B7B3A0-8D0F-45AD-BDB5-3653D97155F8}" destId="{11A0EA0D-10AF-4853-BA1B-FBD5F091B797}" srcOrd="1" destOrd="0" presId="urn:microsoft.com/office/officeart/2005/8/layout/hierarchy6"/>
    <dgm:cxn modelId="{23B51FB3-93CA-4453-9942-1DEB04791AF8}" type="presParOf" srcId="{11A0EA0D-10AF-4853-BA1B-FBD5F091B797}" destId="{91180AD0-C6AB-454B-A74B-6A26ADD300EA}" srcOrd="0" destOrd="0" presId="urn:microsoft.com/office/officeart/2005/8/layout/hierarchy6"/>
    <dgm:cxn modelId="{3FAC7C5A-A898-4E40-BB36-F1474758B521}" type="presParOf" srcId="{11A0EA0D-10AF-4853-BA1B-FBD5F091B797}" destId="{52DF53C4-D175-45C2-8FA5-E257E1E448AE}" srcOrd="1" destOrd="0" presId="urn:microsoft.com/office/officeart/2005/8/layout/hierarchy6"/>
    <dgm:cxn modelId="{3F8F3334-E824-4303-BA06-326AD57B6DE1}" type="presParOf" srcId="{BDEF8F53-07D0-492C-8D55-B6EE7208BBAF}" destId="{3031F547-CBA5-42D3-A419-2B37522D738B}" srcOrd="2" destOrd="0" presId="urn:microsoft.com/office/officeart/2005/8/layout/hierarchy6"/>
    <dgm:cxn modelId="{5C0600B9-0B23-409E-986A-F0D657B96B27}" type="presParOf" srcId="{BDEF8F53-07D0-492C-8D55-B6EE7208BBAF}" destId="{CD538CB0-8570-41E8-8DAD-D014187E64F1}" srcOrd="3" destOrd="0" presId="urn:microsoft.com/office/officeart/2005/8/layout/hierarchy6"/>
    <dgm:cxn modelId="{48F71DEA-7787-4537-BCE8-704F4CA9752E}" type="presParOf" srcId="{CD538CB0-8570-41E8-8DAD-D014187E64F1}" destId="{60FEACA6-67BA-47CB-ABD9-D64F2928D95C}" srcOrd="0" destOrd="0" presId="urn:microsoft.com/office/officeart/2005/8/layout/hierarchy6"/>
    <dgm:cxn modelId="{FD8998E6-E929-46FC-B498-07BE86F7AE83}" type="presParOf" srcId="{CD538CB0-8570-41E8-8DAD-D014187E64F1}" destId="{3DD38222-BE96-4741-9ACC-05F4CE72909F}" srcOrd="1" destOrd="0" presId="urn:microsoft.com/office/officeart/2005/8/layout/hierarchy6"/>
    <dgm:cxn modelId="{E345156B-734A-42BB-B0FB-D8B5A52D8BEB}" type="presParOf" srcId="{3DD38222-BE96-4741-9ACC-05F4CE72909F}" destId="{DFB6B903-9753-495D-AC23-AF09AFEAA31D}" srcOrd="0" destOrd="0" presId="urn:microsoft.com/office/officeart/2005/8/layout/hierarchy6"/>
    <dgm:cxn modelId="{EA0BB9AE-84E7-4FDC-8478-19DE067B576C}" type="presParOf" srcId="{3DD38222-BE96-4741-9ACC-05F4CE72909F}" destId="{42626F1D-D5C4-45BC-90B1-59BC06D9354F}" srcOrd="1" destOrd="0" presId="urn:microsoft.com/office/officeart/2005/8/layout/hierarchy6"/>
    <dgm:cxn modelId="{B950994B-4D1D-4B38-9596-B4366EC31A8F}" type="presParOf" srcId="{42626F1D-D5C4-45BC-90B1-59BC06D9354F}" destId="{89C686BB-A931-4838-B062-B5A737FFEB1A}" srcOrd="0" destOrd="0" presId="urn:microsoft.com/office/officeart/2005/8/layout/hierarchy6"/>
    <dgm:cxn modelId="{45014760-FF85-47F3-9C8A-ACA5B9CA7677}" type="presParOf" srcId="{42626F1D-D5C4-45BC-90B1-59BC06D9354F}" destId="{1AEBBED4-6FF4-41B1-BB73-08416AFE774D}" srcOrd="1" destOrd="0" presId="urn:microsoft.com/office/officeart/2005/8/layout/hierarchy6"/>
    <dgm:cxn modelId="{06A04C81-021B-4124-9A37-9F6A8537CB77}" type="presParOf" srcId="{3DD38222-BE96-4741-9ACC-05F4CE72909F}" destId="{1D2ABFAA-377F-41E9-A0BA-BD419483FB21}" srcOrd="2" destOrd="0" presId="urn:microsoft.com/office/officeart/2005/8/layout/hierarchy6"/>
    <dgm:cxn modelId="{428FB6E0-1952-4247-BEF5-758273D18B2B}" type="presParOf" srcId="{3DD38222-BE96-4741-9ACC-05F4CE72909F}" destId="{5C557285-E0B6-4090-BF9D-36B5BC6D33DE}" srcOrd="3" destOrd="0" presId="urn:microsoft.com/office/officeart/2005/8/layout/hierarchy6"/>
    <dgm:cxn modelId="{1256E791-4A29-4DF3-844B-32546A39A6C4}" type="presParOf" srcId="{5C557285-E0B6-4090-BF9D-36B5BC6D33DE}" destId="{D866E21B-E876-47DA-B3AD-3AF12EF88EAD}" srcOrd="0" destOrd="0" presId="urn:microsoft.com/office/officeart/2005/8/layout/hierarchy6"/>
    <dgm:cxn modelId="{A8DD2412-B5F9-4D51-9063-5894D47DE797}" type="presParOf" srcId="{5C557285-E0B6-4090-BF9D-36B5BC6D33DE}" destId="{ED45B522-C09A-4FEF-9EFD-9D056D11DB6B}" srcOrd="1" destOrd="0" presId="urn:microsoft.com/office/officeart/2005/8/layout/hierarchy6"/>
    <dgm:cxn modelId="{917579F5-A2E4-465D-9120-8B8FE55B0DA7}" type="presParOf" srcId="{DCFF4A47-1A68-43DC-BC78-E0F3EAC9AF22}" destId="{EE59E4D0-4E98-41E1-ABD3-026EC175176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44BB1-95BE-44AD-A29D-5FA46D3A71B8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</dgm:pt>
    <dgm:pt modelId="{8786BF6E-9A22-4E3A-970F-4FA05498D0AD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21BB1FBE-24B3-4429-977D-26FBAD01A655}" type="parTrans" cxnId="{1C08FBAE-3D16-4138-8F05-0A54A1FAD483}">
      <dgm:prSet/>
      <dgm:spPr/>
      <dgm:t>
        <a:bodyPr/>
        <a:lstStyle/>
        <a:p>
          <a:endParaRPr lang="es-AR"/>
        </a:p>
      </dgm:t>
    </dgm:pt>
    <dgm:pt modelId="{D035FD6E-2012-449C-A251-0C21C7D27FB0}" type="sibTrans" cxnId="{1C08FBAE-3D16-4138-8F05-0A54A1FAD483}">
      <dgm:prSet/>
      <dgm:spPr/>
      <dgm:t>
        <a:bodyPr/>
        <a:lstStyle/>
        <a:p>
          <a:r>
            <a:rPr lang="es-AR" dirty="0"/>
            <a:t>Palabra Enlace</a:t>
          </a:r>
        </a:p>
      </dgm:t>
    </dgm:pt>
    <dgm:pt modelId="{1FA1D0C3-4D19-42C5-A995-DBC2728D1C02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57EAA182-29E9-4CEF-8DEE-399DFAAB6829}" type="parTrans" cxnId="{85571015-3EF5-4B24-9420-D55F297DFF0E}">
      <dgm:prSet/>
      <dgm:spPr/>
      <dgm:t>
        <a:bodyPr/>
        <a:lstStyle/>
        <a:p>
          <a:endParaRPr lang="es-AR"/>
        </a:p>
      </dgm:t>
    </dgm:pt>
    <dgm:pt modelId="{58814FC6-7176-42EC-BAB4-D59D127C7290}" type="sibTrans" cxnId="{85571015-3EF5-4B24-9420-D55F297DFF0E}">
      <dgm:prSet/>
      <dgm:spPr/>
      <dgm:t>
        <a:bodyPr/>
        <a:lstStyle/>
        <a:p>
          <a:endParaRPr lang="es-AR"/>
        </a:p>
      </dgm:t>
    </dgm:pt>
    <dgm:pt modelId="{CCA99B02-6F0C-467F-809E-EC618530DE0D}" type="pres">
      <dgm:prSet presAssocID="{83044BB1-95BE-44AD-A29D-5FA46D3A71B8}" presName="outerComposite" presStyleCnt="0">
        <dgm:presLayoutVars>
          <dgm:chMax val="5"/>
          <dgm:dir/>
          <dgm:resizeHandles val="exact"/>
        </dgm:presLayoutVars>
      </dgm:prSet>
      <dgm:spPr/>
    </dgm:pt>
    <dgm:pt modelId="{89C2DAE2-1F3F-42F5-8DF1-B712E7254F40}" type="pres">
      <dgm:prSet presAssocID="{83044BB1-95BE-44AD-A29D-5FA46D3A71B8}" presName="dummyMaxCanvas" presStyleCnt="0">
        <dgm:presLayoutVars/>
      </dgm:prSet>
      <dgm:spPr/>
    </dgm:pt>
    <dgm:pt modelId="{33243F02-3D5B-4EBB-9C16-4F466399DCB0}" type="pres">
      <dgm:prSet presAssocID="{83044BB1-95BE-44AD-A29D-5FA46D3A71B8}" presName="TwoNodes_1" presStyleLbl="node1" presStyleIdx="0" presStyleCnt="2">
        <dgm:presLayoutVars>
          <dgm:bulletEnabled val="1"/>
        </dgm:presLayoutVars>
      </dgm:prSet>
      <dgm:spPr/>
    </dgm:pt>
    <dgm:pt modelId="{C1F86284-0374-4588-8ED9-1FA7E84AAAEC}" type="pres">
      <dgm:prSet presAssocID="{83044BB1-95BE-44AD-A29D-5FA46D3A71B8}" presName="TwoNodes_2" presStyleLbl="node1" presStyleIdx="1" presStyleCnt="2">
        <dgm:presLayoutVars>
          <dgm:bulletEnabled val="1"/>
        </dgm:presLayoutVars>
      </dgm:prSet>
      <dgm:spPr/>
    </dgm:pt>
    <dgm:pt modelId="{6678013F-27A3-452D-A5EF-ACA277D70773}" type="pres">
      <dgm:prSet presAssocID="{83044BB1-95BE-44AD-A29D-5FA46D3A71B8}" presName="TwoConn_1-2" presStyleLbl="fgAccFollowNode1" presStyleIdx="0" presStyleCnt="1">
        <dgm:presLayoutVars>
          <dgm:bulletEnabled val="1"/>
        </dgm:presLayoutVars>
      </dgm:prSet>
      <dgm:spPr/>
    </dgm:pt>
    <dgm:pt modelId="{4A80A421-E563-426D-954F-478A527593FC}" type="pres">
      <dgm:prSet presAssocID="{83044BB1-95BE-44AD-A29D-5FA46D3A71B8}" presName="TwoNodes_1_text" presStyleLbl="node1" presStyleIdx="1" presStyleCnt="2">
        <dgm:presLayoutVars>
          <dgm:bulletEnabled val="1"/>
        </dgm:presLayoutVars>
      </dgm:prSet>
      <dgm:spPr/>
    </dgm:pt>
    <dgm:pt modelId="{8718CEF4-3314-41FA-8F56-F681303CE989}" type="pres">
      <dgm:prSet presAssocID="{83044BB1-95BE-44AD-A29D-5FA46D3A71B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4ED9902-9CBC-4B02-9792-746302285A8A}" type="presOf" srcId="{D035FD6E-2012-449C-A251-0C21C7D27FB0}" destId="{6678013F-27A3-452D-A5EF-ACA277D70773}" srcOrd="0" destOrd="0" presId="urn:microsoft.com/office/officeart/2005/8/layout/vProcess5"/>
    <dgm:cxn modelId="{85571015-3EF5-4B24-9420-D55F297DFF0E}" srcId="{83044BB1-95BE-44AD-A29D-5FA46D3A71B8}" destId="{1FA1D0C3-4D19-42C5-A995-DBC2728D1C02}" srcOrd="1" destOrd="0" parTransId="{57EAA182-29E9-4CEF-8DEE-399DFAAB6829}" sibTransId="{58814FC6-7176-42EC-BAB4-D59D127C7290}"/>
    <dgm:cxn modelId="{34670B36-13E8-4B90-979D-DEAAF216E332}" type="presOf" srcId="{1FA1D0C3-4D19-42C5-A995-DBC2728D1C02}" destId="{C1F86284-0374-4588-8ED9-1FA7E84AAAEC}" srcOrd="0" destOrd="0" presId="urn:microsoft.com/office/officeart/2005/8/layout/vProcess5"/>
    <dgm:cxn modelId="{EB717D38-D47B-4A7C-B9B9-C208E76FBFE2}" type="presOf" srcId="{83044BB1-95BE-44AD-A29D-5FA46D3A71B8}" destId="{CCA99B02-6F0C-467F-809E-EC618530DE0D}" srcOrd="0" destOrd="0" presId="urn:microsoft.com/office/officeart/2005/8/layout/vProcess5"/>
    <dgm:cxn modelId="{9852056E-B455-43A3-A5D7-6A682EAA0FD4}" type="presOf" srcId="{8786BF6E-9A22-4E3A-970F-4FA05498D0AD}" destId="{4A80A421-E563-426D-954F-478A527593FC}" srcOrd="1" destOrd="0" presId="urn:microsoft.com/office/officeart/2005/8/layout/vProcess5"/>
    <dgm:cxn modelId="{BFBFF59E-80C3-4479-B113-9B54693FC343}" type="presOf" srcId="{1FA1D0C3-4D19-42C5-A995-DBC2728D1C02}" destId="{8718CEF4-3314-41FA-8F56-F681303CE989}" srcOrd="1" destOrd="0" presId="urn:microsoft.com/office/officeart/2005/8/layout/vProcess5"/>
    <dgm:cxn modelId="{1C08FBAE-3D16-4138-8F05-0A54A1FAD483}" srcId="{83044BB1-95BE-44AD-A29D-5FA46D3A71B8}" destId="{8786BF6E-9A22-4E3A-970F-4FA05498D0AD}" srcOrd="0" destOrd="0" parTransId="{21BB1FBE-24B3-4429-977D-26FBAD01A655}" sibTransId="{D035FD6E-2012-449C-A251-0C21C7D27FB0}"/>
    <dgm:cxn modelId="{C257B9C4-0362-49AA-81B4-43FCE2AC3D36}" type="presOf" srcId="{8786BF6E-9A22-4E3A-970F-4FA05498D0AD}" destId="{33243F02-3D5B-4EBB-9C16-4F466399DCB0}" srcOrd="0" destOrd="0" presId="urn:microsoft.com/office/officeart/2005/8/layout/vProcess5"/>
    <dgm:cxn modelId="{C61CB0E1-45BA-483B-915F-500916B74F33}" type="presParOf" srcId="{CCA99B02-6F0C-467F-809E-EC618530DE0D}" destId="{89C2DAE2-1F3F-42F5-8DF1-B712E7254F40}" srcOrd="0" destOrd="0" presId="urn:microsoft.com/office/officeart/2005/8/layout/vProcess5"/>
    <dgm:cxn modelId="{273EF230-525C-4F4C-84AD-FBEAF81E7C6E}" type="presParOf" srcId="{CCA99B02-6F0C-467F-809E-EC618530DE0D}" destId="{33243F02-3D5B-4EBB-9C16-4F466399DCB0}" srcOrd="1" destOrd="0" presId="urn:microsoft.com/office/officeart/2005/8/layout/vProcess5"/>
    <dgm:cxn modelId="{12BD008C-9F94-411B-BCE4-699A6AFBE934}" type="presParOf" srcId="{CCA99B02-6F0C-467F-809E-EC618530DE0D}" destId="{C1F86284-0374-4588-8ED9-1FA7E84AAAEC}" srcOrd="2" destOrd="0" presId="urn:microsoft.com/office/officeart/2005/8/layout/vProcess5"/>
    <dgm:cxn modelId="{24778DD4-816C-4A8F-812B-2CC6949B6E72}" type="presParOf" srcId="{CCA99B02-6F0C-467F-809E-EC618530DE0D}" destId="{6678013F-27A3-452D-A5EF-ACA277D70773}" srcOrd="3" destOrd="0" presId="urn:microsoft.com/office/officeart/2005/8/layout/vProcess5"/>
    <dgm:cxn modelId="{54942CA2-C22D-45AC-92E4-68F67896223A}" type="presParOf" srcId="{CCA99B02-6F0C-467F-809E-EC618530DE0D}" destId="{4A80A421-E563-426D-954F-478A527593FC}" srcOrd="4" destOrd="0" presId="urn:microsoft.com/office/officeart/2005/8/layout/vProcess5"/>
    <dgm:cxn modelId="{B2EA266B-144F-4D47-87F9-8CB5B33D4567}" type="presParOf" srcId="{CCA99B02-6F0C-467F-809E-EC618530DE0D}" destId="{8718CEF4-3314-41FA-8F56-F681303CE98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43ADD-9B9C-4904-9940-BE5F266363E4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33C40D96-BCFB-4E86-AF8F-048CAC4B866C}">
      <dgm:prSet phldrT="[Texto]"/>
      <dgm:spPr/>
      <dgm:t>
        <a:bodyPr/>
        <a:lstStyle/>
        <a:p>
          <a:r>
            <a:rPr lang="es-AR" dirty="0"/>
            <a:t>Sistemas de Información</a:t>
          </a:r>
        </a:p>
      </dgm:t>
    </dgm:pt>
    <dgm:pt modelId="{1CB474CD-6BC2-4DCE-9387-C7621AEC4354}" type="parTrans" cxnId="{4441D981-61A2-44B8-BE64-509865A390CA}">
      <dgm:prSet/>
      <dgm:spPr/>
      <dgm:t>
        <a:bodyPr/>
        <a:lstStyle/>
        <a:p>
          <a:endParaRPr lang="es-AR"/>
        </a:p>
      </dgm:t>
    </dgm:pt>
    <dgm:pt modelId="{6C564183-AACE-49DA-B492-D6DB105984A3}" type="sibTrans" cxnId="{4441D981-61A2-44B8-BE64-509865A390CA}">
      <dgm:prSet/>
      <dgm:spPr/>
      <dgm:t>
        <a:bodyPr/>
        <a:lstStyle/>
        <a:p>
          <a:endParaRPr lang="es-AR"/>
        </a:p>
      </dgm:t>
    </dgm:pt>
    <dgm:pt modelId="{4D12EBB8-2883-4B82-9ABA-5114255FB602}" type="pres">
      <dgm:prSet presAssocID="{A4243ADD-9B9C-4904-9940-BE5F266363E4}" presName="Name0" presStyleCnt="0">
        <dgm:presLayoutVars>
          <dgm:chMax/>
          <dgm:chPref/>
          <dgm:dir/>
        </dgm:presLayoutVars>
      </dgm:prSet>
      <dgm:spPr/>
    </dgm:pt>
    <dgm:pt modelId="{5A7B2CB5-7F60-4468-BFCE-149F3CAFC00B}" type="pres">
      <dgm:prSet presAssocID="{33C40D96-BCFB-4E86-AF8F-048CAC4B866C}" presName="composite" presStyleCnt="0">
        <dgm:presLayoutVars>
          <dgm:chMax val="1"/>
          <dgm:chPref val="1"/>
        </dgm:presLayoutVars>
      </dgm:prSet>
      <dgm:spPr/>
    </dgm:pt>
    <dgm:pt modelId="{3233AF53-5C3F-40BE-8D48-80149EDE469A}" type="pres">
      <dgm:prSet presAssocID="{33C40D96-BCFB-4E86-AF8F-048CAC4B866C}" presName="Accent" presStyleLbl="trAlignAcc1" presStyleIdx="0" presStyleCnt="1">
        <dgm:presLayoutVars>
          <dgm:chMax val="0"/>
          <dgm:chPref val="0"/>
        </dgm:presLayoutVars>
      </dgm:prSet>
      <dgm:spPr/>
    </dgm:pt>
    <dgm:pt modelId="{C7D36BE0-1F0E-460B-851E-29E3610576CC}" type="pres">
      <dgm:prSet presAssocID="{33C40D96-BCFB-4E86-AF8F-048CAC4B866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C708461F-92D4-45F8-ABDC-0FD48852281C}" type="pres">
      <dgm:prSet presAssocID="{33C40D96-BCFB-4E86-AF8F-048CAC4B866C}" presName="ChildComposite" presStyleCnt="0"/>
      <dgm:spPr/>
    </dgm:pt>
    <dgm:pt modelId="{EC82F26A-D12E-443C-9468-1C43169F4888}" type="pres">
      <dgm:prSet presAssocID="{33C40D96-BCFB-4E86-AF8F-048CAC4B866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AE50EF-AAC8-446A-9174-06FDD846B8D6}" type="pres">
      <dgm:prSet presAssocID="{33C40D96-BCFB-4E86-AF8F-048CAC4B866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310E8829-844A-450F-BD0E-0BCA7C74973A}" type="presOf" srcId="{33C40D96-BCFB-4E86-AF8F-048CAC4B866C}" destId="{E6AE50EF-AAC8-446A-9174-06FDD846B8D6}" srcOrd="0" destOrd="0" presId="urn:microsoft.com/office/officeart/2008/layout/CaptionedPictures"/>
    <dgm:cxn modelId="{4441D981-61A2-44B8-BE64-509865A390CA}" srcId="{A4243ADD-9B9C-4904-9940-BE5F266363E4}" destId="{33C40D96-BCFB-4E86-AF8F-048CAC4B866C}" srcOrd="0" destOrd="0" parTransId="{1CB474CD-6BC2-4DCE-9387-C7621AEC4354}" sibTransId="{6C564183-AACE-49DA-B492-D6DB105984A3}"/>
    <dgm:cxn modelId="{604DD582-8314-490A-BC5D-301D0B4D5C54}" type="presOf" srcId="{A4243ADD-9B9C-4904-9940-BE5F266363E4}" destId="{4D12EBB8-2883-4B82-9ABA-5114255FB602}" srcOrd="0" destOrd="0" presId="urn:microsoft.com/office/officeart/2008/layout/CaptionedPictures"/>
    <dgm:cxn modelId="{473507E9-FC43-4817-8BD7-9EF5D8C245E4}" type="presParOf" srcId="{4D12EBB8-2883-4B82-9ABA-5114255FB602}" destId="{5A7B2CB5-7F60-4468-BFCE-149F3CAFC00B}" srcOrd="0" destOrd="0" presId="urn:microsoft.com/office/officeart/2008/layout/CaptionedPictures"/>
    <dgm:cxn modelId="{B806F667-D6F0-40B3-A2A3-0298EB020919}" type="presParOf" srcId="{5A7B2CB5-7F60-4468-BFCE-149F3CAFC00B}" destId="{3233AF53-5C3F-40BE-8D48-80149EDE469A}" srcOrd="0" destOrd="0" presId="urn:microsoft.com/office/officeart/2008/layout/CaptionedPictures"/>
    <dgm:cxn modelId="{0966D9D1-F53D-4C59-A0BC-FF9ABF94F654}" type="presParOf" srcId="{5A7B2CB5-7F60-4468-BFCE-149F3CAFC00B}" destId="{C7D36BE0-1F0E-460B-851E-29E3610576CC}" srcOrd="1" destOrd="0" presId="urn:microsoft.com/office/officeart/2008/layout/CaptionedPictures"/>
    <dgm:cxn modelId="{2A73D279-C74F-45E0-BD58-0DFFF8F678DB}" type="presParOf" srcId="{5A7B2CB5-7F60-4468-BFCE-149F3CAFC00B}" destId="{C708461F-92D4-45F8-ABDC-0FD48852281C}" srcOrd="2" destOrd="0" presId="urn:microsoft.com/office/officeart/2008/layout/CaptionedPictures"/>
    <dgm:cxn modelId="{2BB160B7-86C4-4F74-A9C1-95E216563DF2}" type="presParOf" srcId="{C708461F-92D4-45F8-ABDC-0FD48852281C}" destId="{EC82F26A-D12E-443C-9468-1C43169F4888}" srcOrd="0" destOrd="0" presId="urn:microsoft.com/office/officeart/2008/layout/CaptionedPictures"/>
    <dgm:cxn modelId="{19D923F4-2C9B-467D-8785-8D3D09FC9CEE}" type="presParOf" srcId="{C708461F-92D4-45F8-ABDC-0FD48852281C}" destId="{E6AE50EF-AAC8-446A-9174-06FDD846B8D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F4BD1-1707-419B-BD3D-2565F84A00D6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0BDD9709-F0EE-4968-9A20-AF9B9EB5DA21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15DD2C0A-B3AF-4DF5-8D42-F1137E2EB7C5}" type="parTrans" cxnId="{4A5BBB5D-2DEE-4004-8260-4F56EB685573}">
      <dgm:prSet/>
      <dgm:spPr/>
      <dgm:t>
        <a:bodyPr/>
        <a:lstStyle/>
        <a:p>
          <a:endParaRPr lang="es-AR"/>
        </a:p>
      </dgm:t>
    </dgm:pt>
    <dgm:pt modelId="{C18A0ABF-5982-4BEA-A436-A6AB46196E04}" type="sibTrans" cxnId="{4A5BBB5D-2DEE-4004-8260-4F56EB685573}">
      <dgm:prSet/>
      <dgm:spPr/>
      <dgm:t>
        <a:bodyPr/>
        <a:lstStyle/>
        <a:p>
          <a:endParaRPr lang="es-AR"/>
        </a:p>
      </dgm:t>
    </dgm:pt>
    <dgm:pt modelId="{BF8D38C6-AD0B-4C6D-9E0D-9731FA238712}" type="pres">
      <dgm:prSet presAssocID="{D76F4BD1-1707-419B-BD3D-2565F84A00D6}" presName="Name0" presStyleCnt="0">
        <dgm:presLayoutVars>
          <dgm:chMax/>
          <dgm:chPref/>
          <dgm:dir/>
        </dgm:presLayoutVars>
      </dgm:prSet>
      <dgm:spPr/>
    </dgm:pt>
    <dgm:pt modelId="{58F6DB01-DB0B-40A2-9D66-74D0817F6493}" type="pres">
      <dgm:prSet presAssocID="{0BDD9709-F0EE-4968-9A20-AF9B9EB5DA21}" presName="composite" presStyleCnt="0">
        <dgm:presLayoutVars>
          <dgm:chMax val="1"/>
          <dgm:chPref val="1"/>
        </dgm:presLayoutVars>
      </dgm:prSet>
      <dgm:spPr/>
    </dgm:pt>
    <dgm:pt modelId="{0D0F38AE-1F0B-415C-B934-CD01580CA379}" type="pres">
      <dgm:prSet presAssocID="{0BDD9709-F0EE-4968-9A20-AF9B9EB5DA21}" presName="Accent" presStyleLbl="trAlignAcc1" presStyleIdx="0" presStyleCnt="1">
        <dgm:presLayoutVars>
          <dgm:chMax val="0"/>
          <dgm:chPref val="0"/>
        </dgm:presLayoutVars>
      </dgm:prSet>
      <dgm:spPr/>
    </dgm:pt>
    <dgm:pt modelId="{7CCCEBE0-D6A1-49DC-AE52-00FA6D4E6CC3}" type="pres">
      <dgm:prSet presAssocID="{0BDD9709-F0EE-4968-9A20-AF9B9EB5DA2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iagrama de Venn con relleno sólido"/>
        </a:ext>
      </dgm:extLst>
    </dgm:pt>
    <dgm:pt modelId="{2D7BF661-2D32-401F-84CA-7F8E90F4729C}" type="pres">
      <dgm:prSet presAssocID="{0BDD9709-F0EE-4968-9A20-AF9B9EB5DA21}" presName="ChildComposite" presStyleCnt="0"/>
      <dgm:spPr/>
    </dgm:pt>
    <dgm:pt modelId="{312C3DD5-CAB8-4E3A-9BA5-7B489084C69A}" type="pres">
      <dgm:prSet presAssocID="{0BDD9709-F0EE-4968-9A20-AF9B9EB5DA2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988C70-3F4E-4B3E-B406-67372023ED5A}" type="pres">
      <dgm:prSet presAssocID="{0BDD9709-F0EE-4968-9A20-AF9B9EB5DA2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485D241B-7783-4A32-945A-B7ED592865F0}" type="presOf" srcId="{D76F4BD1-1707-419B-BD3D-2565F84A00D6}" destId="{BF8D38C6-AD0B-4C6D-9E0D-9731FA238712}" srcOrd="0" destOrd="0" presId="urn:microsoft.com/office/officeart/2008/layout/CaptionedPictures"/>
    <dgm:cxn modelId="{4A5BBB5D-2DEE-4004-8260-4F56EB685573}" srcId="{D76F4BD1-1707-419B-BD3D-2565F84A00D6}" destId="{0BDD9709-F0EE-4968-9A20-AF9B9EB5DA21}" srcOrd="0" destOrd="0" parTransId="{15DD2C0A-B3AF-4DF5-8D42-F1137E2EB7C5}" sibTransId="{C18A0ABF-5982-4BEA-A436-A6AB46196E04}"/>
    <dgm:cxn modelId="{EB1528A1-9A66-4139-9D1C-639DB457D546}" type="presOf" srcId="{0BDD9709-F0EE-4968-9A20-AF9B9EB5DA21}" destId="{7D988C70-3F4E-4B3E-B406-67372023ED5A}" srcOrd="0" destOrd="0" presId="urn:microsoft.com/office/officeart/2008/layout/CaptionedPictures"/>
    <dgm:cxn modelId="{55730A92-6D19-463C-A937-7397B55FCD36}" type="presParOf" srcId="{BF8D38C6-AD0B-4C6D-9E0D-9731FA238712}" destId="{58F6DB01-DB0B-40A2-9D66-74D0817F6493}" srcOrd="0" destOrd="0" presId="urn:microsoft.com/office/officeart/2008/layout/CaptionedPictures"/>
    <dgm:cxn modelId="{0C44E251-4BAD-488B-A7B6-0CB7015B6D32}" type="presParOf" srcId="{58F6DB01-DB0B-40A2-9D66-74D0817F6493}" destId="{0D0F38AE-1F0B-415C-B934-CD01580CA379}" srcOrd="0" destOrd="0" presId="urn:microsoft.com/office/officeart/2008/layout/CaptionedPictures"/>
    <dgm:cxn modelId="{39F6C306-F0EF-446A-B2D3-DD508A1BEDB4}" type="presParOf" srcId="{58F6DB01-DB0B-40A2-9D66-74D0817F6493}" destId="{7CCCEBE0-D6A1-49DC-AE52-00FA6D4E6CC3}" srcOrd="1" destOrd="0" presId="urn:microsoft.com/office/officeart/2008/layout/CaptionedPictures"/>
    <dgm:cxn modelId="{57F9AF2F-1938-409A-B447-5419DE277059}" type="presParOf" srcId="{58F6DB01-DB0B-40A2-9D66-74D0817F6493}" destId="{2D7BF661-2D32-401F-84CA-7F8E90F4729C}" srcOrd="2" destOrd="0" presId="urn:microsoft.com/office/officeart/2008/layout/CaptionedPictures"/>
    <dgm:cxn modelId="{A109CDFB-B8B5-4290-BC93-C5DB6B6DCABE}" type="presParOf" srcId="{2D7BF661-2D32-401F-84CA-7F8E90F4729C}" destId="{312C3DD5-CAB8-4E3A-9BA5-7B489084C69A}" srcOrd="0" destOrd="0" presId="urn:microsoft.com/office/officeart/2008/layout/CaptionedPictures"/>
    <dgm:cxn modelId="{7BD6F379-2B34-47DA-B209-B613229FC239}" type="presParOf" srcId="{2D7BF661-2D32-401F-84CA-7F8E90F4729C}" destId="{7D988C70-3F4E-4B3E-B406-67372023ED5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DATOS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Son símbolos que describen algo.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Se pueden estructurar.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AR" dirty="0"/>
            <a:t>Se pueden normalizar.</a:t>
          </a:r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AR" dirty="0"/>
            <a:t>Son susceptibles de anomalías.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INFORMACIÓN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Datos procesados por el usuario para la toma de decisiones.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Conjunto aclaratorio de datos.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ES" dirty="0"/>
            <a:t>Predispone conductas basadas en el procesamiento de los datos.</a:t>
          </a:r>
          <a:endParaRPr lang="es-AR" dirty="0"/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ES" dirty="0"/>
            <a:t>La información es un conjunto de estímulos que desencadenan el comportamiento</a:t>
          </a:r>
          <a:r>
            <a:rPr lang="es-AR" dirty="0"/>
            <a:t>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4A2E8-BC80-4ABC-B398-8334BF8DC5EA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5886BDF0-A6D4-4E97-A66E-EC782B76E31E}">
      <dgm:prSet phldrT="[Texto]"/>
      <dgm:spPr/>
      <dgm:t>
        <a:bodyPr/>
        <a:lstStyle/>
        <a:p>
          <a:r>
            <a:rPr lang="es-AR" dirty="0"/>
            <a:t>Tiene objetivos</a:t>
          </a:r>
        </a:p>
      </dgm:t>
    </dgm:pt>
    <dgm:pt modelId="{C214F3E9-40E4-4BA8-BEB8-57DB29702B48}" type="parTrans" cxnId="{BB96A10C-8A71-4381-9CFE-BE466730B14D}">
      <dgm:prSet/>
      <dgm:spPr/>
      <dgm:t>
        <a:bodyPr/>
        <a:lstStyle/>
        <a:p>
          <a:endParaRPr lang="es-AR"/>
        </a:p>
      </dgm:t>
    </dgm:pt>
    <dgm:pt modelId="{AF80852C-E9A7-45AA-B476-2361D16DAF64}" type="sibTrans" cxnId="{BB96A10C-8A71-4381-9CFE-BE466730B14D}">
      <dgm:prSet/>
      <dgm:spPr/>
      <dgm:t>
        <a:bodyPr/>
        <a:lstStyle/>
        <a:p>
          <a:endParaRPr lang="es-AR"/>
        </a:p>
      </dgm:t>
    </dgm:pt>
    <dgm:pt modelId="{CD1C851F-1D24-42D8-9EC9-C6DB610617A5}">
      <dgm:prSet phldrT="[Texto]"/>
      <dgm:spPr/>
      <dgm:t>
        <a:bodyPr/>
        <a:lstStyle/>
        <a:p>
          <a:r>
            <a:rPr lang="es-AR" dirty="0"/>
            <a:t>Se puede representar</a:t>
          </a:r>
        </a:p>
      </dgm:t>
    </dgm:pt>
    <dgm:pt modelId="{B7DD070A-6F16-4933-B6C4-FCB98539A7D7}" type="parTrans" cxnId="{F0AA037B-19E4-4019-BD98-1B4D8DBCEC7F}">
      <dgm:prSet/>
      <dgm:spPr/>
      <dgm:t>
        <a:bodyPr/>
        <a:lstStyle/>
        <a:p>
          <a:endParaRPr lang="es-AR"/>
        </a:p>
      </dgm:t>
    </dgm:pt>
    <dgm:pt modelId="{F4054E8D-2D94-41F9-BFDD-2CFFB3193A96}" type="sibTrans" cxnId="{F0AA037B-19E4-4019-BD98-1B4D8DBCEC7F}">
      <dgm:prSet/>
      <dgm:spPr/>
      <dgm:t>
        <a:bodyPr/>
        <a:lstStyle/>
        <a:p>
          <a:endParaRPr lang="es-AR"/>
        </a:p>
      </dgm:t>
    </dgm:pt>
    <dgm:pt modelId="{9BA1EB5C-E166-42F8-9A70-C3C6A6620E6A}">
      <dgm:prSet phldrT="[Texto]"/>
      <dgm:spPr/>
      <dgm:t>
        <a:bodyPr/>
        <a:lstStyle/>
        <a:p>
          <a:r>
            <a:rPr lang="es-AR" dirty="0"/>
            <a:t>Es visual y auditivo</a:t>
          </a:r>
        </a:p>
      </dgm:t>
    </dgm:pt>
    <dgm:pt modelId="{6245D7BE-9854-4A64-B898-093EC9FDF80A}" type="parTrans" cxnId="{F522BBFE-6E2B-44FE-B7B6-A751697CB468}">
      <dgm:prSet/>
      <dgm:spPr/>
      <dgm:t>
        <a:bodyPr/>
        <a:lstStyle/>
        <a:p>
          <a:endParaRPr lang="es-AR"/>
        </a:p>
      </dgm:t>
    </dgm:pt>
    <dgm:pt modelId="{F9B81E91-2FC7-488F-81A0-3A10BC74B992}" type="sibTrans" cxnId="{F522BBFE-6E2B-44FE-B7B6-A751697CB468}">
      <dgm:prSet/>
      <dgm:spPr/>
      <dgm:t>
        <a:bodyPr/>
        <a:lstStyle/>
        <a:p>
          <a:endParaRPr lang="es-AR"/>
        </a:p>
      </dgm:t>
    </dgm:pt>
    <dgm:pt modelId="{71AFEAC3-13F3-4EF7-AA23-0A6D5B50564D}">
      <dgm:prSet phldrT="[Texto]"/>
      <dgm:spPr/>
      <dgm:t>
        <a:bodyPr/>
        <a:lstStyle/>
        <a:p>
          <a:r>
            <a:rPr lang="es-AR" dirty="0"/>
            <a:t>Es redundante</a:t>
          </a:r>
        </a:p>
      </dgm:t>
    </dgm:pt>
    <dgm:pt modelId="{5246D50F-0139-4F8D-A18F-6A9AE5EF879E}" type="parTrans" cxnId="{A0C796F0-92F6-4AAA-A296-E76866B55127}">
      <dgm:prSet/>
      <dgm:spPr/>
      <dgm:t>
        <a:bodyPr/>
        <a:lstStyle/>
        <a:p>
          <a:endParaRPr lang="es-AR"/>
        </a:p>
      </dgm:t>
    </dgm:pt>
    <dgm:pt modelId="{EFF99FE5-23BA-4F06-86C6-8E8AFB3C68DC}" type="sibTrans" cxnId="{A0C796F0-92F6-4AAA-A296-E76866B55127}">
      <dgm:prSet/>
      <dgm:spPr/>
      <dgm:t>
        <a:bodyPr/>
        <a:lstStyle/>
        <a:p>
          <a:endParaRPr lang="es-AR"/>
        </a:p>
      </dgm:t>
    </dgm:pt>
    <dgm:pt modelId="{FF92128C-52ED-485A-A879-CE036A94A707}" type="pres">
      <dgm:prSet presAssocID="{3F34A2E8-BC80-4ABC-B398-8334BF8DC5EA}" presName="matrix" presStyleCnt="0">
        <dgm:presLayoutVars>
          <dgm:chMax val="1"/>
          <dgm:dir/>
          <dgm:resizeHandles val="exact"/>
        </dgm:presLayoutVars>
      </dgm:prSet>
      <dgm:spPr/>
    </dgm:pt>
    <dgm:pt modelId="{3343AC78-F5C3-47E3-B3B9-99B7CDB26F97}" type="pres">
      <dgm:prSet presAssocID="{3F34A2E8-BC80-4ABC-B398-8334BF8DC5EA}" presName="diamond" presStyleLbl="bgShp" presStyleIdx="0" presStyleCnt="1"/>
      <dgm:spPr/>
    </dgm:pt>
    <dgm:pt modelId="{A0411399-3423-46AD-9D7F-DA3B1012A8F0}" type="pres">
      <dgm:prSet presAssocID="{3F34A2E8-BC80-4ABC-B398-8334BF8D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371B29-D711-49E2-9324-93DFE11E896A}" type="pres">
      <dgm:prSet presAssocID="{3F34A2E8-BC80-4ABC-B398-8334BF8D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F01A178-776A-42C8-8BFE-63FE361B19D0}" type="pres">
      <dgm:prSet presAssocID="{3F34A2E8-BC80-4ABC-B398-8334BF8DC5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F78A6C-60F3-474E-9E00-9A0F6CB0BDD2}" type="pres">
      <dgm:prSet presAssocID="{3F34A2E8-BC80-4ABC-B398-8334BF8D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96A10C-8A71-4381-9CFE-BE466730B14D}" srcId="{3F34A2E8-BC80-4ABC-B398-8334BF8DC5EA}" destId="{5886BDF0-A6D4-4E97-A66E-EC782B76E31E}" srcOrd="0" destOrd="0" parTransId="{C214F3E9-40E4-4BA8-BEB8-57DB29702B48}" sibTransId="{AF80852C-E9A7-45AA-B476-2361D16DAF64}"/>
    <dgm:cxn modelId="{9C7D6846-2C57-4E57-B80D-B19EC238030A}" type="presOf" srcId="{3F34A2E8-BC80-4ABC-B398-8334BF8DC5EA}" destId="{FF92128C-52ED-485A-A879-CE036A94A707}" srcOrd="0" destOrd="0" presId="urn:microsoft.com/office/officeart/2005/8/layout/matrix3"/>
    <dgm:cxn modelId="{83647D73-6A9D-477B-8163-5EE4C4A7B11D}" type="presOf" srcId="{71AFEAC3-13F3-4EF7-AA23-0A6D5B50564D}" destId="{0FF78A6C-60F3-474E-9E00-9A0F6CB0BDD2}" srcOrd="0" destOrd="0" presId="urn:microsoft.com/office/officeart/2005/8/layout/matrix3"/>
    <dgm:cxn modelId="{F0AA037B-19E4-4019-BD98-1B4D8DBCEC7F}" srcId="{3F34A2E8-BC80-4ABC-B398-8334BF8DC5EA}" destId="{CD1C851F-1D24-42D8-9EC9-C6DB610617A5}" srcOrd="1" destOrd="0" parTransId="{B7DD070A-6F16-4933-B6C4-FCB98539A7D7}" sibTransId="{F4054E8D-2D94-41F9-BFDD-2CFFB3193A96}"/>
    <dgm:cxn modelId="{2A86C394-CA32-4400-9FD0-65D3A8266426}" type="presOf" srcId="{9BA1EB5C-E166-42F8-9A70-C3C6A6620E6A}" destId="{7F01A178-776A-42C8-8BFE-63FE361B19D0}" srcOrd="0" destOrd="0" presId="urn:microsoft.com/office/officeart/2005/8/layout/matrix3"/>
    <dgm:cxn modelId="{62AE7396-21E0-43FD-8D7A-26DBE785B2B5}" type="presOf" srcId="{5886BDF0-A6D4-4E97-A66E-EC782B76E31E}" destId="{A0411399-3423-46AD-9D7F-DA3B1012A8F0}" srcOrd="0" destOrd="0" presId="urn:microsoft.com/office/officeart/2005/8/layout/matrix3"/>
    <dgm:cxn modelId="{144110BA-9EDE-47E2-B547-AC85169F4A65}" type="presOf" srcId="{CD1C851F-1D24-42D8-9EC9-C6DB610617A5}" destId="{BC371B29-D711-49E2-9324-93DFE11E896A}" srcOrd="0" destOrd="0" presId="urn:microsoft.com/office/officeart/2005/8/layout/matrix3"/>
    <dgm:cxn modelId="{A0C796F0-92F6-4AAA-A296-E76866B55127}" srcId="{3F34A2E8-BC80-4ABC-B398-8334BF8DC5EA}" destId="{71AFEAC3-13F3-4EF7-AA23-0A6D5B50564D}" srcOrd="3" destOrd="0" parTransId="{5246D50F-0139-4F8D-A18F-6A9AE5EF879E}" sibTransId="{EFF99FE5-23BA-4F06-86C6-8E8AFB3C68DC}"/>
    <dgm:cxn modelId="{F522BBFE-6E2B-44FE-B7B6-A751697CB468}" srcId="{3F34A2E8-BC80-4ABC-B398-8334BF8DC5EA}" destId="{9BA1EB5C-E166-42F8-9A70-C3C6A6620E6A}" srcOrd="2" destOrd="0" parTransId="{6245D7BE-9854-4A64-B898-093EC9FDF80A}" sibTransId="{F9B81E91-2FC7-488F-81A0-3A10BC74B992}"/>
    <dgm:cxn modelId="{6CA1038E-1C08-4086-BDE0-DD33250255A8}" type="presParOf" srcId="{FF92128C-52ED-485A-A879-CE036A94A707}" destId="{3343AC78-F5C3-47E3-B3B9-99B7CDB26F97}" srcOrd="0" destOrd="0" presId="urn:microsoft.com/office/officeart/2005/8/layout/matrix3"/>
    <dgm:cxn modelId="{707EB196-EA4F-4F20-AC56-7AD0830372ED}" type="presParOf" srcId="{FF92128C-52ED-485A-A879-CE036A94A707}" destId="{A0411399-3423-46AD-9D7F-DA3B1012A8F0}" srcOrd="1" destOrd="0" presId="urn:microsoft.com/office/officeart/2005/8/layout/matrix3"/>
    <dgm:cxn modelId="{92D4E825-DC8C-400E-A912-869DF99C8FA4}" type="presParOf" srcId="{FF92128C-52ED-485A-A879-CE036A94A707}" destId="{BC371B29-D711-49E2-9324-93DFE11E896A}" srcOrd="2" destOrd="0" presId="urn:microsoft.com/office/officeart/2005/8/layout/matrix3"/>
    <dgm:cxn modelId="{B6F6EE64-BCD1-417D-A711-00D832BF31B8}" type="presParOf" srcId="{FF92128C-52ED-485A-A879-CE036A94A707}" destId="{7F01A178-776A-42C8-8BFE-63FE361B19D0}" srcOrd="3" destOrd="0" presId="urn:microsoft.com/office/officeart/2005/8/layout/matrix3"/>
    <dgm:cxn modelId="{35861D5D-8E35-49EF-8483-BB87B716848B}" type="presParOf" srcId="{FF92128C-52ED-485A-A879-CE036A94A707}" destId="{0FF78A6C-60F3-474E-9E00-9A0F6CB0BDD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Mapa Conceptual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Aprendizaje Significativo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Palabra Enlace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33D19-82F0-47BC-BF13-1F6882988861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31DC4-F5B3-4140-85B7-211F55B0AF21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frecuente</a:t>
          </a:r>
        </a:p>
      </dsp:txBody>
      <dsp:txXfrm>
        <a:off x="1113769" y="458925"/>
        <a:ext cx="1416250" cy="1416250"/>
      </dsp:txXfrm>
    </dsp:sp>
    <dsp:sp modelId="{A5C733F1-7B30-4716-96BE-CB61F9B54D42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costosa</a:t>
          </a:r>
        </a:p>
      </dsp:txBody>
      <dsp:txXfrm>
        <a:off x="2803980" y="458925"/>
        <a:ext cx="1416250" cy="1416250"/>
      </dsp:txXfrm>
    </dsp:sp>
    <dsp:sp modelId="{630829D2-DEDB-4846-98FF-F87610BBC1A5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Es de valor indeterminable</a:t>
          </a:r>
        </a:p>
      </dsp:txBody>
      <dsp:txXfrm>
        <a:off x="1113769" y="2149137"/>
        <a:ext cx="1416250" cy="1416250"/>
      </dsp:txXfrm>
    </dsp:sp>
    <dsp:sp modelId="{3EED2645-D7D8-46D1-8ED5-BAD927C5F270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Tiene densidad representable</a:t>
          </a:r>
        </a:p>
      </dsp:txBody>
      <dsp:txXfrm>
        <a:off x="2803980" y="2149137"/>
        <a:ext cx="1416250" cy="14162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A661-82A2-4CEE-8CAD-09E799E247E2}">
      <dsp:nvSpPr>
        <dsp:cNvPr id="0" name=""/>
        <dsp:cNvSpPr/>
      </dsp:nvSpPr>
      <dsp:spPr>
        <a:xfrm>
          <a:off x="2917774" y="1479280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20"/>
              </a:lnTo>
            </a:path>
            <a:path>
              <a:moveTo>
                <a:pt x="435129" y="45720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Necesita</a:t>
          </a:r>
        </a:p>
      </dsp:txBody>
      <dsp:txXfrm>
        <a:off x="3123232" y="858961"/>
        <a:ext cx="229672" cy="1332077"/>
      </dsp:txXfrm>
    </dsp:sp>
    <dsp:sp modelId="{5F1779C9-AAAB-4CA6-9EC2-2FD0916C372F}">
      <dsp:nvSpPr>
        <dsp:cNvPr id="0" name=""/>
        <dsp:cNvSpPr/>
      </dsp:nvSpPr>
      <dsp:spPr>
        <a:xfrm>
          <a:off x="1366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ineficiente</a:t>
          </a:r>
        </a:p>
      </dsp:txBody>
      <dsp:txXfrm>
        <a:off x="1366" y="649537"/>
        <a:ext cx="2918207" cy="1750924"/>
      </dsp:txXfrm>
    </dsp:sp>
    <dsp:sp modelId="{D84AFE71-E863-4FC1-A88F-44632305CA83}">
      <dsp:nvSpPr>
        <dsp:cNvPr id="0" name=""/>
        <dsp:cNvSpPr/>
      </dsp:nvSpPr>
      <dsp:spPr>
        <a:xfrm>
          <a:off x="1460470" y="2398662"/>
          <a:ext cx="3589395" cy="640587"/>
        </a:xfrm>
        <a:custGeom>
          <a:avLst/>
          <a:gdLst/>
          <a:ahLst/>
          <a:cxnLst/>
          <a:rect l="0" t="0" r="0" b="0"/>
          <a:pathLst>
            <a:path>
              <a:moveTo>
                <a:pt x="3589395" y="0"/>
              </a:moveTo>
              <a:lnTo>
                <a:pt x="3589395" y="337393"/>
              </a:lnTo>
              <a:lnTo>
                <a:pt x="0" y="337393"/>
              </a:lnTo>
              <a:lnTo>
                <a:pt x="0" y="640587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Consigue</a:t>
          </a:r>
        </a:p>
      </dsp:txBody>
      <dsp:txXfrm>
        <a:off x="2818687" y="2616600"/>
        <a:ext cx="872962" cy="204712"/>
      </dsp:txXfrm>
    </dsp:sp>
    <dsp:sp modelId="{C67B4381-770A-4AFA-8EA4-C2424FF9C93B}">
      <dsp:nvSpPr>
        <dsp:cNvPr id="0" name=""/>
        <dsp:cNvSpPr/>
      </dsp:nvSpPr>
      <dsp:spPr>
        <a:xfrm>
          <a:off x="3590762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Normalización</a:t>
          </a:r>
        </a:p>
      </dsp:txBody>
      <dsp:txXfrm>
        <a:off x="3590762" y="649537"/>
        <a:ext cx="2918207" cy="1750924"/>
      </dsp:txXfrm>
    </dsp:sp>
    <dsp:sp modelId="{7B0E9515-6AFF-4ACD-90B9-D67E6D97B91F}">
      <dsp:nvSpPr>
        <dsp:cNvPr id="0" name=""/>
        <dsp:cNvSpPr/>
      </dsp:nvSpPr>
      <dsp:spPr>
        <a:xfrm>
          <a:off x="2917774" y="3901392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19"/>
              </a:lnTo>
            </a:path>
            <a:path>
              <a:moveTo>
                <a:pt x="435129" y="45719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Previene</a:t>
          </a:r>
        </a:p>
      </dsp:txBody>
      <dsp:txXfrm>
        <a:off x="3123232" y="3098529"/>
        <a:ext cx="229672" cy="1697166"/>
      </dsp:txXfrm>
    </dsp:sp>
    <dsp:sp modelId="{F2669110-8AF5-4F97-AB60-036522EC0FA8}">
      <dsp:nvSpPr>
        <dsp:cNvPr id="0" name=""/>
        <dsp:cNvSpPr/>
      </dsp:nvSpPr>
      <dsp:spPr>
        <a:xfrm>
          <a:off x="1366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eficiente</a:t>
          </a:r>
        </a:p>
      </dsp:txBody>
      <dsp:txXfrm>
        <a:off x="1366" y="3071650"/>
        <a:ext cx="2918207" cy="1750924"/>
      </dsp:txXfrm>
    </dsp:sp>
    <dsp:sp modelId="{0B734369-BB81-4233-9D1F-E1CF6BAD2F64}">
      <dsp:nvSpPr>
        <dsp:cNvPr id="0" name=""/>
        <dsp:cNvSpPr/>
      </dsp:nvSpPr>
      <dsp:spPr>
        <a:xfrm>
          <a:off x="3590762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Anomalías de actualización</a:t>
          </a:r>
        </a:p>
      </dsp:txBody>
      <dsp:txXfrm>
        <a:off x="3590762" y="3071650"/>
        <a:ext cx="2918207" cy="17509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Modelo Estructurado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Diccionario de Datos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Especificación de Procesos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5471B-EF2D-4914-83DC-AC84DC0F46FF}">
      <dsp:nvSpPr>
        <dsp:cNvPr id="0" name=""/>
        <dsp:cNvSpPr/>
      </dsp:nvSpPr>
      <dsp:spPr>
        <a:xfrm>
          <a:off x="0" y="0"/>
          <a:ext cx="6510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22CE3-8630-4D12-9255-EE2AB356171B}">
      <dsp:nvSpPr>
        <dsp:cNvPr id="0" name=""/>
        <dsp:cNvSpPr/>
      </dsp:nvSpPr>
      <dsp:spPr>
        <a:xfrm>
          <a:off x="0" y="0"/>
          <a:ext cx="1302067" cy="547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VENTAJAS</a:t>
          </a:r>
        </a:p>
      </dsp:txBody>
      <dsp:txXfrm>
        <a:off x="0" y="0"/>
        <a:ext cx="1302067" cy="5472113"/>
      </dsp:txXfrm>
    </dsp:sp>
    <dsp:sp modelId="{BD0A0674-DB46-4850-98FF-83121F1492CA}">
      <dsp:nvSpPr>
        <dsp:cNvPr id="0" name=""/>
        <dsp:cNvSpPr/>
      </dsp:nvSpPr>
      <dsp:spPr>
        <a:xfrm>
          <a:off x="1399722" y="4308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Centrarse en determinadas características del sistema</a:t>
          </a:r>
          <a:endParaRPr lang="es-AR" sz="2500" kern="1200" dirty="0"/>
        </a:p>
      </dsp:txBody>
      <dsp:txXfrm>
        <a:off x="1399722" y="43084"/>
        <a:ext cx="5110614" cy="861697"/>
      </dsp:txXfrm>
    </dsp:sp>
    <dsp:sp modelId="{97103E1F-C3CA-4CA8-A2E1-50B3B4D858CB}">
      <dsp:nvSpPr>
        <dsp:cNvPr id="0" name=""/>
        <dsp:cNvSpPr/>
      </dsp:nvSpPr>
      <dsp:spPr>
        <a:xfrm>
          <a:off x="1302067" y="904782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3CE0B-C0CF-4A1C-B6B2-8E0A7F33D68B}">
      <dsp:nvSpPr>
        <dsp:cNvPr id="0" name=""/>
        <dsp:cNvSpPr/>
      </dsp:nvSpPr>
      <dsp:spPr>
        <a:xfrm>
          <a:off x="1399722" y="947867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Dejar de lado otras menos significativas</a:t>
          </a:r>
          <a:endParaRPr lang="es-AR" sz="2500" kern="1200" dirty="0"/>
        </a:p>
      </dsp:txBody>
      <dsp:txXfrm>
        <a:off x="1399722" y="947867"/>
        <a:ext cx="5110614" cy="861697"/>
      </dsp:txXfrm>
    </dsp:sp>
    <dsp:sp modelId="{899C3FE8-AC1A-4F88-A6B0-127A6DB0EEAE}">
      <dsp:nvSpPr>
        <dsp:cNvPr id="0" name=""/>
        <dsp:cNvSpPr/>
      </dsp:nvSpPr>
      <dsp:spPr>
        <a:xfrm>
          <a:off x="1302067" y="180956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D9F0-0D0E-44E6-B7A4-7B85C4A2E674}">
      <dsp:nvSpPr>
        <dsp:cNvPr id="0" name=""/>
        <dsp:cNvSpPr/>
      </dsp:nvSpPr>
      <dsp:spPr>
        <a:xfrm>
          <a:off x="1399722" y="1852649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Enfocar las discusiones en lo más importante</a:t>
          </a:r>
          <a:endParaRPr lang="es-AR" sz="2500" kern="1200" dirty="0"/>
        </a:p>
      </dsp:txBody>
      <dsp:txXfrm>
        <a:off x="1399722" y="1852649"/>
        <a:ext cx="5110614" cy="861697"/>
      </dsp:txXfrm>
    </dsp:sp>
    <dsp:sp modelId="{EABB0EA9-4B59-443B-8729-F864D22599EA}">
      <dsp:nvSpPr>
        <dsp:cNvPr id="0" name=""/>
        <dsp:cNvSpPr/>
      </dsp:nvSpPr>
      <dsp:spPr>
        <a:xfrm>
          <a:off x="1302067" y="2714347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CF139-669B-4F81-8AF6-8A099C43D1CB}">
      <dsp:nvSpPr>
        <dsp:cNvPr id="0" name=""/>
        <dsp:cNvSpPr/>
      </dsp:nvSpPr>
      <dsp:spPr>
        <a:xfrm>
          <a:off x="1399722" y="2757431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Realizar cambios y correcciones sin correr riesgo</a:t>
          </a:r>
          <a:endParaRPr lang="es-AR" sz="2500" kern="1200" dirty="0"/>
        </a:p>
      </dsp:txBody>
      <dsp:txXfrm>
        <a:off x="1399722" y="2757431"/>
        <a:ext cx="5110614" cy="861697"/>
      </dsp:txXfrm>
    </dsp:sp>
    <dsp:sp modelId="{BFB61549-E293-4892-ABBB-D460747D81C2}">
      <dsp:nvSpPr>
        <dsp:cNvPr id="0" name=""/>
        <dsp:cNvSpPr/>
      </dsp:nvSpPr>
      <dsp:spPr>
        <a:xfrm>
          <a:off x="1302067" y="3619129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3071E-6F05-4D61-855D-D95DF399330F}">
      <dsp:nvSpPr>
        <dsp:cNvPr id="0" name=""/>
        <dsp:cNvSpPr/>
      </dsp:nvSpPr>
      <dsp:spPr>
        <a:xfrm>
          <a:off x="1399722" y="366221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Verificar que el analista haya entendido las necesidades</a:t>
          </a:r>
          <a:endParaRPr lang="es-AR" sz="2500" kern="1200" dirty="0"/>
        </a:p>
      </dsp:txBody>
      <dsp:txXfrm>
        <a:off x="1399722" y="3662214"/>
        <a:ext cx="5110614" cy="861697"/>
      </dsp:txXfrm>
    </dsp:sp>
    <dsp:sp modelId="{1D2BFA45-6DFD-4718-A69D-D1821441888B}">
      <dsp:nvSpPr>
        <dsp:cNvPr id="0" name=""/>
        <dsp:cNvSpPr/>
      </dsp:nvSpPr>
      <dsp:spPr>
        <a:xfrm>
          <a:off x="1302067" y="4523911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FF564-FF39-4B0C-882B-E9C5D2CC4523}">
      <dsp:nvSpPr>
        <dsp:cNvPr id="0" name=""/>
        <dsp:cNvSpPr/>
      </dsp:nvSpPr>
      <dsp:spPr>
        <a:xfrm>
          <a:off x="1399722" y="4566996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Documentar de tal forma que se pueda programar a partir ahí</a:t>
          </a:r>
        </a:p>
      </dsp:txBody>
      <dsp:txXfrm>
        <a:off x="1399722" y="4566996"/>
        <a:ext cx="5110614" cy="861697"/>
      </dsp:txXfrm>
    </dsp:sp>
    <dsp:sp modelId="{104AB480-96A2-4159-ACA2-141B9501946C}">
      <dsp:nvSpPr>
        <dsp:cNvPr id="0" name=""/>
        <dsp:cNvSpPr/>
      </dsp:nvSpPr>
      <dsp:spPr>
        <a:xfrm>
          <a:off x="1302067" y="542869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91ED3-2D1A-4388-954A-8C64960B81AB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90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0490E-4F45-4E72-BA05-1B67CEA6DBA4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800000"/>
            <a:gd name="adj2" fmla="val 90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B5E12-2BF6-474E-8286-3F1322A0E208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6200000"/>
            <a:gd name="adj2" fmla="val 1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B1DA-7192-4E5B-9702-7733AA639326}">
      <dsp:nvSpPr>
        <dsp:cNvPr id="0" name=""/>
        <dsp:cNvSpPr/>
      </dsp:nvSpPr>
      <dsp:spPr>
        <a:xfrm>
          <a:off x="2218855" y="1891217"/>
          <a:ext cx="2072626" cy="20726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Ejemplos</a:t>
          </a:r>
        </a:p>
      </dsp:txBody>
      <dsp:txXfrm>
        <a:off x="2522384" y="2194746"/>
        <a:ext cx="1465568" cy="1465568"/>
      </dsp:txXfrm>
    </dsp:sp>
    <dsp:sp modelId="{8B757D6D-6C16-4F80-A820-A8A2D40117C7}">
      <dsp:nvSpPr>
        <dsp:cNvPr id="0" name=""/>
        <dsp:cNvSpPr/>
      </dsp:nvSpPr>
      <dsp:spPr>
        <a:xfrm>
          <a:off x="2529749" y="501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Procesos</a:t>
          </a:r>
        </a:p>
      </dsp:txBody>
      <dsp:txXfrm>
        <a:off x="2742219" y="212971"/>
        <a:ext cx="1025898" cy="1025898"/>
      </dsp:txXfrm>
    </dsp:sp>
    <dsp:sp modelId="{1DDE7459-5C57-4B75-9EA4-B125CD65998A}">
      <dsp:nvSpPr>
        <dsp:cNvPr id="0" name=""/>
        <dsp:cNvSpPr/>
      </dsp:nvSpPr>
      <dsp:spPr>
        <a:xfrm>
          <a:off x="4436398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Inscribir socio</a:t>
          </a:r>
        </a:p>
      </dsp:txBody>
      <dsp:txXfrm>
        <a:off x="4648868" y="3515386"/>
        <a:ext cx="1025898" cy="1025898"/>
      </dsp:txXfrm>
    </dsp:sp>
    <dsp:sp modelId="{10DD4C26-D76D-43FD-B8A2-E7F3933835E2}">
      <dsp:nvSpPr>
        <dsp:cNvPr id="0" name=""/>
        <dsp:cNvSpPr/>
      </dsp:nvSpPr>
      <dsp:spPr>
        <a:xfrm>
          <a:off x="623099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Prestar película</a:t>
          </a:r>
        </a:p>
      </dsp:txBody>
      <dsp:txXfrm>
        <a:off x="835569" y="3515386"/>
        <a:ext cx="1025898" cy="10258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47C2B-4916-40BB-80E4-8B41831BDEBF}">
      <dsp:nvSpPr>
        <dsp:cNvPr id="0" name=""/>
        <dsp:cNvSpPr/>
      </dsp:nvSpPr>
      <dsp:spPr>
        <a:xfrm>
          <a:off x="2434351" y="2545815"/>
          <a:ext cx="1641633" cy="1641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Ejemplos</a:t>
          </a:r>
        </a:p>
      </dsp:txBody>
      <dsp:txXfrm>
        <a:off x="2514489" y="2625953"/>
        <a:ext cx="1481357" cy="1481357"/>
      </dsp:txXfrm>
    </dsp:sp>
    <dsp:sp modelId="{F631D3C7-C284-4728-B69B-C810F25E6AFF}">
      <dsp:nvSpPr>
        <dsp:cNvPr id="0" name=""/>
        <dsp:cNvSpPr/>
      </dsp:nvSpPr>
      <dsp:spPr>
        <a:xfrm rot="16200000">
          <a:off x="2679399" y="1970046"/>
          <a:ext cx="11515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53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BF178-AE89-4D8B-95D1-123387B72401}">
      <dsp:nvSpPr>
        <dsp:cNvPr id="0" name=""/>
        <dsp:cNvSpPr/>
      </dsp:nvSpPr>
      <dsp:spPr>
        <a:xfrm>
          <a:off x="2705221" y="294382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Entidad Externa</a:t>
          </a:r>
        </a:p>
      </dsp:txBody>
      <dsp:txXfrm>
        <a:off x="2758913" y="348074"/>
        <a:ext cx="992510" cy="992510"/>
      </dsp:txXfrm>
    </dsp:sp>
    <dsp:sp modelId="{229E5FAF-B2D0-486D-BC35-4CEB5626617F}">
      <dsp:nvSpPr>
        <dsp:cNvPr id="0" name=""/>
        <dsp:cNvSpPr/>
      </dsp:nvSpPr>
      <dsp:spPr>
        <a:xfrm rot="1800000">
          <a:off x="4013052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56A5C-348B-4A95-9F09-4AE60BA48642}">
      <dsp:nvSpPr>
        <dsp:cNvPr id="0" name=""/>
        <dsp:cNvSpPr/>
      </dsp:nvSpPr>
      <dsp:spPr>
        <a:xfrm>
          <a:off x="4889598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Socio</a:t>
          </a:r>
        </a:p>
      </dsp:txBody>
      <dsp:txXfrm>
        <a:off x="4943290" y="4131527"/>
        <a:ext cx="992510" cy="992510"/>
      </dsp:txXfrm>
    </dsp:sp>
    <dsp:sp modelId="{48A14A21-33CA-4378-89C1-B0269DBCF861}">
      <dsp:nvSpPr>
        <dsp:cNvPr id="0" name=""/>
        <dsp:cNvSpPr/>
      </dsp:nvSpPr>
      <dsp:spPr>
        <a:xfrm rot="9000000">
          <a:off x="1557804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0278C-503B-4495-92EC-E2822127F000}">
      <dsp:nvSpPr>
        <dsp:cNvPr id="0" name=""/>
        <dsp:cNvSpPr/>
      </dsp:nvSpPr>
      <dsp:spPr>
        <a:xfrm>
          <a:off x="520843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Proveedor</a:t>
          </a:r>
        </a:p>
      </dsp:txBody>
      <dsp:txXfrm>
        <a:off x="574535" y="4131527"/>
        <a:ext cx="992510" cy="9925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877F-A3C7-46F0-B1C4-CCDB7F96D5C0}">
      <dsp:nvSpPr>
        <dsp:cNvPr id="0" name=""/>
        <dsp:cNvSpPr/>
      </dsp:nvSpPr>
      <dsp:spPr>
        <a:xfrm>
          <a:off x="2304005" y="0"/>
          <a:ext cx="2633874" cy="26342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843-AAAB-4E13-A992-6A75FD35C6EA}">
      <dsp:nvSpPr>
        <dsp:cNvPr id="0" name=""/>
        <dsp:cNvSpPr/>
      </dsp:nvSpPr>
      <dsp:spPr>
        <a:xfrm>
          <a:off x="2886178" y="951053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Flujo de datos</a:t>
          </a:r>
        </a:p>
      </dsp:txBody>
      <dsp:txXfrm>
        <a:off x="2886178" y="951053"/>
        <a:ext cx="1463593" cy="731621"/>
      </dsp:txXfrm>
    </dsp:sp>
    <dsp:sp modelId="{F230EF8F-FA67-424F-A765-32932BABED47}">
      <dsp:nvSpPr>
        <dsp:cNvPr id="0" name=""/>
        <dsp:cNvSpPr/>
      </dsp:nvSpPr>
      <dsp:spPr>
        <a:xfrm>
          <a:off x="1572456" y="1513586"/>
          <a:ext cx="2633874" cy="26342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559C-4454-483B-8002-C686F16BC476}">
      <dsp:nvSpPr>
        <dsp:cNvPr id="0" name=""/>
        <dsp:cNvSpPr/>
      </dsp:nvSpPr>
      <dsp:spPr>
        <a:xfrm>
          <a:off x="2157597" y="247339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Datos socio</a:t>
          </a:r>
        </a:p>
      </dsp:txBody>
      <dsp:txXfrm>
        <a:off x="2157597" y="2473395"/>
        <a:ext cx="1463593" cy="731621"/>
      </dsp:txXfrm>
    </dsp:sp>
    <dsp:sp modelId="{3322C750-CADF-4A8B-9973-12E99F6701FF}">
      <dsp:nvSpPr>
        <dsp:cNvPr id="0" name=""/>
        <dsp:cNvSpPr/>
      </dsp:nvSpPr>
      <dsp:spPr>
        <a:xfrm>
          <a:off x="2491468" y="3208299"/>
          <a:ext cx="2262906" cy="22638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11844-57E7-4CDD-A1F4-582316900F8A}">
      <dsp:nvSpPr>
        <dsp:cNvPr id="0" name=""/>
        <dsp:cNvSpPr/>
      </dsp:nvSpPr>
      <dsp:spPr>
        <a:xfrm>
          <a:off x="2889641" y="399792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Cantidad</a:t>
          </a:r>
        </a:p>
      </dsp:txBody>
      <dsp:txXfrm>
        <a:off x="2889641" y="3997925"/>
        <a:ext cx="1463593" cy="7316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6A58E-16A7-4C9F-AB77-64414635CF84}">
      <dsp:nvSpPr>
        <dsp:cNvPr id="0" name=""/>
        <dsp:cNvSpPr/>
      </dsp:nvSpPr>
      <dsp:spPr>
        <a:xfrm>
          <a:off x="1077797" y="1982980"/>
          <a:ext cx="245568" cy="191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431"/>
              </a:lnTo>
              <a:lnTo>
                <a:pt x="245568" y="19154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A0C77-BFED-4D11-9414-268102DEA503}">
      <dsp:nvSpPr>
        <dsp:cNvPr id="0" name=""/>
        <dsp:cNvSpPr/>
      </dsp:nvSpPr>
      <dsp:spPr>
        <a:xfrm>
          <a:off x="1077797" y="1982980"/>
          <a:ext cx="245568" cy="753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75"/>
              </a:lnTo>
              <a:lnTo>
                <a:pt x="245568" y="7530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62543-B466-4669-A45F-FB566A46C002}">
      <dsp:nvSpPr>
        <dsp:cNvPr id="0" name=""/>
        <dsp:cNvSpPr/>
      </dsp:nvSpPr>
      <dsp:spPr>
        <a:xfrm>
          <a:off x="1732646" y="820625"/>
          <a:ext cx="990458" cy="343795"/>
        </a:xfrm>
        <a:custGeom>
          <a:avLst/>
          <a:gdLst/>
          <a:ahLst/>
          <a:cxnLst/>
          <a:rect l="0" t="0" r="0" b="0"/>
          <a:pathLst>
            <a:path>
              <a:moveTo>
                <a:pt x="990458" y="0"/>
              </a:moveTo>
              <a:lnTo>
                <a:pt x="990458" y="171897"/>
              </a:lnTo>
              <a:lnTo>
                <a:pt x="0" y="171897"/>
              </a:lnTo>
              <a:lnTo>
                <a:pt x="0" y="3437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F941B-0C6C-4572-8C8C-E6DBC529494D}">
      <dsp:nvSpPr>
        <dsp:cNvPr id="0" name=""/>
        <dsp:cNvSpPr/>
      </dsp:nvSpPr>
      <dsp:spPr>
        <a:xfrm>
          <a:off x="3713562" y="1982980"/>
          <a:ext cx="171897" cy="753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75"/>
              </a:lnTo>
              <a:lnTo>
                <a:pt x="171897" y="7530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17767-2AD1-46F1-819A-15E77F4B2E95}">
      <dsp:nvSpPr>
        <dsp:cNvPr id="0" name=""/>
        <dsp:cNvSpPr/>
      </dsp:nvSpPr>
      <dsp:spPr>
        <a:xfrm>
          <a:off x="3713562" y="1982980"/>
          <a:ext cx="245568" cy="3077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787"/>
              </a:lnTo>
              <a:lnTo>
                <a:pt x="245568" y="30777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E3172-E62F-473D-8FBA-75C28D7B8C4E}">
      <dsp:nvSpPr>
        <dsp:cNvPr id="0" name=""/>
        <dsp:cNvSpPr/>
      </dsp:nvSpPr>
      <dsp:spPr>
        <a:xfrm>
          <a:off x="3713562" y="1982980"/>
          <a:ext cx="245568" cy="191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431"/>
              </a:lnTo>
              <a:lnTo>
                <a:pt x="245568" y="19154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56BDC-5E0E-476C-A982-DD716DA58469}">
      <dsp:nvSpPr>
        <dsp:cNvPr id="0" name=""/>
        <dsp:cNvSpPr/>
      </dsp:nvSpPr>
      <dsp:spPr>
        <a:xfrm>
          <a:off x="2723104" y="820625"/>
          <a:ext cx="990458" cy="34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7"/>
              </a:lnTo>
              <a:lnTo>
                <a:pt x="990458" y="171897"/>
              </a:lnTo>
              <a:lnTo>
                <a:pt x="990458" y="3437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333D9-81F7-40DE-A803-AADFB8EC4A9A}">
      <dsp:nvSpPr>
        <dsp:cNvPr id="0" name=""/>
        <dsp:cNvSpPr/>
      </dsp:nvSpPr>
      <dsp:spPr>
        <a:xfrm>
          <a:off x="1904543" y="2064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Lenguajes &amp; Herramientas</a:t>
          </a:r>
        </a:p>
      </dsp:txBody>
      <dsp:txXfrm>
        <a:off x="1904543" y="2064"/>
        <a:ext cx="1637120" cy="818560"/>
      </dsp:txXfrm>
    </dsp:sp>
    <dsp:sp modelId="{2A7D5C43-3ED6-4B8B-99E0-0C1FEDC6CEB1}">
      <dsp:nvSpPr>
        <dsp:cNvPr id="0" name=""/>
        <dsp:cNvSpPr/>
      </dsp:nvSpPr>
      <dsp:spPr>
        <a:xfrm>
          <a:off x="2895001" y="1164420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Herramienta</a:t>
          </a:r>
        </a:p>
      </dsp:txBody>
      <dsp:txXfrm>
        <a:off x="2895001" y="1164420"/>
        <a:ext cx="1637120" cy="818560"/>
      </dsp:txXfrm>
    </dsp:sp>
    <dsp:sp modelId="{EB707C7E-606F-4B5E-A51F-0BAB0E7104EC}">
      <dsp:nvSpPr>
        <dsp:cNvPr id="0" name=""/>
        <dsp:cNvSpPr/>
      </dsp:nvSpPr>
      <dsp:spPr>
        <a:xfrm>
          <a:off x="3959130" y="3489132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Estructura de decisión</a:t>
          </a:r>
        </a:p>
      </dsp:txBody>
      <dsp:txXfrm>
        <a:off x="3959130" y="3489132"/>
        <a:ext cx="1637120" cy="818560"/>
      </dsp:txXfrm>
    </dsp:sp>
    <dsp:sp modelId="{74B351AA-6C44-419F-A0F4-8E971C0946BD}">
      <dsp:nvSpPr>
        <dsp:cNvPr id="0" name=""/>
        <dsp:cNvSpPr/>
      </dsp:nvSpPr>
      <dsp:spPr>
        <a:xfrm>
          <a:off x="3959130" y="4651487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Estructura de repetición</a:t>
          </a:r>
        </a:p>
      </dsp:txBody>
      <dsp:txXfrm>
        <a:off x="3959130" y="4651487"/>
        <a:ext cx="1637120" cy="818560"/>
      </dsp:txXfrm>
    </dsp:sp>
    <dsp:sp modelId="{CE0728AE-CCFE-4D9D-A63A-E682DDB85FC8}">
      <dsp:nvSpPr>
        <dsp:cNvPr id="0" name=""/>
        <dsp:cNvSpPr/>
      </dsp:nvSpPr>
      <dsp:spPr>
        <a:xfrm>
          <a:off x="3885460" y="2326776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Estructura de secuencia</a:t>
          </a:r>
        </a:p>
      </dsp:txBody>
      <dsp:txXfrm>
        <a:off x="3885460" y="2326776"/>
        <a:ext cx="1637120" cy="818560"/>
      </dsp:txXfrm>
    </dsp:sp>
    <dsp:sp modelId="{CE53FA16-8DBD-42CE-80A3-3148D9D75298}">
      <dsp:nvSpPr>
        <dsp:cNvPr id="0" name=""/>
        <dsp:cNvSpPr/>
      </dsp:nvSpPr>
      <dsp:spPr>
        <a:xfrm>
          <a:off x="914085" y="1164420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Lenguaje</a:t>
          </a:r>
        </a:p>
      </dsp:txBody>
      <dsp:txXfrm>
        <a:off x="914085" y="1164420"/>
        <a:ext cx="1637120" cy="818560"/>
      </dsp:txXfrm>
    </dsp:sp>
    <dsp:sp modelId="{BCE81DE1-0293-4394-9E93-40D57BA7E756}">
      <dsp:nvSpPr>
        <dsp:cNvPr id="0" name=""/>
        <dsp:cNvSpPr/>
      </dsp:nvSpPr>
      <dsp:spPr>
        <a:xfrm>
          <a:off x="1323365" y="2326776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Lenguaje natural</a:t>
          </a:r>
        </a:p>
      </dsp:txBody>
      <dsp:txXfrm>
        <a:off x="1323365" y="2326776"/>
        <a:ext cx="1637120" cy="818560"/>
      </dsp:txXfrm>
    </dsp:sp>
    <dsp:sp modelId="{8C5F4A16-A19E-40D2-9771-977134309AA1}">
      <dsp:nvSpPr>
        <dsp:cNvPr id="0" name=""/>
        <dsp:cNvSpPr/>
      </dsp:nvSpPr>
      <dsp:spPr>
        <a:xfrm>
          <a:off x="1323365" y="3489132"/>
          <a:ext cx="1637120" cy="8185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Lenguaje procedimental</a:t>
          </a:r>
        </a:p>
      </dsp:txBody>
      <dsp:txXfrm>
        <a:off x="1323365" y="3489132"/>
        <a:ext cx="1637120" cy="8185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04AF7-5317-4640-AA1A-B8E182E283D9}">
      <dsp:nvSpPr>
        <dsp:cNvPr id="0" name=""/>
        <dsp:cNvSpPr/>
      </dsp:nvSpPr>
      <dsp:spPr>
        <a:xfrm>
          <a:off x="1559" y="2560435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Cliente</a:t>
          </a:r>
        </a:p>
      </dsp:txBody>
      <dsp:txXfrm>
        <a:off x="15998" y="2574874"/>
        <a:ext cx="957064" cy="464093"/>
      </dsp:txXfrm>
    </dsp:sp>
    <dsp:sp modelId="{1C192204-9F10-467A-A0CF-BFE94B257D69}">
      <dsp:nvSpPr>
        <dsp:cNvPr id="0" name=""/>
        <dsp:cNvSpPr/>
      </dsp:nvSpPr>
      <dsp:spPr>
        <a:xfrm rot="17810170">
          <a:off x="747891" y="2409057"/>
          <a:ext cx="873595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873595" y="81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1162849" y="2395325"/>
        <a:ext cx="43679" cy="43679"/>
      </dsp:txXfrm>
    </dsp:sp>
    <dsp:sp modelId="{375A36C1-A9A1-4CED-BDAC-77A78295A3A9}">
      <dsp:nvSpPr>
        <dsp:cNvPr id="0" name=""/>
        <dsp:cNvSpPr/>
      </dsp:nvSpPr>
      <dsp:spPr>
        <a:xfrm>
          <a:off x="1381878" y="1780924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Compras &gt; 1000</a:t>
          </a:r>
        </a:p>
      </dsp:txBody>
      <dsp:txXfrm>
        <a:off x="1396317" y="1795363"/>
        <a:ext cx="957064" cy="464093"/>
      </dsp:txXfrm>
    </dsp:sp>
    <dsp:sp modelId="{5404178B-DE6D-480D-9D86-FA14C699FBB5}">
      <dsp:nvSpPr>
        <dsp:cNvPr id="0" name=""/>
        <dsp:cNvSpPr/>
      </dsp:nvSpPr>
      <dsp:spPr>
        <a:xfrm rot="18770822">
          <a:off x="2275044" y="1806708"/>
          <a:ext cx="579928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579928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550510" y="1800318"/>
        <a:ext cx="28996" cy="28996"/>
      </dsp:txXfrm>
    </dsp:sp>
    <dsp:sp modelId="{B3F0748D-CA56-4B91-BCD4-80A05DA29A0A}">
      <dsp:nvSpPr>
        <dsp:cNvPr id="0" name=""/>
        <dsp:cNvSpPr/>
      </dsp:nvSpPr>
      <dsp:spPr>
        <a:xfrm>
          <a:off x="2762197" y="1355737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Buen historial</a:t>
          </a:r>
        </a:p>
      </dsp:txBody>
      <dsp:txXfrm>
        <a:off x="2776636" y="1370176"/>
        <a:ext cx="957064" cy="464093"/>
      </dsp:txXfrm>
    </dsp:sp>
    <dsp:sp modelId="{8902114D-7607-4AC8-A6B9-32406AA3C5E9}">
      <dsp:nvSpPr>
        <dsp:cNvPr id="0" name=""/>
        <dsp:cNvSpPr/>
      </dsp:nvSpPr>
      <dsp:spPr>
        <a:xfrm>
          <a:off x="3748139" y="1594115"/>
          <a:ext cx="3943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3943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35468" y="1592363"/>
        <a:ext cx="19718" cy="19718"/>
      </dsp:txXfrm>
    </dsp:sp>
    <dsp:sp modelId="{95A03D24-365C-4364-9F66-E2304FD6E649}">
      <dsp:nvSpPr>
        <dsp:cNvPr id="0" name=""/>
        <dsp:cNvSpPr/>
      </dsp:nvSpPr>
      <dsp:spPr>
        <a:xfrm>
          <a:off x="4142516" y="1355737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Prioridad</a:t>
          </a:r>
        </a:p>
      </dsp:txBody>
      <dsp:txXfrm>
        <a:off x="4156955" y="1370176"/>
        <a:ext cx="957064" cy="464093"/>
      </dsp:txXfrm>
    </dsp:sp>
    <dsp:sp modelId="{1F3363F6-A1B4-4727-A16C-801F00E35467}">
      <dsp:nvSpPr>
        <dsp:cNvPr id="0" name=""/>
        <dsp:cNvSpPr/>
      </dsp:nvSpPr>
      <dsp:spPr>
        <a:xfrm rot="2829178">
          <a:off x="2275044" y="2231896"/>
          <a:ext cx="579928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579928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550510" y="2225506"/>
        <a:ext cx="28996" cy="28996"/>
      </dsp:txXfrm>
    </dsp:sp>
    <dsp:sp modelId="{08BF1397-6C11-4CFA-89E7-057589EC8FF1}">
      <dsp:nvSpPr>
        <dsp:cNvPr id="0" name=""/>
        <dsp:cNvSpPr/>
      </dsp:nvSpPr>
      <dsp:spPr>
        <a:xfrm>
          <a:off x="2762197" y="2206112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Mal historial</a:t>
          </a:r>
        </a:p>
      </dsp:txBody>
      <dsp:txXfrm>
        <a:off x="2776636" y="2220551"/>
        <a:ext cx="957064" cy="464093"/>
      </dsp:txXfrm>
    </dsp:sp>
    <dsp:sp modelId="{0531CDA2-FEB0-4A1E-BF23-AA9B011ED89B}">
      <dsp:nvSpPr>
        <dsp:cNvPr id="0" name=""/>
        <dsp:cNvSpPr/>
      </dsp:nvSpPr>
      <dsp:spPr>
        <a:xfrm rot="19457599">
          <a:off x="3702489" y="2302761"/>
          <a:ext cx="4856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4856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33186" y="2298726"/>
        <a:ext cx="24283" cy="24283"/>
      </dsp:txXfrm>
    </dsp:sp>
    <dsp:sp modelId="{3A27D6AA-42E3-498A-9EC7-6ECA02C08279}">
      <dsp:nvSpPr>
        <dsp:cNvPr id="0" name=""/>
        <dsp:cNvSpPr/>
      </dsp:nvSpPr>
      <dsp:spPr>
        <a:xfrm>
          <a:off x="4142516" y="1922654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&gt; 20 años</a:t>
          </a:r>
        </a:p>
      </dsp:txBody>
      <dsp:txXfrm>
        <a:off x="4156955" y="1937093"/>
        <a:ext cx="957064" cy="464093"/>
      </dsp:txXfrm>
    </dsp:sp>
    <dsp:sp modelId="{ED9773AA-E61E-48DD-802F-0545B2681030}">
      <dsp:nvSpPr>
        <dsp:cNvPr id="0" name=""/>
        <dsp:cNvSpPr/>
      </dsp:nvSpPr>
      <dsp:spPr>
        <a:xfrm>
          <a:off x="5128458" y="2161031"/>
          <a:ext cx="3943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3943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315787" y="2159280"/>
        <a:ext cx="19718" cy="19718"/>
      </dsp:txXfrm>
    </dsp:sp>
    <dsp:sp modelId="{19D20992-24E7-4B36-AE40-FE3399703213}">
      <dsp:nvSpPr>
        <dsp:cNvPr id="0" name=""/>
        <dsp:cNvSpPr/>
      </dsp:nvSpPr>
      <dsp:spPr>
        <a:xfrm>
          <a:off x="5522835" y="1922654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Prioridad</a:t>
          </a:r>
        </a:p>
      </dsp:txBody>
      <dsp:txXfrm>
        <a:off x="5537274" y="1937093"/>
        <a:ext cx="957064" cy="464093"/>
      </dsp:txXfrm>
    </dsp:sp>
    <dsp:sp modelId="{97565E93-23EF-4892-B830-FF2E8F0C6B1B}">
      <dsp:nvSpPr>
        <dsp:cNvPr id="0" name=""/>
        <dsp:cNvSpPr/>
      </dsp:nvSpPr>
      <dsp:spPr>
        <a:xfrm rot="2142401">
          <a:off x="3702489" y="2586219"/>
          <a:ext cx="4856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4856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33186" y="2582185"/>
        <a:ext cx="24283" cy="24283"/>
      </dsp:txXfrm>
    </dsp:sp>
    <dsp:sp modelId="{270A765B-2AE8-4D04-B2A4-0E4D2ADF7E85}">
      <dsp:nvSpPr>
        <dsp:cNvPr id="0" name=""/>
        <dsp:cNvSpPr/>
      </dsp:nvSpPr>
      <dsp:spPr>
        <a:xfrm>
          <a:off x="4142516" y="2489570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&lt; 20 años</a:t>
          </a:r>
        </a:p>
      </dsp:txBody>
      <dsp:txXfrm>
        <a:off x="4156955" y="2504009"/>
        <a:ext cx="957064" cy="464093"/>
      </dsp:txXfrm>
    </dsp:sp>
    <dsp:sp modelId="{987CEEC3-8893-476E-8317-1311C503F6C6}">
      <dsp:nvSpPr>
        <dsp:cNvPr id="0" name=""/>
        <dsp:cNvSpPr/>
      </dsp:nvSpPr>
      <dsp:spPr>
        <a:xfrm>
          <a:off x="5128458" y="2727948"/>
          <a:ext cx="3943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3943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315787" y="2726197"/>
        <a:ext cx="19718" cy="19718"/>
      </dsp:txXfrm>
    </dsp:sp>
    <dsp:sp modelId="{FF688CE8-68DD-4DBD-AED3-5359F3488DDC}">
      <dsp:nvSpPr>
        <dsp:cNvPr id="0" name=""/>
        <dsp:cNvSpPr/>
      </dsp:nvSpPr>
      <dsp:spPr>
        <a:xfrm>
          <a:off x="5522835" y="2489570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Normal</a:t>
          </a:r>
        </a:p>
      </dsp:txBody>
      <dsp:txXfrm>
        <a:off x="5537274" y="2504009"/>
        <a:ext cx="957064" cy="464093"/>
      </dsp:txXfrm>
    </dsp:sp>
    <dsp:sp modelId="{90C6CB82-D2DA-480A-A849-6BEAD8B2BF49}">
      <dsp:nvSpPr>
        <dsp:cNvPr id="0" name=""/>
        <dsp:cNvSpPr/>
      </dsp:nvSpPr>
      <dsp:spPr>
        <a:xfrm rot="3789830">
          <a:off x="747891" y="3188568"/>
          <a:ext cx="873595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873595" y="81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1162849" y="3174836"/>
        <a:ext cx="43679" cy="43679"/>
      </dsp:txXfrm>
    </dsp:sp>
    <dsp:sp modelId="{91991076-0967-4362-92BA-C2C213243F67}">
      <dsp:nvSpPr>
        <dsp:cNvPr id="0" name=""/>
        <dsp:cNvSpPr/>
      </dsp:nvSpPr>
      <dsp:spPr>
        <a:xfrm>
          <a:off x="1381878" y="3339946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Compras &lt; 1000</a:t>
          </a:r>
        </a:p>
      </dsp:txBody>
      <dsp:txXfrm>
        <a:off x="1396317" y="3354385"/>
        <a:ext cx="957064" cy="464093"/>
      </dsp:txXfrm>
    </dsp:sp>
    <dsp:sp modelId="{B53BFBEA-4EA9-4BC7-BEA1-9817454882B5}">
      <dsp:nvSpPr>
        <dsp:cNvPr id="0" name=""/>
        <dsp:cNvSpPr/>
      </dsp:nvSpPr>
      <dsp:spPr>
        <a:xfrm rot="19457599">
          <a:off x="2322170" y="3436594"/>
          <a:ext cx="4856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4856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552867" y="3432560"/>
        <a:ext cx="24283" cy="24283"/>
      </dsp:txXfrm>
    </dsp:sp>
    <dsp:sp modelId="{F6A8D2A7-968E-4672-B40F-FAC56CB71214}">
      <dsp:nvSpPr>
        <dsp:cNvPr id="0" name=""/>
        <dsp:cNvSpPr/>
      </dsp:nvSpPr>
      <dsp:spPr>
        <a:xfrm>
          <a:off x="2762197" y="3056487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Buen historial</a:t>
          </a:r>
        </a:p>
      </dsp:txBody>
      <dsp:txXfrm>
        <a:off x="2776636" y="3070926"/>
        <a:ext cx="957064" cy="464093"/>
      </dsp:txXfrm>
    </dsp:sp>
    <dsp:sp modelId="{4163E334-F76A-4F92-9AAE-478C8DC4E8A8}">
      <dsp:nvSpPr>
        <dsp:cNvPr id="0" name=""/>
        <dsp:cNvSpPr/>
      </dsp:nvSpPr>
      <dsp:spPr>
        <a:xfrm>
          <a:off x="3748139" y="3294865"/>
          <a:ext cx="3943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3943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35468" y="3293113"/>
        <a:ext cx="19718" cy="19718"/>
      </dsp:txXfrm>
    </dsp:sp>
    <dsp:sp modelId="{4D7A14CF-D47D-47F1-8EC7-7E3F0F83040F}">
      <dsp:nvSpPr>
        <dsp:cNvPr id="0" name=""/>
        <dsp:cNvSpPr/>
      </dsp:nvSpPr>
      <dsp:spPr>
        <a:xfrm>
          <a:off x="4142516" y="3056487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Prioridad</a:t>
          </a:r>
        </a:p>
      </dsp:txBody>
      <dsp:txXfrm>
        <a:off x="4156955" y="3070926"/>
        <a:ext cx="957064" cy="464093"/>
      </dsp:txXfrm>
    </dsp:sp>
    <dsp:sp modelId="{A82FFCD1-6DD2-4040-9DCF-187B0001B45A}">
      <dsp:nvSpPr>
        <dsp:cNvPr id="0" name=""/>
        <dsp:cNvSpPr/>
      </dsp:nvSpPr>
      <dsp:spPr>
        <a:xfrm rot="2142401">
          <a:off x="2322170" y="3720052"/>
          <a:ext cx="4856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4856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552867" y="3716018"/>
        <a:ext cx="24283" cy="24283"/>
      </dsp:txXfrm>
    </dsp:sp>
    <dsp:sp modelId="{6400A0B6-881F-4F9B-8056-1D3797CF5171}">
      <dsp:nvSpPr>
        <dsp:cNvPr id="0" name=""/>
        <dsp:cNvSpPr/>
      </dsp:nvSpPr>
      <dsp:spPr>
        <a:xfrm>
          <a:off x="2762197" y="3623404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Mal historial</a:t>
          </a:r>
        </a:p>
      </dsp:txBody>
      <dsp:txXfrm>
        <a:off x="2776636" y="3637843"/>
        <a:ext cx="957064" cy="464093"/>
      </dsp:txXfrm>
    </dsp:sp>
    <dsp:sp modelId="{EB50135C-4D46-41EF-8CD6-168550BFA5D9}">
      <dsp:nvSpPr>
        <dsp:cNvPr id="0" name=""/>
        <dsp:cNvSpPr/>
      </dsp:nvSpPr>
      <dsp:spPr>
        <a:xfrm>
          <a:off x="3748139" y="3861782"/>
          <a:ext cx="394376" cy="16215"/>
        </a:xfrm>
        <a:custGeom>
          <a:avLst/>
          <a:gdLst/>
          <a:ahLst/>
          <a:cxnLst/>
          <a:rect l="0" t="0" r="0" b="0"/>
          <a:pathLst>
            <a:path>
              <a:moveTo>
                <a:pt x="0" y="8107"/>
              </a:moveTo>
              <a:lnTo>
                <a:pt x="394376" y="81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35468" y="3860030"/>
        <a:ext cx="19718" cy="19718"/>
      </dsp:txXfrm>
    </dsp:sp>
    <dsp:sp modelId="{D88E5E6D-5D7B-44D4-B2EA-94C3E5B9E500}">
      <dsp:nvSpPr>
        <dsp:cNvPr id="0" name=""/>
        <dsp:cNvSpPr/>
      </dsp:nvSpPr>
      <dsp:spPr>
        <a:xfrm>
          <a:off x="4142516" y="3623404"/>
          <a:ext cx="985942" cy="492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Normal</a:t>
          </a:r>
        </a:p>
      </dsp:txBody>
      <dsp:txXfrm>
        <a:off x="4156955" y="3637843"/>
        <a:ext cx="957064" cy="464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4BE0-0BCC-4516-B129-1A24C025C629}">
      <dsp:nvSpPr>
        <dsp:cNvPr id="0" name=""/>
        <dsp:cNvSpPr/>
      </dsp:nvSpPr>
      <dsp:spPr>
        <a:xfrm rot="5400000">
          <a:off x="1082935" y="901663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937D8-43FB-49CA-9219-C1DC3CAE6297}">
      <dsp:nvSpPr>
        <dsp:cNvPr id="0" name=""/>
        <dsp:cNvSpPr/>
      </dsp:nvSpPr>
      <dsp:spPr>
        <a:xfrm>
          <a:off x="871661" y="17681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1</a:t>
          </a:r>
        </a:p>
      </dsp:txBody>
      <dsp:txXfrm>
        <a:off x="917539" y="63559"/>
        <a:ext cx="1250669" cy="847898"/>
      </dsp:txXfrm>
    </dsp:sp>
    <dsp:sp modelId="{05029C31-7519-4A04-8B08-218B6BE49804}">
      <dsp:nvSpPr>
        <dsp:cNvPr id="0" name=""/>
        <dsp:cNvSpPr/>
      </dsp:nvSpPr>
      <dsp:spPr>
        <a:xfrm>
          <a:off x="2214086" y="107298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1DAD6-D73D-4D83-ADFF-6FA87F027487}">
      <dsp:nvSpPr>
        <dsp:cNvPr id="0" name=""/>
        <dsp:cNvSpPr/>
      </dsp:nvSpPr>
      <dsp:spPr>
        <a:xfrm rot="5400000">
          <a:off x="2195948" y="1957204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A9A6-9202-438D-A875-1A375CD8E666}">
      <dsp:nvSpPr>
        <dsp:cNvPr id="0" name=""/>
        <dsp:cNvSpPr/>
      </dsp:nvSpPr>
      <dsp:spPr>
        <a:xfrm>
          <a:off x="1984674" y="1073222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2</a:t>
          </a:r>
        </a:p>
      </dsp:txBody>
      <dsp:txXfrm>
        <a:off x="2030552" y="1119100"/>
        <a:ext cx="1250669" cy="847898"/>
      </dsp:txXfrm>
    </dsp:sp>
    <dsp:sp modelId="{821D06A2-2E82-4D9A-B1E5-B8A491A7C3D3}">
      <dsp:nvSpPr>
        <dsp:cNvPr id="0" name=""/>
        <dsp:cNvSpPr/>
      </dsp:nvSpPr>
      <dsp:spPr>
        <a:xfrm>
          <a:off x="3327100" y="1162840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2FD24-5395-4533-9CBC-9B5EE644DDB8}">
      <dsp:nvSpPr>
        <dsp:cNvPr id="0" name=""/>
        <dsp:cNvSpPr/>
      </dsp:nvSpPr>
      <dsp:spPr>
        <a:xfrm>
          <a:off x="3097688" y="2128764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3</a:t>
          </a:r>
        </a:p>
      </dsp:txBody>
      <dsp:txXfrm>
        <a:off x="3143566" y="2174642"/>
        <a:ext cx="1250669" cy="84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139FD-8721-4C01-9F88-C9FBFB42CEC5}">
      <dsp:nvSpPr>
        <dsp:cNvPr id="0" name=""/>
        <dsp:cNvSpPr/>
      </dsp:nvSpPr>
      <dsp:spPr>
        <a:xfrm>
          <a:off x="1662479" y="756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Principal</a:t>
          </a:r>
        </a:p>
      </dsp:txBody>
      <dsp:txXfrm>
        <a:off x="1686254" y="24531"/>
        <a:ext cx="1170050" cy="764183"/>
      </dsp:txXfrm>
    </dsp:sp>
    <dsp:sp modelId="{FE0B463C-A94E-40D9-AFB0-E4D1004D6976}">
      <dsp:nvSpPr>
        <dsp:cNvPr id="0" name=""/>
        <dsp:cNvSpPr/>
      </dsp:nvSpPr>
      <dsp:spPr>
        <a:xfrm>
          <a:off x="108411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1187160" y="0"/>
              </a:moveTo>
              <a:lnTo>
                <a:pt x="118716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04778-6BB2-4A2D-BF6F-AE5EAA82855C}">
      <dsp:nvSpPr>
        <dsp:cNvPr id="0" name=""/>
        <dsp:cNvSpPr/>
      </dsp:nvSpPr>
      <dsp:spPr>
        <a:xfrm>
          <a:off x="475319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1</a:t>
          </a:r>
        </a:p>
      </dsp:txBody>
      <dsp:txXfrm>
        <a:off x="499094" y="1160958"/>
        <a:ext cx="1170050" cy="764183"/>
      </dsp:txXfrm>
    </dsp:sp>
    <dsp:sp modelId="{646AD13B-DB6E-4759-85C6-D328B66E69F2}">
      <dsp:nvSpPr>
        <dsp:cNvPr id="0" name=""/>
        <dsp:cNvSpPr/>
      </dsp:nvSpPr>
      <dsp:spPr>
        <a:xfrm>
          <a:off x="1038399" y="1948916"/>
          <a:ext cx="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80AD0-C6AB-454B-A74B-6A26ADD300EA}">
      <dsp:nvSpPr>
        <dsp:cNvPr id="0" name=""/>
        <dsp:cNvSpPr/>
      </dsp:nvSpPr>
      <dsp:spPr>
        <a:xfrm>
          <a:off x="47531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3</a:t>
          </a:r>
        </a:p>
      </dsp:txBody>
      <dsp:txXfrm>
        <a:off x="499094" y="2297385"/>
        <a:ext cx="1170050" cy="764183"/>
      </dsp:txXfrm>
    </dsp:sp>
    <dsp:sp modelId="{3031F547-CBA5-42D3-A419-2B37522D738B}">
      <dsp:nvSpPr>
        <dsp:cNvPr id="0" name=""/>
        <dsp:cNvSpPr/>
      </dsp:nvSpPr>
      <dsp:spPr>
        <a:xfrm>
          <a:off x="227127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1187160" y="162346"/>
              </a:lnTo>
              <a:lnTo>
                <a:pt x="118716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EACA6-67BA-47CB-ABD9-D64F2928D95C}">
      <dsp:nvSpPr>
        <dsp:cNvPr id="0" name=""/>
        <dsp:cNvSpPr/>
      </dsp:nvSpPr>
      <dsp:spPr>
        <a:xfrm>
          <a:off x="2849640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2</a:t>
          </a:r>
        </a:p>
      </dsp:txBody>
      <dsp:txXfrm>
        <a:off x="2873415" y="1160958"/>
        <a:ext cx="1170050" cy="764183"/>
      </dsp:txXfrm>
    </dsp:sp>
    <dsp:sp modelId="{DFB6B903-9753-495D-AC23-AF09AFEAA31D}">
      <dsp:nvSpPr>
        <dsp:cNvPr id="0" name=""/>
        <dsp:cNvSpPr/>
      </dsp:nvSpPr>
      <dsp:spPr>
        <a:xfrm>
          <a:off x="266700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791440" y="0"/>
              </a:moveTo>
              <a:lnTo>
                <a:pt x="79144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686BB-A931-4838-B062-B5A737FFEB1A}">
      <dsp:nvSpPr>
        <dsp:cNvPr id="0" name=""/>
        <dsp:cNvSpPr/>
      </dsp:nvSpPr>
      <dsp:spPr>
        <a:xfrm>
          <a:off x="205819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4</a:t>
          </a:r>
        </a:p>
      </dsp:txBody>
      <dsp:txXfrm>
        <a:off x="2081974" y="2297385"/>
        <a:ext cx="1170050" cy="764183"/>
      </dsp:txXfrm>
    </dsp:sp>
    <dsp:sp modelId="{1D2ABFAA-377F-41E9-A0BA-BD419483FB21}">
      <dsp:nvSpPr>
        <dsp:cNvPr id="0" name=""/>
        <dsp:cNvSpPr/>
      </dsp:nvSpPr>
      <dsp:spPr>
        <a:xfrm>
          <a:off x="345844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791440" y="162346"/>
              </a:lnTo>
              <a:lnTo>
                <a:pt x="79144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E21B-E876-47DA-B3AD-3AF12EF88EAD}">
      <dsp:nvSpPr>
        <dsp:cNvPr id="0" name=""/>
        <dsp:cNvSpPr/>
      </dsp:nvSpPr>
      <dsp:spPr>
        <a:xfrm>
          <a:off x="3641080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5</a:t>
          </a:r>
        </a:p>
      </dsp:txBody>
      <dsp:txXfrm>
        <a:off x="3664855" y="2297385"/>
        <a:ext cx="1170050" cy="764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43F02-3D5B-4EBB-9C16-4F466399DCB0}">
      <dsp:nvSpPr>
        <dsp:cNvPr id="0" name=""/>
        <dsp:cNvSpPr/>
      </dsp:nvSpPr>
      <dsp:spPr>
        <a:xfrm>
          <a:off x="0" y="0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72123" y="72123"/>
        <a:ext cx="2988650" cy="2318204"/>
      </dsp:txXfrm>
    </dsp:sp>
    <dsp:sp modelId="{C1F86284-0374-4588-8ED9-1FA7E84AAAEC}">
      <dsp:nvSpPr>
        <dsp:cNvPr id="0" name=""/>
        <dsp:cNvSpPr/>
      </dsp:nvSpPr>
      <dsp:spPr>
        <a:xfrm>
          <a:off x="976550" y="3009662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1048673" y="3081785"/>
        <a:ext cx="2812396" cy="2318204"/>
      </dsp:txXfrm>
    </dsp:sp>
    <dsp:sp modelId="{6678013F-27A3-452D-A5EF-ACA277D70773}">
      <dsp:nvSpPr>
        <dsp:cNvPr id="0" name=""/>
        <dsp:cNvSpPr/>
      </dsp:nvSpPr>
      <dsp:spPr>
        <a:xfrm>
          <a:off x="3933193" y="1935759"/>
          <a:ext cx="1600593" cy="16005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Palabra Enlace</a:t>
          </a:r>
        </a:p>
      </dsp:txBody>
      <dsp:txXfrm>
        <a:off x="4293326" y="1935759"/>
        <a:ext cx="880327" cy="1204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AF53-5C3F-40BE-8D48-80149EDE469A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6BE0-1F0E-460B-851E-29E3610576CC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AE50EF-AAC8-446A-9174-06FDD846B8D6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Sistemas de Información</a:t>
          </a:r>
        </a:p>
      </dsp:txBody>
      <dsp:txXfrm>
        <a:off x="1127700" y="2776775"/>
        <a:ext cx="3078599" cy="1086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38AE-1F0B-415C-B934-CD01580CA379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CEBE0-D6A1-49DC-AE52-00FA6D4E6CC3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988C70-3F4E-4B3E-B406-67372023ED5A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Anomalías de Actualización</a:t>
          </a:r>
        </a:p>
      </dsp:txBody>
      <dsp:txXfrm>
        <a:off x="1127700" y="2776775"/>
        <a:ext cx="3078599" cy="1086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símbolos que describen algo.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estructurar.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normalizar.</a:t>
          </a:r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susceptibles de anomalías.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DATOS</a:t>
          </a:r>
        </a:p>
      </dsp:txBody>
      <dsp:txXfrm>
        <a:off x="3836253" y="1558230"/>
        <a:ext cx="3147894" cy="907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Datos procesados por el usuario para la toma de decisiones.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Conjunto aclaratorio de datos.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Predispone conductas basadas en el procesamiento de los datos.</a:t>
          </a:r>
          <a:endParaRPr lang="es-AR" sz="2700" kern="1200" dirty="0"/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La información es un conjunto de estímulos que desencadenan el comportamiento</a:t>
          </a:r>
          <a:r>
            <a:rPr lang="es-AR" sz="2700" kern="1200" dirty="0"/>
            <a:t>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INFORMACIÓN</a:t>
          </a:r>
        </a:p>
      </dsp:txBody>
      <dsp:txXfrm>
        <a:off x="3836253" y="1558230"/>
        <a:ext cx="3147894" cy="907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3AC78-F5C3-47E3-B3B9-99B7CDB26F97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399-3423-46AD-9D7F-DA3B1012A8F0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Tiene objetivos</a:t>
          </a:r>
        </a:p>
      </dsp:txBody>
      <dsp:txXfrm>
        <a:off x="1113769" y="458925"/>
        <a:ext cx="1416250" cy="1416250"/>
      </dsp:txXfrm>
    </dsp:sp>
    <dsp:sp modelId="{BC371B29-D711-49E2-9324-93DFE11E896A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puede representar</a:t>
          </a:r>
        </a:p>
      </dsp:txBody>
      <dsp:txXfrm>
        <a:off x="2803980" y="458925"/>
        <a:ext cx="1416250" cy="1416250"/>
      </dsp:txXfrm>
    </dsp:sp>
    <dsp:sp modelId="{7F01A178-776A-42C8-8BFE-63FE361B19D0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visual y auditivo</a:t>
          </a:r>
        </a:p>
      </dsp:txBody>
      <dsp:txXfrm>
        <a:off x="1113769" y="2149137"/>
        <a:ext cx="1416250" cy="1416250"/>
      </dsp:txXfrm>
    </dsp:sp>
    <dsp:sp modelId="{0FF78A6C-60F3-474E-9E00-9A0F6CB0BDD2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redundante</a:t>
          </a:r>
        </a:p>
      </dsp:txBody>
      <dsp:txXfrm>
        <a:off x="2803980" y="2149137"/>
        <a:ext cx="1416250" cy="141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07/10/2021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1514" y="4787126"/>
            <a:ext cx="545211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4AAD347D-5ACD-4C99-B74B-A9C85AD731AF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79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1899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7066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0506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928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3458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59619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9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45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9181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7152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147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428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2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37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78517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2446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70EF-D007-4CC8-A577-266729EC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cap="none" dirty="0"/>
              <a:t>Metodología de Desarrollo de Sistemas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B6896-E22B-4181-BC72-34AE25866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cap="all" dirty="0"/>
              <a:t>Resumen de Contenido (Unidades 1 a 3)</a:t>
            </a:r>
          </a:p>
        </p:txBody>
      </p:sp>
    </p:spTree>
    <p:extLst>
      <p:ext uri="{BB962C8B-B14F-4D97-AF65-F5344CB8AC3E}">
        <p14:creationId xmlns:p14="http://schemas.microsoft.com/office/powerpoint/2010/main" val="41067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71345-0F63-481B-9185-5F62EA8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ATRIBUTOS DE LA INFORMACIÓN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E8693F5-88B4-4D38-A028-F8EA76EB95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8870380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4B523EE-FD2B-4A2F-93BD-54479BBD0B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2310932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24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A8E-7B0E-410E-8163-A4865F3A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ANOMALÍAS DE ACTUALIZACIÓN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2A0E30D-20BC-4491-BAF4-2BF2B5BC6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7324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FD5FA-268D-4D71-A626-1B8F7C41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dirty="0"/>
              <a:t>Son complicaciones que se producen en las operaciones de actualización debido a estructuras de datos ineficientes.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producirse por redundancia de datos.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 inconsistencia.</a:t>
            </a:r>
          </a:p>
        </p:txBody>
      </p:sp>
    </p:spTree>
    <p:extLst>
      <p:ext uri="{BB962C8B-B14F-4D97-AF65-F5344CB8AC3E}">
        <p14:creationId xmlns:p14="http://schemas.microsoft.com/office/powerpoint/2010/main" val="40121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3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46196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55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D8A19-86FE-481A-A938-1F74A4C3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96557C0-2887-4987-9E81-6403545C5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6012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EC9F9-4DFA-4028-A48E-9FCAD0D2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El principal objetivo de la especificación de procesos estructurados es definir, de forma clara y no ambigua, las funciones y restricciones del sistema, de forma tal de evitar problemas en las etapas de diseño y codificación.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023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BF91-F60D-42F2-B230-C0B7B705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F00878A-0607-40E0-AAF5-D184584E6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66859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6FF22-9CF3-4F94-9E3E-C688EA9E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400" b="1" dirty="0"/>
              <a:t>DFD (Diagrama de Flujo de Datos)</a:t>
            </a:r>
          </a:p>
          <a:p>
            <a:r>
              <a:rPr lang="es-ES" sz="2400" dirty="0"/>
              <a:t>El diagrama de flujo de datos es una técnica gráfica que representa el flujo de datos y las transformaciones que se aplican a ellos.</a:t>
            </a:r>
          </a:p>
          <a:p>
            <a:r>
              <a:rPr lang="es-ES" sz="2400" dirty="0"/>
              <a:t>Los procesos son transformadores de flujos. Muestran una parte del sistema que transforma datos de entrada en datos de salida.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924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A1249-993A-4033-922D-DEB79FC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2A0105-6DEA-4871-A71A-F819FC45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3901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EFB76-1E06-4AF7-9464-7ACA4816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b="1" dirty="0"/>
              <a:t>ENTIDADES EXTERNAS</a:t>
            </a:r>
          </a:p>
          <a:p>
            <a:r>
              <a:rPr lang="es-ES" sz="2800" dirty="0"/>
              <a:t>Representan elementos externos al sistema: personas, organizaciones u otros sistemas que interactúan con él.</a:t>
            </a:r>
          </a:p>
          <a:p>
            <a:r>
              <a:rPr lang="es-ES" sz="2800" dirty="0"/>
              <a:t>Están fuera de los límites del sistema.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2640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2AB91-0866-4D22-980F-FF09BF6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DF2D78-4E5A-4B92-8F81-48DE3E6C3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4701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65486-CDD5-4DC7-B852-4365CE31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b="1" dirty="0"/>
              <a:t>FLUJO DE DATOS</a:t>
            </a:r>
          </a:p>
          <a:p>
            <a:r>
              <a:rPr lang="es-ES" sz="2800" dirty="0"/>
              <a:t>Representan datos o estructuras de datos que fluyen a través del sistema.</a:t>
            </a:r>
            <a:endParaRPr lang="es-AR" sz="2800" dirty="0"/>
          </a:p>
          <a:p>
            <a:r>
              <a:rPr lang="es-ES" sz="2800" dirty="0"/>
              <a:t>Los flujos de datos conectan procesos entre sí, con entidades externas o con almacenamientos de datos.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883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5C7F9-3460-4B6C-92C3-41DFCD45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01FAD2-F9C5-45D2-B5B5-9A344490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000" b="1" dirty="0"/>
              <a:t>ALMACÉN DE DATOS</a:t>
            </a:r>
          </a:p>
          <a:p>
            <a:r>
              <a:rPr lang="es-ES" sz="2000" dirty="0"/>
              <a:t>Describen los datos persistentes que serán utilizados por el sistema. Permiten guardar, temporalmente, datos que luego podrán ser procesados por el mismo proceso que los creó o por otro distinto.</a:t>
            </a:r>
          </a:p>
          <a:p>
            <a:r>
              <a:rPr lang="es-ES" sz="2000" dirty="0"/>
              <a:t>Si un flujo de datos ingresa a un almacenamiento se interpreta como una modificación. Si parte desde un almacenamiento, expresa lectura.</a:t>
            </a:r>
            <a:endParaRPr lang="es-AR" sz="20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9649C89-9C22-453F-842A-938D79EA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17292" y="2100167"/>
            <a:ext cx="4429743" cy="3991532"/>
          </a:xfrm>
        </p:spPr>
      </p:pic>
    </p:spTree>
    <p:extLst>
      <p:ext uri="{BB962C8B-B14F-4D97-AF65-F5344CB8AC3E}">
        <p14:creationId xmlns:p14="http://schemas.microsoft.com/office/powerpoint/2010/main" val="367786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0C7A2-7997-496D-B991-0D9103BC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3FB48D8-E507-4C34-8416-A0E01CC88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449" y="1610258"/>
            <a:ext cx="4039164" cy="374384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C2333A-483C-4D03-A749-8F43C0B73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4900" b="1" dirty="0"/>
              <a:t>DIAGRAMA DE CONTEXTO</a:t>
            </a:r>
          </a:p>
          <a:p>
            <a:r>
              <a:rPr lang="es-ES" sz="4900" dirty="0"/>
              <a:t>Resume el requisito principal del sistema: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900" dirty="0"/>
              <a:t>Recibe 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900" dirty="0"/>
              <a:t>Las procesa según ciertas 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900" dirty="0"/>
              <a:t>Genera las salidas</a:t>
            </a:r>
          </a:p>
          <a:p>
            <a:r>
              <a:rPr lang="es-ES" sz="4900" dirty="0"/>
              <a:t>A partir del diagrama de contexto se</a:t>
            </a:r>
          </a:p>
          <a:p>
            <a:r>
              <a:rPr lang="es-ES" sz="4900" dirty="0"/>
              <a:t>pueden ir construyendo nuevos</a:t>
            </a:r>
          </a:p>
          <a:p>
            <a:r>
              <a:rPr lang="es-ES" sz="4900" dirty="0"/>
              <a:t>diagramas en un proceso de</a:t>
            </a:r>
          </a:p>
          <a:p>
            <a:r>
              <a:rPr lang="es-ES" sz="4900" dirty="0"/>
              <a:t>descomposición descendente.</a:t>
            </a:r>
            <a:endParaRPr lang="es-AR" sz="49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466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ACDC804-0249-4874-8FBD-7469844F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pic>
        <p:nvPicPr>
          <p:cNvPr id="3" name="Marcador de contenido 2" descr="Diagrama&#10;&#10;Descripción generada automáticamente">
            <a:extLst>
              <a:ext uri="{FF2B5EF4-FFF2-40B4-BE49-F238E27FC236}">
                <a16:creationId xmlns:a16="http://schemas.microsoft.com/office/drawing/2014/main" id="{5999D754-5586-4C78-9BAA-A08277F43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016" y="746125"/>
            <a:ext cx="6092030" cy="5472113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5CDB965-0465-430E-AC24-6B4D6C85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s-AR" sz="2800" b="1" dirty="0"/>
              <a:t>DESCOMPOSICIÓN POR NIVELES</a:t>
            </a:r>
          </a:p>
          <a:p>
            <a:r>
              <a:rPr lang="es-ES" sz="2800" dirty="0"/>
              <a:t>Cada diagrama de flujo de datos de un nivel “n+1” será el resultado de la “explosión” de un proceso de un diagrama de flujo de datos de nivel “n”.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227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1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6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29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848B8-E052-4794-A75E-716A4B0C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DICCIONARIO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13DD9B-7A76-4F39-81B8-5C8E2F80C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DATO ELEMENTAL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C6C44C-7DDC-46F6-8B36-5DF3E8EBE51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 la mínima unidad indivisible, participa como componente en las estructuras de datos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Son sinónimos: elemento de dato, atributo, campo,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 el componente con mayor nivel de detalle.</a:t>
            </a:r>
            <a:endParaRPr lang="es-AR" sz="2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938BD6-77AD-4B7D-88FD-2DEF95D68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/>
              <a:t>ESTRUCTURA DE DATOS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DD36C9A-7307-4D67-962C-D4912E70F7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Los datos elementales se agrupan en estructuras para describir componentes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Una estructura de datos está compuesta por elementos de datos y/o estructuras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 construyen a partir de un conjunto de relaciones entre los componentes.</a:t>
            </a:r>
            <a:endParaRPr lang="es-AR" sz="20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7DC3E06-B2A4-4FDD-AFA3-B6C17DB3F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FLUJO DE DATOS &amp; ALMACENAMIENTOS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D6A99D9-DEB9-4A78-B67C-F30238557AF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r>
              <a:rPr lang="es-ES" sz="1800" dirty="0"/>
              <a:t>Los flujos de datos son conductos por donde pasan los elementos de datos o las estructuras de datos que comunican a los componentes del diagrama de flujo de datos. El contenido, describe los componentes del flujo, pueden ser elementos de datos o estructuras de datos.</a:t>
            </a:r>
          </a:p>
          <a:p>
            <a:r>
              <a:rPr lang="es-ES" sz="1800" dirty="0"/>
              <a:t>Los almacenamientos son flujos de datos en reposo. Se representan de la misma forma que los flujos de datos.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8078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CD64-55D8-42ED-9BCF-33EB2480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ESPECIFICACIÓN DE PROCESOS ESTRUCTURADOS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055E72D-A5BB-4CD3-A530-0BB2DB2F5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01716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1A747-00E4-47E9-A338-5D482244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Define de manera clara y sin ambigüedades las funciones y restricciones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La especificación es el resultado del proceso de análisis.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La especificación es una descripción de lo que se quiere realizar y no de cómo se va a realizar.</a:t>
            </a:r>
          </a:p>
        </p:txBody>
      </p:sp>
    </p:spTree>
    <p:extLst>
      <p:ext uri="{BB962C8B-B14F-4D97-AF65-F5344CB8AC3E}">
        <p14:creationId xmlns:p14="http://schemas.microsoft.com/office/powerpoint/2010/main" val="398924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71CAC-E148-45E0-AE65-8614B71B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ÁRBOLES DE DECISIÓN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DE4C12D-104E-479C-AB8A-BD6AA36BC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20702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7524D6-99F5-4E87-A4CC-985F8D171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800" dirty="0"/>
              <a:t>El árbol de decisión es un diagrama que muestra en forma secuencial condiciones y acciones:</a:t>
            </a:r>
          </a:p>
          <a:p>
            <a:r>
              <a:rPr lang="es-ES" sz="2800" dirty="0"/>
              <a:t>Presenta qué condiciones se consideran en primer lugar, cuál en segundo, y así sucesivamente hasta que, en sus hojas, presenta una acción consecuente.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2743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44D69-3459-4C4D-AE26-5C8640DB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MUCHAS 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81913-6E6A-419A-947B-3EB11656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Gerardo Rodolfo Tordoya</a:t>
            </a:r>
          </a:p>
          <a:p>
            <a:r>
              <a:rPr lang="es-AR" dirty="0"/>
              <a:t>Comisión 2J</a:t>
            </a:r>
          </a:p>
          <a:p>
            <a:r>
              <a:rPr lang="es-AR" dirty="0"/>
              <a:t>Carrera: Analista Programador a Distancia</a:t>
            </a:r>
          </a:p>
        </p:txBody>
      </p:sp>
    </p:spTree>
    <p:extLst>
      <p:ext uri="{BB962C8B-B14F-4D97-AF65-F5344CB8AC3E}">
        <p14:creationId xmlns:p14="http://schemas.microsoft.com/office/powerpoint/2010/main" val="8478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DEB15-65D5-4F75-A814-6FEAA32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49067-0083-4D26-84C7-F04D9248C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B8DD5-1F4C-4E43-BBA5-DE855E4A356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Un mapa conceptual es una herramienta de modelado que utilizamos para representar un conjunto de significados conceptuales incluidos en una estructura de proposiciones.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AAA84-FC4E-4769-A13B-F1D5F47A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¿Cómo se representa?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86EE81-4715-49BE-8E4C-874361EA476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/>
              <a:t>Gráficamente, se representa con un rectángulo y líneas que los unen, en los cuales se reconocen 3 elementos principales: conceptos, proposiciones y palabras enlace.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4A91E-4774-471E-89FD-AF398DD70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5F1C50-26A1-45D9-9786-E2AE1D23E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4000" dirty="0"/>
              <a:t>Los mapas conceptuales se basan en la teoría del aprendizaje y en la teoría del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5749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5D18-E019-43A2-9B05-8EAC091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CONSTRUCCIÓN DEL 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A8666-CA5C-4656-9909-022775C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Identificación de proposiciones: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DF5A1BF-23F3-4AE6-A5AA-D79B93BE6F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155389"/>
              </p:ext>
            </p:extLst>
          </p:nvPr>
        </p:nvGraphicFramePr>
        <p:xfrm>
          <a:off x="685800" y="3132138"/>
          <a:ext cx="531177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E25DA-6871-4D93-AE6F-93B8A7F06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Organización jerárquica de elementos: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16FB639-E96A-463F-9BF1-B2E1D009B98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65629668"/>
              </p:ext>
            </p:extLst>
          </p:nvPr>
        </p:nvGraphicFramePr>
        <p:xfrm>
          <a:off x="6172200" y="3132138"/>
          <a:ext cx="53340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9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03AF2-5A3C-41D6-883F-8B5358A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APRENDIZAJE SIGNIFICATIVO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F7146-D87B-466B-B5B6-4149FB445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E0900-888E-4748-A01A-7EAECCA6D7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esfuerzo deliberado por parte de los alumnos para relacionar el nuevo conocimiento con los conceptos relevantes que ya posee y exige que el contenido del aprendizaje sea potencialmente significativo y que el alumno tenga voluntad de aprender significativamente.</a:t>
            </a:r>
            <a:endParaRPr lang="es-AR" sz="1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3CBC53-8678-42CC-9729-F2F014BC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¿Cuál es su objetivo?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B8E63B-3391-4825-8CB8-E8B1E35C96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factor más importante que influye en el aprendizaje es lo que alumno ya sabe, por lo tanto, es tarea del docente averiguarlo y enseñar en consecuencia.</a:t>
            </a:r>
            <a:endParaRPr lang="es-AR" sz="3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FE191D-3478-46D2-9101-22DA72BCB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0E87824-58E0-48E3-A4AE-B33EBA5FE3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aprendizaje significativo propuesto por Ausubel, fundamento de los mapas conceptuales, propone que la estructura cognitiva del ser humano está formada por conceptos y relaciones entre ellos, ordenados en una jerarquía.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4047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C5EC-375A-4895-B3DC-FB2302C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PALABRA ENLACE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052EC2F-EAE4-44DC-A804-9B4CCC8F2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07856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BF7A7-B898-4B0A-96DD-13B781FF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 que sirven para unir conceptos y señalar el tipo de relación existente entre ellos.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Términos conceptuales unidos por una frase para formar una unidad con significado lógico.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unidad semántica más pequeña que tiene valor de verdad, puesto que afirma o niega algo de un concepto.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855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3110-DDA7-4FCB-B938-A6DCAB0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2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11DC8D1-500F-4703-BC8B-2369F68CF3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2177293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E796822-229B-4F3E-9238-E1802DB490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4906581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312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7314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89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4014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11418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0</TotalTime>
  <Words>1164</Words>
  <Application>Microsoft Office PowerPoint</Application>
  <PresentationFormat>Panorámica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Wingdings</vt:lpstr>
      <vt:lpstr>Estela de condensación</vt:lpstr>
      <vt:lpstr>Metodología de Desarrollo de Sistemas I</vt:lpstr>
      <vt:lpstr>Unidad 1</vt:lpstr>
      <vt:lpstr>MAPA CONCEPTUAL</vt:lpstr>
      <vt:lpstr>CONSTRUCCIÓN DEL MAPA CONCEPTUAL</vt:lpstr>
      <vt:lpstr>APRENDIZAJE SIGNIFICATIVO</vt:lpstr>
      <vt:lpstr>PALABRA ENLACE</vt:lpstr>
      <vt:lpstr>UNIDAD 2</vt:lpstr>
      <vt:lpstr>SISTEMAS DE INFORMACIÓN</vt:lpstr>
      <vt:lpstr>SISTEMAS DE INFORMACIÓN</vt:lpstr>
      <vt:lpstr>ATRIBUTOS DE LA INFORMACIÓN</vt:lpstr>
      <vt:lpstr>ANOMALÍAS DE ACTUALIZACIÓN</vt:lpstr>
      <vt:lpstr>Unidad 3</vt:lpstr>
      <vt:lpstr>MODELO ESTRUCTURADO</vt:lpstr>
      <vt:lpstr>MODELO ESTRUCTURADO</vt:lpstr>
      <vt:lpstr>MODELO ESTRUCTURADO</vt:lpstr>
      <vt:lpstr>MODELO ESTRUCTURADO</vt:lpstr>
      <vt:lpstr>MODELO ESTRUCTURADO</vt:lpstr>
      <vt:lpstr>MODELO ESTRUCTURADO</vt:lpstr>
      <vt:lpstr>MODELO ESTRUCTURADO</vt:lpstr>
      <vt:lpstr>DICCIONARIO DE DATOS</vt:lpstr>
      <vt:lpstr>ESPECIFICACIÓN DE PROCESOS ESTRUCTURADOS</vt:lpstr>
      <vt:lpstr>ÁRBOLES DE DECISIÓN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2021-10-04T12:01:57Z</dcterms:created>
  <dcterms:modified xsi:type="dcterms:W3CDTF">2021-10-08T04:27:39Z</dcterms:modified>
  <cp:category/>
</cp:coreProperties>
</file>