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43"/>
  </p:notesMasterIdLst>
  <p:sldIdLst>
    <p:sldId id="25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68" r:id="rId11"/>
    <p:sldId id="269" r:id="rId12"/>
    <p:sldId id="27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78" r:id="rId21"/>
    <p:sldId id="279" r:id="rId22"/>
    <p:sldId id="280" r:id="rId23"/>
    <p:sldId id="281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3" r:id="rId38"/>
    <p:sldId id="302" r:id="rId39"/>
    <p:sldId id="305" r:id="rId40"/>
    <p:sldId id="304" r:id="rId41"/>
    <p:sldId id="306" r:id="rId4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VaCRQTz0WNLgmjBr5ylDT2e3E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50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5"/>
          <p:cNvSpPr txBox="1">
            <a:spLocks noGrp="1"/>
          </p:cNvSpPr>
          <p:nvPr>
            <p:ph type="ctrTitle"/>
          </p:nvPr>
        </p:nvSpPr>
        <p:spPr>
          <a:xfrm>
            <a:off x="685800" y="37703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5"/>
          <p:cNvSpPr txBox="1">
            <a:spLocks noGrp="1"/>
          </p:cNvSpPr>
          <p:nvPr>
            <p:ph type="subTitle" idx="1"/>
          </p:nvPr>
        </p:nvSpPr>
        <p:spPr>
          <a:xfrm>
            <a:off x="1371600" y="490696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dt" idx="10"/>
          </p:nvPr>
        </p:nvSpPr>
        <p:spPr>
          <a:xfrm>
            <a:off x="498475" y="95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ftr" idx="11"/>
          </p:nvPr>
        </p:nvSpPr>
        <p:spPr>
          <a:xfrm>
            <a:off x="3124200" y="952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6727825" y="95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9"/>
          <p:cNvSpPr txBox="1">
            <a:spLocks noGrp="1"/>
          </p:cNvSpPr>
          <p:nvPr>
            <p:ph type="title"/>
          </p:nvPr>
        </p:nvSpPr>
        <p:spPr>
          <a:xfrm>
            <a:off x="1614487" y="217487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dt" idx="10"/>
          </p:nvPr>
        </p:nvSpPr>
        <p:spPr>
          <a:xfrm>
            <a:off x="12525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 txBox="1">
            <a:spLocks noGrp="1"/>
          </p:cNvSpPr>
          <p:nvPr>
            <p:ph type="ftr" idx="11"/>
          </p:nvPr>
        </p:nvSpPr>
        <p:spPr>
          <a:xfrm>
            <a:off x="369093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1"/>
          <p:cNvSpPr txBox="1">
            <a:spLocks noGrp="1"/>
          </p:cNvSpPr>
          <p:nvPr>
            <p:ph type="title"/>
          </p:nvPr>
        </p:nvSpPr>
        <p:spPr>
          <a:xfrm>
            <a:off x="1614487" y="217487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1"/>
          <p:cNvSpPr txBox="1">
            <a:spLocks noGrp="1"/>
          </p:cNvSpPr>
          <p:nvPr>
            <p:ph type="body" idx="1"/>
          </p:nvPr>
        </p:nvSpPr>
        <p:spPr>
          <a:xfrm rot="5400000">
            <a:off x="3081337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dt" idx="10"/>
          </p:nvPr>
        </p:nvSpPr>
        <p:spPr>
          <a:xfrm>
            <a:off x="12525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ftr" idx="11"/>
          </p:nvPr>
        </p:nvSpPr>
        <p:spPr>
          <a:xfrm>
            <a:off x="369093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sldNum" idx="12"/>
          </p:nvPr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Google Shape;71;p5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52"/>
          <p:cNvSpPr txBox="1">
            <a:spLocks noGrp="1"/>
          </p:cNvSpPr>
          <p:nvPr>
            <p:ph type="dt" idx="10"/>
          </p:nvPr>
        </p:nvSpPr>
        <p:spPr>
          <a:xfrm>
            <a:off x="12525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ftr" idx="11"/>
          </p:nvPr>
        </p:nvSpPr>
        <p:spPr>
          <a:xfrm>
            <a:off x="369093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sldNum" idx="12"/>
          </p:nvPr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91160" algn="l"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5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53"/>
          <p:cNvSpPr txBox="1">
            <a:spLocks noGrp="1"/>
          </p:cNvSpPr>
          <p:nvPr>
            <p:ph type="dt" idx="10"/>
          </p:nvPr>
        </p:nvSpPr>
        <p:spPr>
          <a:xfrm>
            <a:off x="12525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3"/>
          <p:cNvSpPr txBox="1">
            <a:spLocks noGrp="1"/>
          </p:cNvSpPr>
          <p:nvPr>
            <p:ph type="ftr" idx="11"/>
          </p:nvPr>
        </p:nvSpPr>
        <p:spPr>
          <a:xfrm>
            <a:off x="369093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3"/>
          <p:cNvSpPr txBox="1">
            <a:spLocks noGrp="1"/>
          </p:cNvSpPr>
          <p:nvPr>
            <p:ph type="sldNum" idx="12"/>
          </p:nvPr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5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86" name="Google Shape;86;p5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5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052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2525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369093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 txBox="1">
            <a:spLocks noGrp="1"/>
          </p:cNvSpPr>
          <p:nvPr>
            <p:ph type="sldNum" idx="12"/>
          </p:nvPr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5"/>
          <p:cNvSpPr txBox="1">
            <a:spLocks noGrp="1"/>
          </p:cNvSpPr>
          <p:nvPr>
            <p:ph type="title"/>
          </p:nvPr>
        </p:nvSpPr>
        <p:spPr>
          <a:xfrm>
            <a:off x="1614487" y="217487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5"/>
          <p:cNvSpPr txBox="1">
            <a:spLocks noGrp="1"/>
          </p:cNvSpPr>
          <p:nvPr>
            <p:ph type="body" idx="1"/>
          </p:nvPr>
        </p:nvSpPr>
        <p:spPr>
          <a:xfrm>
            <a:off x="1252538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2"/>
          </p:nvPr>
        </p:nvSpPr>
        <p:spPr>
          <a:xfrm>
            <a:off x="5214938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dt" idx="10"/>
          </p:nvPr>
        </p:nvSpPr>
        <p:spPr>
          <a:xfrm>
            <a:off x="12525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ftr" idx="11"/>
          </p:nvPr>
        </p:nvSpPr>
        <p:spPr>
          <a:xfrm>
            <a:off x="369093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sldNum" idx="12"/>
          </p:nvPr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56"/>
          <p:cNvSpPr txBox="1">
            <a:spLocks noGrp="1"/>
          </p:cNvSpPr>
          <p:nvPr>
            <p:ph type="dt" idx="10"/>
          </p:nvPr>
        </p:nvSpPr>
        <p:spPr>
          <a:xfrm>
            <a:off x="12525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 txBox="1">
            <a:spLocks noGrp="1"/>
          </p:cNvSpPr>
          <p:nvPr>
            <p:ph type="ftr" idx="11"/>
          </p:nvPr>
        </p:nvSpPr>
        <p:spPr>
          <a:xfrm>
            <a:off x="369093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6"/>
          <p:cNvSpPr txBox="1">
            <a:spLocks noGrp="1"/>
          </p:cNvSpPr>
          <p:nvPr>
            <p:ph type="sldNum" idx="12"/>
          </p:nvPr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4" descr="uai-log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9962" y="1074737"/>
            <a:ext cx="1809750" cy="2514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44"/>
          <p:cNvGrpSpPr/>
          <p:nvPr/>
        </p:nvGrpSpPr>
        <p:grpSpPr>
          <a:xfrm>
            <a:off x="1669336" y="-498634"/>
            <a:ext cx="3222466" cy="6415127"/>
            <a:chOff x="890" y="-402"/>
            <a:chExt cx="3920" cy="4041"/>
          </a:xfrm>
        </p:grpSpPr>
        <p:sp>
          <p:nvSpPr>
            <p:cNvPr id="12" name="Google Shape;12;p44"/>
            <p:cNvSpPr/>
            <p:nvPr/>
          </p:nvSpPr>
          <p:spPr>
            <a:xfrm rot="-2700000">
              <a:off x="1474" y="162"/>
              <a:ext cx="2752" cy="2792"/>
            </a:xfrm>
            <a:custGeom>
              <a:avLst/>
              <a:gdLst/>
              <a:ahLst/>
              <a:cxnLst/>
              <a:rect l="l" t="t" r="r" b="b"/>
              <a:pathLst>
                <a:path w="18966" h="19239" fill="none" extrusionOk="0">
                  <a:moveTo>
                    <a:pt x="9819" y="-1"/>
                  </a:moveTo>
                  <a:cubicBezTo>
                    <a:pt x="13695" y="1978"/>
                    <a:pt x="16883" y="5080"/>
                    <a:pt x="18965" y="8902"/>
                  </a:cubicBezTo>
                </a:path>
                <a:path w="18966" h="19239" extrusionOk="0">
                  <a:moveTo>
                    <a:pt x="9819" y="-1"/>
                  </a:moveTo>
                  <a:cubicBezTo>
                    <a:pt x="13695" y="1978"/>
                    <a:pt x="16883" y="5080"/>
                    <a:pt x="18965" y="8902"/>
                  </a:cubicBezTo>
                  <a:lnTo>
                    <a:pt x="0" y="19239"/>
                  </a:lnTo>
                  <a:lnTo>
                    <a:pt x="9819" y="-1"/>
                  </a:lnTo>
                  <a:close/>
                </a:path>
              </a:pathLst>
            </a:custGeom>
            <a:solidFill>
              <a:srgbClr val="5F5F5F">
                <a:alpha val="9960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4"/>
            <p:cNvSpPr/>
            <p:nvPr/>
          </p:nvSpPr>
          <p:spPr>
            <a:xfrm rot="-2700000">
              <a:off x="1679" y="510"/>
              <a:ext cx="2431" cy="2498"/>
            </a:xfrm>
            <a:custGeom>
              <a:avLst/>
              <a:gdLst/>
              <a:ahLst/>
              <a:cxnLst/>
              <a:rect l="l" t="t" r="r" b="b"/>
              <a:pathLst>
                <a:path w="16754" h="17212" fill="none" extrusionOk="0">
                  <a:moveTo>
                    <a:pt x="13050" y="-1"/>
                  </a:moveTo>
                  <a:cubicBezTo>
                    <a:pt x="14423" y="1040"/>
                    <a:pt x="15666" y="2242"/>
                    <a:pt x="16754" y="3578"/>
                  </a:cubicBezTo>
                </a:path>
                <a:path w="16754" h="17212" extrusionOk="0">
                  <a:moveTo>
                    <a:pt x="13050" y="-1"/>
                  </a:moveTo>
                  <a:cubicBezTo>
                    <a:pt x="14423" y="1040"/>
                    <a:pt x="15666" y="2242"/>
                    <a:pt x="16754" y="3578"/>
                  </a:cubicBezTo>
                  <a:lnTo>
                    <a:pt x="0" y="17212"/>
                  </a:lnTo>
                  <a:lnTo>
                    <a:pt x="13050" y="-1"/>
                  </a:lnTo>
                  <a:close/>
                </a:path>
              </a:pathLst>
            </a:custGeom>
            <a:solidFill>
              <a:srgbClr val="FFFF00">
                <a:alpha val="9960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4"/>
            <p:cNvSpPr/>
            <p:nvPr/>
          </p:nvSpPr>
          <p:spPr>
            <a:xfrm rot="-2700000">
              <a:off x="1607" y="427"/>
              <a:ext cx="2547" cy="2583"/>
            </a:xfrm>
            <a:custGeom>
              <a:avLst/>
              <a:gdLst/>
              <a:ahLst/>
              <a:cxnLst/>
              <a:rect l="l" t="t" r="r" b="b"/>
              <a:pathLst>
                <a:path w="18970" h="19237" fill="none" extrusionOk="0">
                  <a:moveTo>
                    <a:pt x="9823" y="-1"/>
                  </a:moveTo>
                  <a:cubicBezTo>
                    <a:pt x="13699" y="1979"/>
                    <a:pt x="16888" y="5084"/>
                    <a:pt x="18969" y="8907"/>
                  </a:cubicBezTo>
                </a:path>
                <a:path w="18970" h="19237" extrusionOk="0">
                  <a:moveTo>
                    <a:pt x="9823" y="-1"/>
                  </a:moveTo>
                  <a:cubicBezTo>
                    <a:pt x="13699" y="1979"/>
                    <a:pt x="16888" y="5084"/>
                    <a:pt x="18969" y="8907"/>
                  </a:cubicBezTo>
                  <a:lnTo>
                    <a:pt x="0" y="19237"/>
                  </a:lnTo>
                  <a:lnTo>
                    <a:pt x="9823" y="-1"/>
                  </a:lnTo>
                  <a:close/>
                </a:path>
              </a:pathLst>
            </a:custGeom>
            <a:solidFill>
              <a:schemeClr val="dk2">
                <a:alpha val="9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4"/>
            <p:cNvSpPr/>
            <p:nvPr/>
          </p:nvSpPr>
          <p:spPr>
            <a:xfrm rot="-2700000">
              <a:off x="1783" y="749"/>
              <a:ext cx="2250" cy="2311"/>
            </a:xfrm>
            <a:custGeom>
              <a:avLst/>
              <a:gdLst/>
              <a:ahLst/>
              <a:cxnLst/>
              <a:rect l="l" t="t" r="r" b="b"/>
              <a:pathLst>
                <a:path w="16754" h="17213" fill="none" extrusionOk="0">
                  <a:moveTo>
                    <a:pt x="13048" y="0"/>
                  </a:moveTo>
                  <a:cubicBezTo>
                    <a:pt x="14422" y="1041"/>
                    <a:pt x="15666" y="2243"/>
                    <a:pt x="16754" y="3579"/>
                  </a:cubicBezTo>
                </a:path>
                <a:path w="16754" h="17213" extrusionOk="0">
                  <a:moveTo>
                    <a:pt x="13048" y="0"/>
                  </a:moveTo>
                  <a:cubicBezTo>
                    <a:pt x="14422" y="1041"/>
                    <a:pt x="15666" y="2243"/>
                    <a:pt x="16754" y="3579"/>
                  </a:cubicBezTo>
                  <a:lnTo>
                    <a:pt x="0" y="17213"/>
                  </a:lnTo>
                  <a:lnTo>
                    <a:pt x="1304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4"/>
            <p:cNvSpPr/>
            <p:nvPr/>
          </p:nvSpPr>
          <p:spPr>
            <a:xfrm rot="-2700000">
              <a:off x="2239" y="2089"/>
              <a:ext cx="1284" cy="1284"/>
            </a:xfrm>
            <a:custGeom>
              <a:avLst/>
              <a:gdLst/>
              <a:ahLst/>
              <a:cxnLst/>
              <a:rect l="l" t="t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dk2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44"/>
          <p:cNvGrpSpPr/>
          <p:nvPr/>
        </p:nvGrpSpPr>
        <p:grpSpPr>
          <a:xfrm flipH="1">
            <a:off x="3982926" y="-590709"/>
            <a:ext cx="2930748" cy="6415688"/>
            <a:chOff x="890" y="-402"/>
            <a:chExt cx="3920" cy="4041"/>
          </a:xfrm>
        </p:grpSpPr>
        <p:sp>
          <p:nvSpPr>
            <p:cNvPr id="18" name="Google Shape;18;p44"/>
            <p:cNvSpPr/>
            <p:nvPr/>
          </p:nvSpPr>
          <p:spPr>
            <a:xfrm rot="-2700000">
              <a:off x="1474" y="162"/>
              <a:ext cx="2752" cy="2792"/>
            </a:xfrm>
            <a:custGeom>
              <a:avLst/>
              <a:gdLst/>
              <a:ahLst/>
              <a:cxnLst/>
              <a:rect l="l" t="t" r="r" b="b"/>
              <a:pathLst>
                <a:path w="18966" h="19239" fill="none" extrusionOk="0">
                  <a:moveTo>
                    <a:pt x="9819" y="-1"/>
                  </a:moveTo>
                  <a:cubicBezTo>
                    <a:pt x="13695" y="1978"/>
                    <a:pt x="16883" y="5080"/>
                    <a:pt x="18965" y="8902"/>
                  </a:cubicBezTo>
                </a:path>
                <a:path w="18966" h="19239" extrusionOk="0">
                  <a:moveTo>
                    <a:pt x="9819" y="-1"/>
                  </a:moveTo>
                  <a:cubicBezTo>
                    <a:pt x="13695" y="1978"/>
                    <a:pt x="16883" y="5080"/>
                    <a:pt x="18965" y="8902"/>
                  </a:cubicBezTo>
                  <a:lnTo>
                    <a:pt x="0" y="19239"/>
                  </a:lnTo>
                  <a:lnTo>
                    <a:pt x="9819" y="-1"/>
                  </a:lnTo>
                  <a:close/>
                </a:path>
              </a:pathLst>
            </a:custGeom>
            <a:solidFill>
              <a:srgbClr val="5F5F5F">
                <a:alpha val="9960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4"/>
            <p:cNvSpPr/>
            <p:nvPr/>
          </p:nvSpPr>
          <p:spPr>
            <a:xfrm rot="-2700000">
              <a:off x="1678" y="510"/>
              <a:ext cx="2431" cy="2498"/>
            </a:xfrm>
            <a:custGeom>
              <a:avLst/>
              <a:gdLst/>
              <a:ahLst/>
              <a:cxnLst/>
              <a:rect l="l" t="t" r="r" b="b"/>
              <a:pathLst>
                <a:path w="16754" h="17212" fill="none" extrusionOk="0">
                  <a:moveTo>
                    <a:pt x="13050" y="-1"/>
                  </a:moveTo>
                  <a:cubicBezTo>
                    <a:pt x="14423" y="1040"/>
                    <a:pt x="15666" y="2242"/>
                    <a:pt x="16754" y="3578"/>
                  </a:cubicBezTo>
                </a:path>
                <a:path w="16754" h="17212" extrusionOk="0">
                  <a:moveTo>
                    <a:pt x="13050" y="-1"/>
                  </a:moveTo>
                  <a:cubicBezTo>
                    <a:pt x="14423" y="1040"/>
                    <a:pt x="15666" y="2242"/>
                    <a:pt x="16754" y="3578"/>
                  </a:cubicBezTo>
                  <a:lnTo>
                    <a:pt x="0" y="17212"/>
                  </a:lnTo>
                  <a:lnTo>
                    <a:pt x="13050" y="-1"/>
                  </a:lnTo>
                  <a:close/>
                </a:path>
              </a:pathLst>
            </a:custGeom>
            <a:solidFill>
              <a:srgbClr val="FFFF00">
                <a:alpha val="9960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4"/>
            <p:cNvSpPr/>
            <p:nvPr/>
          </p:nvSpPr>
          <p:spPr>
            <a:xfrm rot="-2700000">
              <a:off x="1608" y="427"/>
              <a:ext cx="2548" cy="2583"/>
            </a:xfrm>
            <a:custGeom>
              <a:avLst/>
              <a:gdLst/>
              <a:ahLst/>
              <a:cxnLst/>
              <a:rect l="l" t="t" r="r" b="b"/>
              <a:pathLst>
                <a:path w="18970" h="19237" fill="none" extrusionOk="0">
                  <a:moveTo>
                    <a:pt x="9823" y="-1"/>
                  </a:moveTo>
                  <a:cubicBezTo>
                    <a:pt x="13699" y="1979"/>
                    <a:pt x="16888" y="5084"/>
                    <a:pt x="18969" y="8907"/>
                  </a:cubicBezTo>
                </a:path>
                <a:path w="18970" h="19237" extrusionOk="0">
                  <a:moveTo>
                    <a:pt x="9823" y="-1"/>
                  </a:moveTo>
                  <a:cubicBezTo>
                    <a:pt x="13699" y="1979"/>
                    <a:pt x="16888" y="5084"/>
                    <a:pt x="18969" y="8907"/>
                  </a:cubicBezTo>
                  <a:lnTo>
                    <a:pt x="0" y="19237"/>
                  </a:lnTo>
                  <a:lnTo>
                    <a:pt x="9823" y="-1"/>
                  </a:lnTo>
                  <a:close/>
                </a:path>
              </a:pathLst>
            </a:custGeom>
            <a:solidFill>
              <a:schemeClr val="dk2">
                <a:alpha val="9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4"/>
            <p:cNvSpPr/>
            <p:nvPr/>
          </p:nvSpPr>
          <p:spPr>
            <a:xfrm rot="-2700000">
              <a:off x="1784" y="749"/>
              <a:ext cx="2249" cy="2311"/>
            </a:xfrm>
            <a:custGeom>
              <a:avLst/>
              <a:gdLst/>
              <a:ahLst/>
              <a:cxnLst/>
              <a:rect l="l" t="t" r="r" b="b"/>
              <a:pathLst>
                <a:path w="16754" h="17213" fill="none" extrusionOk="0">
                  <a:moveTo>
                    <a:pt x="13048" y="0"/>
                  </a:moveTo>
                  <a:cubicBezTo>
                    <a:pt x="14422" y="1041"/>
                    <a:pt x="15666" y="2243"/>
                    <a:pt x="16754" y="3579"/>
                  </a:cubicBezTo>
                </a:path>
                <a:path w="16754" h="17213" extrusionOk="0">
                  <a:moveTo>
                    <a:pt x="13048" y="0"/>
                  </a:moveTo>
                  <a:cubicBezTo>
                    <a:pt x="14422" y="1041"/>
                    <a:pt x="15666" y="2243"/>
                    <a:pt x="16754" y="3579"/>
                  </a:cubicBezTo>
                  <a:lnTo>
                    <a:pt x="0" y="17213"/>
                  </a:lnTo>
                  <a:lnTo>
                    <a:pt x="1304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4"/>
            <p:cNvSpPr/>
            <p:nvPr/>
          </p:nvSpPr>
          <p:spPr>
            <a:xfrm rot="-2700000">
              <a:off x="2238" y="2089"/>
              <a:ext cx="1285" cy="1284"/>
            </a:xfrm>
            <a:custGeom>
              <a:avLst/>
              <a:gdLst/>
              <a:ahLst/>
              <a:cxnLst/>
              <a:rect l="l" t="t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dk2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614487" y="217487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44"/>
          <p:cNvSpPr txBox="1">
            <a:spLocks noGrp="1"/>
          </p:cNvSpPr>
          <p:nvPr>
            <p:ph type="body" idx="1"/>
          </p:nvPr>
        </p:nvSpPr>
        <p:spPr>
          <a:xfrm>
            <a:off x="1252537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●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dt" idx="10"/>
          </p:nvPr>
        </p:nvSpPr>
        <p:spPr>
          <a:xfrm>
            <a:off x="498475" y="95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ftr" idx="11"/>
          </p:nvPr>
        </p:nvSpPr>
        <p:spPr>
          <a:xfrm>
            <a:off x="3124200" y="952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sldNum" idx="12"/>
          </p:nvPr>
        </p:nvSpPr>
        <p:spPr>
          <a:xfrm>
            <a:off x="6727825" y="95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  <a:defRPr sz="1000" b="0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 txBox="1">
            <a:spLocks noGrp="1"/>
          </p:cNvSpPr>
          <p:nvPr>
            <p:ph type="title"/>
          </p:nvPr>
        </p:nvSpPr>
        <p:spPr>
          <a:xfrm>
            <a:off x="1614487" y="217487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body" idx="1"/>
          </p:nvPr>
        </p:nvSpPr>
        <p:spPr>
          <a:xfrm>
            <a:off x="1252537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●"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dt" idx="10"/>
          </p:nvPr>
        </p:nvSpPr>
        <p:spPr>
          <a:xfrm>
            <a:off x="12525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ftr" idx="11"/>
          </p:nvPr>
        </p:nvSpPr>
        <p:spPr>
          <a:xfrm>
            <a:off x="369093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ldNum" idx="12"/>
          </p:nvPr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40" name="Google Shape;40;p46"/>
          <p:cNvSpPr/>
          <p:nvPr/>
        </p:nvSpPr>
        <p:spPr>
          <a:xfrm>
            <a:off x="1101725" y="1073150"/>
            <a:ext cx="6970712" cy="1841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1">
                <a:ln w="9525" cap="rnd" cmpd="sng">
                  <a:solidFill>
                    <a:srgbClr val="FF33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5F5F5F">
                    <a:alpha val="81568"/>
                  </a:srgbClr>
                </a:solidFill>
                <a:latin typeface="Arial Black"/>
              </a:rPr>
              <a:t>-_-_-_-_-_-_-_-_-_-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/>
        </p:nvSpPr>
        <p:spPr>
          <a:xfrm>
            <a:off x="6727825" y="95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2852737" y="5168900"/>
            <a:ext cx="3003550" cy="7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Times New Roman"/>
              <a:buNone/>
            </a:pPr>
            <a:r>
              <a:rPr lang="en-US" sz="6000" b="0" i="1" u="none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ppt IPv6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230187" y="0"/>
            <a:ext cx="8640762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80"/>
              <a:buNone/>
            </a:pPr>
            <a:r>
              <a:rPr lang="en-US" sz="66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4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eleinformatica y </a:t>
            </a:r>
            <a:r>
              <a:rPr lang="en-US" sz="72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40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omunicaciones</a:t>
            </a:r>
            <a:endParaRPr/>
          </a:p>
        </p:txBody>
      </p:sp>
      <p:pic>
        <p:nvPicPr>
          <p:cNvPr id="112" name="Google Shape;112;p1" descr="teleinformatic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5887" y="-131762"/>
            <a:ext cx="9142412" cy="40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6508750" y="6396037"/>
            <a:ext cx="240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1614488" y="217488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Header IPv6</a:t>
            </a: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7119938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5" name="Google Shape;215;p14" descr="http://upload.wikimedia.org/wikipedia/commons/6/6b/IPv6_header_rv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800" y="1444626"/>
            <a:ext cx="8057227" cy="505315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/>
          <p:nvPr/>
        </p:nvSpPr>
        <p:spPr>
          <a:xfrm>
            <a:off x="345328" y="2770055"/>
            <a:ext cx="1546301" cy="2161085"/>
          </a:xfrm>
          <a:prstGeom prst="wedgeRoundRectCallout">
            <a:avLst>
              <a:gd name="adj1" fmla="val 29532"/>
              <a:gd name="adj2" fmla="val -77090"/>
              <a:gd name="adj3" fmla="val 16667"/>
            </a:avLst>
          </a:prstGeom>
          <a:solidFill>
            <a:srgbClr val="99FF66"/>
          </a:solidFill>
          <a:ln w="9525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Indicación de la versión. Sin utilidad práctica</a:t>
            </a:r>
            <a:endParaRPr sz="20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2294775" y="3246695"/>
            <a:ext cx="1731693" cy="1765505"/>
          </a:xfrm>
          <a:prstGeom prst="wedgeRoundRectCallout">
            <a:avLst>
              <a:gd name="adj1" fmla="val -13395"/>
              <a:gd name="adj2" fmla="val -111469"/>
              <a:gd name="adj3" fmla="val 16667"/>
            </a:avLst>
          </a:prstGeom>
          <a:solidFill>
            <a:srgbClr val="0000FF"/>
          </a:solidFill>
          <a:ln w="9525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diferenciar clase / prioridad del paquete</a:t>
            </a:r>
            <a:endParaRPr sz="2000" b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4236679" y="3783303"/>
            <a:ext cx="2005697" cy="2417774"/>
          </a:xfrm>
          <a:prstGeom prst="wedgeRoundRectCallout">
            <a:avLst>
              <a:gd name="adj1" fmla="val -11122"/>
              <a:gd name="adj2" fmla="val -120101"/>
              <a:gd name="adj3" fmla="val 16667"/>
            </a:avLst>
          </a:prstGeom>
          <a:solidFill>
            <a:srgbClr val="000090"/>
          </a:solidFill>
          <a:ln w="9525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diferenciar los paquetes por flujo, los ruteadores tratan igual a todo el flujo</a:t>
            </a:r>
            <a:endParaRPr sz="2000" b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6506635" y="3418535"/>
            <a:ext cx="1654393" cy="1026859"/>
          </a:xfrm>
          <a:prstGeom prst="wedgeRoundRectCallout">
            <a:avLst>
              <a:gd name="adj1" fmla="val -88502"/>
              <a:gd name="adj2" fmla="val -119890"/>
              <a:gd name="adj3" fmla="val 16667"/>
            </a:avLst>
          </a:prstGeom>
          <a:solidFill>
            <a:schemeClr val="accent4"/>
          </a:solidFill>
          <a:ln w="9525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 el tipo de protocolo del Payload</a:t>
            </a:r>
            <a:endParaRPr sz="20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6925496" y="1351507"/>
            <a:ext cx="965299" cy="620949"/>
          </a:xfrm>
          <a:prstGeom prst="wedgeRoundRectCallout">
            <a:avLst>
              <a:gd name="adj1" fmla="val -50799"/>
              <a:gd name="adj2" fmla="val 13867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TTL</a:t>
            </a:r>
            <a:endParaRPr sz="20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2777423" y="500380"/>
            <a:ext cx="1667905" cy="1026859"/>
          </a:xfrm>
          <a:prstGeom prst="wedgeRoundRectCallout">
            <a:avLst>
              <a:gd name="adj1" fmla="val 40610"/>
              <a:gd name="adj2" fmla="val 140610"/>
              <a:gd name="adj3" fmla="val 16667"/>
            </a:avLst>
          </a:prstGeom>
          <a:solidFill>
            <a:schemeClr val="accent4"/>
          </a:solidFill>
          <a:ln w="9525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 el tamaño del Payload</a:t>
            </a:r>
            <a:endParaRPr sz="20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title"/>
          </p:nvPr>
        </p:nvSpPr>
        <p:spPr>
          <a:xfrm>
            <a:off x="1614488" y="217488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Extensiones</a:t>
            </a:r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sldNum" idx="12"/>
          </p:nvPr>
        </p:nvSpPr>
        <p:spPr>
          <a:xfrm>
            <a:off x="7119938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228" name="Google Shape;228;p15"/>
          <p:cNvGrpSpPr/>
          <p:nvPr/>
        </p:nvGrpSpPr>
        <p:grpSpPr>
          <a:xfrm>
            <a:off x="472907" y="1366870"/>
            <a:ext cx="8336680" cy="4939922"/>
            <a:chOff x="0" y="2363"/>
            <a:chExt cx="8336680" cy="4939922"/>
          </a:xfrm>
        </p:grpSpPr>
        <p:sp>
          <p:nvSpPr>
            <p:cNvPr id="229" name="Google Shape;229;p15"/>
            <p:cNvSpPr/>
            <p:nvPr/>
          </p:nvSpPr>
          <p:spPr>
            <a:xfrm>
              <a:off x="0" y="4245737"/>
              <a:ext cx="8336680" cy="696548"/>
            </a:xfrm>
            <a:prstGeom prst="rect">
              <a:avLst/>
            </a:prstGeom>
            <a:solidFill>
              <a:srgbClr val="9600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 txBox="1"/>
            <p:nvPr/>
          </p:nvSpPr>
          <p:spPr>
            <a:xfrm>
              <a:off x="0" y="4245737"/>
              <a:ext cx="8336680" cy="6965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Cada extensión se identifica con un vaslor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 rot="10800000">
              <a:off x="0" y="3184894"/>
              <a:ext cx="8336680" cy="107129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183DAD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 txBox="1"/>
            <p:nvPr/>
          </p:nvSpPr>
          <p:spPr>
            <a:xfrm>
              <a:off x="0" y="3184894"/>
              <a:ext cx="8336680" cy="696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NEXT HEADER apunta a la priera extensión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 rot="10800000">
              <a:off x="0" y="2124050"/>
              <a:ext cx="8336680" cy="107129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3DB87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 txBox="1"/>
            <p:nvPr/>
          </p:nvSpPr>
          <p:spPr>
            <a:xfrm>
              <a:off x="0" y="2124050"/>
              <a:ext cx="8336680" cy="696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Otra info en EXTENSIONES.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 rot="10800000">
              <a:off x="0" y="1063207"/>
              <a:ext cx="8336680" cy="107129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9FAD7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 txBox="1"/>
            <p:nvPr/>
          </p:nvSpPr>
          <p:spPr>
            <a:xfrm>
              <a:off x="0" y="1063207"/>
              <a:ext cx="8336680" cy="696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2400" b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 Header tiene SOLO lo usable habitualmente.</a:t>
              </a:r>
              <a:endParaRPr sz="2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 rot="10800000">
              <a:off x="0" y="2363"/>
              <a:ext cx="8336680" cy="1071291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rgbClr val="A9A9A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 txBox="1"/>
            <p:nvPr/>
          </p:nvSpPr>
          <p:spPr>
            <a:xfrm>
              <a:off x="0" y="2363"/>
              <a:ext cx="8336680" cy="696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99125" rIns="199125" bIns="199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lang="en-US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 IPv6</a:t>
              </a:r>
              <a:endPara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1614488" y="217488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Códigos.</a:t>
            </a:r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sldNum" idx="12"/>
          </p:nvPr>
        </p:nvSpPr>
        <p:spPr>
          <a:xfrm>
            <a:off x="7119938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45" name="Google Shape;245;p16" descr="Captura de pantalla 2014-08-23 a la(s) 13.45.2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39900"/>
            <a:ext cx="9144000" cy="335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>
            <a:spLocks noGrp="1"/>
          </p:cNvSpPr>
          <p:nvPr>
            <p:ph type="title"/>
          </p:nvPr>
        </p:nvSpPr>
        <p:spPr>
          <a:xfrm>
            <a:off x="1614488" y="217488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Enlace de Headers</a:t>
            </a:r>
            <a:endParaRPr/>
          </a:p>
        </p:txBody>
      </p:sp>
      <p:sp>
        <p:nvSpPr>
          <p:cNvPr id="251" name="Google Shape;251;p17"/>
          <p:cNvSpPr txBox="1">
            <a:spLocks noGrp="1"/>
          </p:cNvSpPr>
          <p:nvPr>
            <p:ph type="sldNum" idx="12"/>
          </p:nvPr>
        </p:nvSpPr>
        <p:spPr>
          <a:xfrm>
            <a:off x="7119938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52" name="Google Shape;252;p17" descr="Captura de pantalla 2014-08-23 a la(s) 13.48.1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41600"/>
            <a:ext cx="9144000" cy="156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>
            <a:spLocks noGrp="1"/>
          </p:cNvSpPr>
          <p:nvPr>
            <p:ph type="title"/>
          </p:nvPr>
        </p:nvSpPr>
        <p:spPr>
          <a:xfrm>
            <a:off x="1614488" y="217488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Comparación</a:t>
            </a:r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sldNum" idx="12"/>
          </p:nvPr>
        </p:nvSpPr>
        <p:spPr>
          <a:xfrm>
            <a:off x="7119938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59" name="Google Shape;259;p18" descr="http://www.firewall.cx/images/stories/ipv6-ipv4-vs-ipv6-head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056" y="1327583"/>
            <a:ext cx="8257308" cy="492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1614488" y="217488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 cambió ?</a:t>
            </a:r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sldNum" idx="12"/>
          </p:nvPr>
        </p:nvSpPr>
        <p:spPr>
          <a:xfrm>
            <a:off x="7119938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pSp>
        <p:nvGrpSpPr>
          <p:cNvPr id="266" name="Google Shape;266;p19"/>
          <p:cNvGrpSpPr/>
          <p:nvPr/>
        </p:nvGrpSpPr>
        <p:grpSpPr>
          <a:xfrm>
            <a:off x="1799148" y="1264622"/>
            <a:ext cx="5468879" cy="5278243"/>
            <a:chOff x="1086079" y="97115"/>
            <a:chExt cx="5468879" cy="5278243"/>
          </a:xfrm>
        </p:grpSpPr>
        <p:sp>
          <p:nvSpPr>
            <p:cNvPr id="267" name="Google Shape;267;p19"/>
            <p:cNvSpPr/>
            <p:nvPr/>
          </p:nvSpPr>
          <p:spPr>
            <a:xfrm>
              <a:off x="2246648" y="1357907"/>
              <a:ext cx="3147741" cy="3147741"/>
            </a:xfrm>
            <a:prstGeom prst="ellipse">
              <a:avLst/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 txBox="1"/>
            <p:nvPr/>
          </p:nvSpPr>
          <p:spPr>
            <a:xfrm>
              <a:off x="2707624" y="1818883"/>
              <a:ext cx="2225789" cy="2225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925" tIns="74925" rIns="74925" bIns="74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900"/>
                <a:buFont typeface="Arial"/>
                <a:buNone/>
              </a:pPr>
              <a:r>
                <a:rPr lang="en-US" sz="5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Que se quitó?</a:t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033584" y="97115"/>
              <a:ext cx="1573870" cy="1573870"/>
            </a:xfrm>
            <a:prstGeom prst="ellipse">
              <a:avLst/>
            </a:prstGeom>
            <a:solidFill>
              <a:srgbClr val="B4A8A8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 txBox="1"/>
            <p:nvPr/>
          </p:nvSpPr>
          <p:spPr>
            <a:xfrm>
              <a:off x="3264072" y="327603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Header Lengh</a:t>
              </a:r>
              <a:endParaRPr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4981088" y="1512060"/>
              <a:ext cx="1573870" cy="1573870"/>
            </a:xfrm>
            <a:prstGeom prst="ellipse">
              <a:avLst/>
            </a:prstGeom>
            <a:solidFill>
              <a:srgbClr val="BEA8A8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 txBox="1"/>
            <p:nvPr/>
          </p:nvSpPr>
          <p:spPr>
            <a:xfrm>
              <a:off x="5211576" y="1742548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Identificación</a:t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4237207" y="3801488"/>
              <a:ext cx="1573870" cy="1573870"/>
            </a:xfrm>
            <a:prstGeom prst="ellipse">
              <a:avLst/>
            </a:prstGeom>
            <a:solidFill>
              <a:srgbClr val="C9A9A9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 txBox="1"/>
            <p:nvPr/>
          </p:nvSpPr>
          <p:spPr>
            <a:xfrm>
              <a:off x="4467695" y="4031976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Flag</a:t>
              </a:r>
              <a:endParaRPr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1829960" y="3801488"/>
              <a:ext cx="1573870" cy="1573870"/>
            </a:xfrm>
            <a:prstGeom prst="ellipse">
              <a:avLst/>
            </a:prstGeom>
            <a:solidFill>
              <a:srgbClr val="D1ABA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 txBox="1"/>
            <p:nvPr/>
          </p:nvSpPr>
          <p:spPr>
            <a:xfrm>
              <a:off x="2060448" y="4031976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Fragment Offset</a:t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086079" y="1512060"/>
              <a:ext cx="1573870" cy="1573870"/>
            </a:xfrm>
            <a:prstGeom prst="ellipse">
              <a:avLst/>
            </a:prstGeom>
            <a:solidFill>
              <a:srgbClr val="D9ADAD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 txBox="1"/>
            <p:nvPr/>
          </p:nvSpPr>
          <p:spPr>
            <a:xfrm>
              <a:off x="1316567" y="1742548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Checksum</a:t>
              </a:r>
              <a:endParaRPr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>
            <a:spLocks noGrp="1"/>
          </p:cNvSpPr>
          <p:nvPr>
            <p:ph type="title"/>
          </p:nvPr>
        </p:nvSpPr>
        <p:spPr>
          <a:xfrm>
            <a:off x="1614488" y="217488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 cambió ?</a:t>
            </a:r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ldNum" idx="12"/>
          </p:nvPr>
        </p:nvSpPr>
        <p:spPr>
          <a:xfrm>
            <a:off x="7119938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pSp>
        <p:nvGrpSpPr>
          <p:cNvPr id="285" name="Google Shape;285;p20"/>
          <p:cNvGrpSpPr/>
          <p:nvPr/>
        </p:nvGrpSpPr>
        <p:grpSpPr>
          <a:xfrm>
            <a:off x="1799148" y="1264622"/>
            <a:ext cx="5468879" cy="5278243"/>
            <a:chOff x="1086079" y="97115"/>
            <a:chExt cx="5468879" cy="5278243"/>
          </a:xfrm>
        </p:grpSpPr>
        <p:sp>
          <p:nvSpPr>
            <p:cNvPr id="286" name="Google Shape;286;p20"/>
            <p:cNvSpPr/>
            <p:nvPr/>
          </p:nvSpPr>
          <p:spPr>
            <a:xfrm>
              <a:off x="2246648" y="1357907"/>
              <a:ext cx="3147741" cy="3147741"/>
            </a:xfrm>
            <a:prstGeom prst="ellipse">
              <a:avLst/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 txBox="1"/>
            <p:nvPr/>
          </p:nvSpPr>
          <p:spPr>
            <a:xfrm>
              <a:off x="2707624" y="1818883"/>
              <a:ext cx="2225789" cy="2225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925" tIns="74925" rIns="74925" bIns="74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900"/>
                <a:buFont typeface="Arial"/>
                <a:buNone/>
              </a:pPr>
              <a:r>
                <a:rPr lang="en-US" sz="5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Que se quitó?</a:t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3033584" y="97115"/>
              <a:ext cx="1573870" cy="1573870"/>
            </a:xfrm>
            <a:prstGeom prst="ellipse">
              <a:avLst/>
            </a:prstGeom>
            <a:gradFill>
              <a:gsLst>
                <a:gs pos="0">
                  <a:srgbClr val="FF9699"/>
                </a:gs>
                <a:gs pos="35000">
                  <a:srgbClr val="FFB4B5"/>
                </a:gs>
                <a:gs pos="100000">
                  <a:srgbClr val="FFDFDF"/>
                </a:gs>
              </a:gsLst>
              <a:lin ang="16200000" scaled="0"/>
            </a:gradFill>
            <a:ln w="9525" cap="flat" cmpd="sng">
              <a:solidFill>
                <a:srgbClr val="FC757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 txBox="1"/>
            <p:nvPr/>
          </p:nvSpPr>
          <p:spPr>
            <a:xfrm>
              <a:off x="3264072" y="327603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Header Lengh</a:t>
              </a:r>
              <a:endPara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4981088" y="1512060"/>
              <a:ext cx="1573870" cy="1573870"/>
            </a:xfrm>
            <a:prstGeom prst="ellipse">
              <a:avLst/>
            </a:prstGeom>
            <a:solidFill>
              <a:srgbClr val="BEA8A8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 txBox="1"/>
            <p:nvPr/>
          </p:nvSpPr>
          <p:spPr>
            <a:xfrm>
              <a:off x="5211576" y="1742548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Identificación</a:t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4237207" y="3801488"/>
              <a:ext cx="1573870" cy="1573870"/>
            </a:xfrm>
            <a:prstGeom prst="ellipse">
              <a:avLst/>
            </a:prstGeom>
            <a:solidFill>
              <a:srgbClr val="C9A9A9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 txBox="1"/>
            <p:nvPr/>
          </p:nvSpPr>
          <p:spPr>
            <a:xfrm>
              <a:off x="4467695" y="4031976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Flag</a:t>
              </a:r>
              <a:endParaRPr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1829960" y="3801488"/>
              <a:ext cx="1573870" cy="1573870"/>
            </a:xfrm>
            <a:prstGeom prst="ellipse">
              <a:avLst/>
            </a:prstGeom>
            <a:solidFill>
              <a:srgbClr val="D1ABA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 txBox="1"/>
            <p:nvPr/>
          </p:nvSpPr>
          <p:spPr>
            <a:xfrm>
              <a:off x="2060448" y="4031976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Fragment Offset</a:t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1086079" y="1512060"/>
              <a:ext cx="1573870" cy="1573870"/>
            </a:xfrm>
            <a:prstGeom prst="ellipse">
              <a:avLst/>
            </a:prstGeom>
            <a:solidFill>
              <a:srgbClr val="D9ADAD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 txBox="1"/>
            <p:nvPr/>
          </p:nvSpPr>
          <p:spPr>
            <a:xfrm>
              <a:off x="1316567" y="1742548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Checksum</a:t>
              </a:r>
              <a:endParaRPr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20"/>
          <p:cNvSpPr/>
          <p:nvPr/>
        </p:nvSpPr>
        <p:spPr>
          <a:xfrm>
            <a:off x="5722411" y="1193361"/>
            <a:ext cx="3075413" cy="1148130"/>
          </a:xfrm>
          <a:prstGeom prst="wedgeEllipseCallout">
            <a:avLst>
              <a:gd name="adj1" fmla="val -62624"/>
              <a:gd name="adj2" fmla="val 26521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 tener tamaño fijo no se necesita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>
            <a:spLocks noGrp="1"/>
          </p:cNvSpPr>
          <p:nvPr>
            <p:ph type="title"/>
          </p:nvPr>
        </p:nvSpPr>
        <p:spPr>
          <a:xfrm>
            <a:off x="1614488" y="217488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 cambió ?</a:t>
            </a:r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sldNum" idx="12"/>
          </p:nvPr>
        </p:nvSpPr>
        <p:spPr>
          <a:xfrm>
            <a:off x="7119938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pSp>
        <p:nvGrpSpPr>
          <p:cNvPr id="305" name="Google Shape;305;p21"/>
          <p:cNvGrpSpPr/>
          <p:nvPr/>
        </p:nvGrpSpPr>
        <p:grpSpPr>
          <a:xfrm>
            <a:off x="1799148" y="1264622"/>
            <a:ext cx="5468879" cy="5278243"/>
            <a:chOff x="1086079" y="97115"/>
            <a:chExt cx="5468879" cy="5278243"/>
          </a:xfrm>
        </p:grpSpPr>
        <p:sp>
          <p:nvSpPr>
            <p:cNvPr id="306" name="Google Shape;306;p21"/>
            <p:cNvSpPr/>
            <p:nvPr/>
          </p:nvSpPr>
          <p:spPr>
            <a:xfrm>
              <a:off x="2246648" y="1357907"/>
              <a:ext cx="3147741" cy="3147741"/>
            </a:xfrm>
            <a:prstGeom prst="ellipse">
              <a:avLst/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 txBox="1"/>
            <p:nvPr/>
          </p:nvSpPr>
          <p:spPr>
            <a:xfrm>
              <a:off x="2707624" y="1818883"/>
              <a:ext cx="2225789" cy="2225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925" tIns="74925" rIns="74925" bIns="74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900"/>
                <a:buFont typeface="Arial"/>
                <a:buNone/>
              </a:pPr>
              <a:r>
                <a:rPr lang="en-US" sz="5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Que se quitó?</a:t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3033584" y="97115"/>
              <a:ext cx="1573870" cy="1573870"/>
            </a:xfrm>
            <a:prstGeom prst="ellipse">
              <a:avLst/>
            </a:prstGeom>
            <a:solidFill>
              <a:srgbClr val="B4A8A8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3264072" y="327603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25" tIns="24125" rIns="24125" bIns="24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US" sz="1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Header Lengh</a:t>
              </a:r>
              <a:endParaRPr sz="1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4981088" y="1512060"/>
              <a:ext cx="1573870" cy="1573870"/>
            </a:xfrm>
            <a:prstGeom prst="ellipse">
              <a:avLst/>
            </a:prstGeom>
            <a:gradFill>
              <a:gsLst>
                <a:gs pos="0">
                  <a:srgbClr val="FF9699"/>
                </a:gs>
                <a:gs pos="35000">
                  <a:srgbClr val="FFB4B5"/>
                </a:gs>
                <a:gs pos="100000">
                  <a:srgbClr val="FFDFDF"/>
                </a:gs>
              </a:gsLst>
              <a:lin ang="16200000" scaled="0"/>
            </a:gradFill>
            <a:ln w="9525" cap="flat" cmpd="sng">
              <a:solidFill>
                <a:srgbClr val="FC757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 txBox="1"/>
            <p:nvPr/>
          </p:nvSpPr>
          <p:spPr>
            <a:xfrm>
              <a:off x="5211576" y="1742548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Identificación</a:t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4237207" y="3801488"/>
              <a:ext cx="1573870" cy="1573870"/>
            </a:xfrm>
            <a:prstGeom prst="ellipse">
              <a:avLst/>
            </a:prstGeom>
            <a:gradFill>
              <a:gsLst>
                <a:gs pos="0">
                  <a:srgbClr val="FF9699"/>
                </a:gs>
                <a:gs pos="35000">
                  <a:srgbClr val="FFB4B5"/>
                </a:gs>
                <a:gs pos="100000">
                  <a:srgbClr val="FFDFDF"/>
                </a:gs>
              </a:gsLst>
              <a:lin ang="16200000" scaled="0"/>
            </a:gradFill>
            <a:ln w="9525" cap="flat" cmpd="sng">
              <a:solidFill>
                <a:srgbClr val="FC757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 txBox="1"/>
            <p:nvPr/>
          </p:nvSpPr>
          <p:spPr>
            <a:xfrm>
              <a:off x="4467695" y="4031976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Flag</a:t>
              </a:r>
              <a:endParaRPr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1829960" y="3801488"/>
              <a:ext cx="1573870" cy="1573870"/>
            </a:xfrm>
            <a:prstGeom prst="ellipse">
              <a:avLst/>
            </a:prstGeom>
            <a:gradFill>
              <a:gsLst>
                <a:gs pos="0">
                  <a:srgbClr val="FF9699"/>
                </a:gs>
                <a:gs pos="35000">
                  <a:srgbClr val="FFB4B5"/>
                </a:gs>
                <a:gs pos="100000">
                  <a:srgbClr val="FFDFDF"/>
                </a:gs>
              </a:gsLst>
              <a:lin ang="16200000" scaled="0"/>
            </a:gradFill>
            <a:ln w="9525" cap="flat" cmpd="sng">
              <a:solidFill>
                <a:srgbClr val="FC757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 txBox="1"/>
            <p:nvPr/>
          </p:nvSpPr>
          <p:spPr>
            <a:xfrm>
              <a:off x="2060448" y="4031976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Fragment Offset</a:t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1086079" y="1512060"/>
              <a:ext cx="1573870" cy="1573870"/>
            </a:xfrm>
            <a:prstGeom prst="ellipse">
              <a:avLst/>
            </a:prstGeom>
            <a:solidFill>
              <a:srgbClr val="D9ADAD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 txBox="1"/>
            <p:nvPr/>
          </p:nvSpPr>
          <p:spPr>
            <a:xfrm>
              <a:off x="1316567" y="1742548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25" tIns="24125" rIns="24125" bIns="241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-US" sz="1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Checksum</a:t>
              </a:r>
              <a:endParaRPr sz="1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21"/>
          <p:cNvSpPr txBox="1"/>
          <p:nvPr/>
        </p:nvSpPr>
        <p:spPr>
          <a:xfrm>
            <a:off x="6187884" y="4207366"/>
            <a:ext cx="295612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 caso de ser necesario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fragmentar se indica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 las Extensiones.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Solo fragmenta el origen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>
            <a:spLocks noGrp="1"/>
          </p:cNvSpPr>
          <p:nvPr>
            <p:ph type="title"/>
          </p:nvPr>
        </p:nvSpPr>
        <p:spPr>
          <a:xfrm>
            <a:off x="1614488" y="217488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 cambió ?</a:t>
            </a:r>
            <a:endParaRPr/>
          </a:p>
        </p:txBody>
      </p:sp>
      <p:sp>
        <p:nvSpPr>
          <p:cNvPr id="324" name="Google Shape;324;p22"/>
          <p:cNvSpPr txBox="1">
            <a:spLocks noGrp="1"/>
          </p:cNvSpPr>
          <p:nvPr>
            <p:ph type="sldNum" idx="12"/>
          </p:nvPr>
        </p:nvSpPr>
        <p:spPr>
          <a:xfrm>
            <a:off x="7119938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1799148" y="1264622"/>
            <a:ext cx="5468879" cy="5278243"/>
            <a:chOff x="1086079" y="97115"/>
            <a:chExt cx="5468879" cy="5278243"/>
          </a:xfrm>
        </p:grpSpPr>
        <p:sp>
          <p:nvSpPr>
            <p:cNvPr id="326" name="Google Shape;326;p22"/>
            <p:cNvSpPr/>
            <p:nvPr/>
          </p:nvSpPr>
          <p:spPr>
            <a:xfrm>
              <a:off x="2246648" y="1357907"/>
              <a:ext cx="3147741" cy="3147741"/>
            </a:xfrm>
            <a:prstGeom prst="ellipse">
              <a:avLst/>
            </a:prstGeom>
            <a:solidFill>
              <a:schemeClr val="accent3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 txBox="1"/>
            <p:nvPr/>
          </p:nvSpPr>
          <p:spPr>
            <a:xfrm>
              <a:off x="2707624" y="1818883"/>
              <a:ext cx="2225789" cy="2225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925" tIns="74925" rIns="74925" bIns="74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900"/>
                <a:buFont typeface="Arial"/>
                <a:buNone/>
              </a:pPr>
              <a:r>
                <a:rPr lang="en-US" sz="59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Que se quitó?</a:t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3033584" y="97115"/>
              <a:ext cx="1573870" cy="1573870"/>
            </a:xfrm>
            <a:prstGeom prst="ellipse">
              <a:avLst/>
            </a:prstGeom>
            <a:solidFill>
              <a:srgbClr val="B4A8A8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 txBox="1"/>
            <p:nvPr/>
          </p:nvSpPr>
          <p:spPr>
            <a:xfrm>
              <a:off x="3264072" y="327603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Header Lengh</a:t>
              </a:r>
              <a:endParaRPr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4981088" y="1512060"/>
              <a:ext cx="1573870" cy="1573870"/>
            </a:xfrm>
            <a:prstGeom prst="ellipse">
              <a:avLst/>
            </a:prstGeom>
            <a:solidFill>
              <a:srgbClr val="BEA8A8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 txBox="1"/>
            <p:nvPr/>
          </p:nvSpPr>
          <p:spPr>
            <a:xfrm>
              <a:off x="5211576" y="1742548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Identificación</a:t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4237207" y="3801488"/>
              <a:ext cx="1573870" cy="1573870"/>
            </a:xfrm>
            <a:prstGeom prst="ellipse">
              <a:avLst/>
            </a:prstGeom>
            <a:solidFill>
              <a:srgbClr val="C9A9A9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 txBox="1"/>
            <p:nvPr/>
          </p:nvSpPr>
          <p:spPr>
            <a:xfrm>
              <a:off x="4467695" y="4031976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Flag</a:t>
              </a:r>
              <a:endParaRPr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829960" y="3801488"/>
              <a:ext cx="1573870" cy="1573870"/>
            </a:xfrm>
            <a:prstGeom prst="ellipse">
              <a:avLst/>
            </a:prstGeom>
            <a:solidFill>
              <a:srgbClr val="D1ABA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 txBox="1"/>
            <p:nvPr/>
          </p:nvSpPr>
          <p:spPr>
            <a:xfrm>
              <a:off x="2060448" y="4031976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Feagnent Offset</a:t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086079" y="1512060"/>
              <a:ext cx="1573870" cy="1573870"/>
            </a:xfrm>
            <a:prstGeom prst="ellipse">
              <a:avLst/>
            </a:prstGeom>
            <a:gradFill>
              <a:gsLst>
                <a:gs pos="0">
                  <a:srgbClr val="FF9699"/>
                </a:gs>
                <a:gs pos="35000">
                  <a:srgbClr val="FFB4B5"/>
                </a:gs>
                <a:gs pos="100000">
                  <a:srgbClr val="FFDFDF"/>
                </a:gs>
              </a:gsLst>
              <a:lin ang="16200000" scaled="0"/>
            </a:gradFill>
            <a:ln w="9525" cap="flat" cmpd="sng">
              <a:solidFill>
                <a:srgbClr val="FC757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 txBox="1"/>
            <p:nvPr/>
          </p:nvSpPr>
          <p:spPr>
            <a:xfrm>
              <a:off x="1316567" y="1742548"/>
              <a:ext cx="1112894" cy="11128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5550" tIns="35550" rIns="35550" bIns="35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Checksum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22"/>
          <p:cNvSpPr txBox="1"/>
          <p:nvPr/>
        </p:nvSpPr>
        <p:spPr>
          <a:xfrm>
            <a:off x="0" y="4253261"/>
            <a:ext cx="27374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quita para aumentar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rendimiento, se deja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chequeo a las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capas superiores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3"/>
          <p:cNvSpPr txBox="1">
            <a:spLocks noGrp="1"/>
          </p:cNvSpPr>
          <p:nvPr>
            <p:ph type="title"/>
          </p:nvPr>
        </p:nvSpPr>
        <p:spPr>
          <a:xfrm>
            <a:off x="1614487" y="217487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 sz="4400" b="0" i="1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Unicast</a:t>
            </a:r>
            <a:endParaRPr/>
          </a:p>
        </p:txBody>
      </p:sp>
      <p:sp>
        <p:nvSpPr>
          <p:cNvPr id="402" name="Google Shape;402;p23"/>
          <p:cNvSpPr txBox="1"/>
          <p:nvPr/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403" name="Google Shape;403;p23"/>
          <p:cNvSpPr txBox="1"/>
          <p:nvPr/>
        </p:nvSpPr>
        <p:spPr>
          <a:xfrm>
            <a:off x="831850" y="1992312"/>
            <a:ext cx="74009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XXXX:XXXX:XXXX:XXXX</a:t>
            </a: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YYYY:YYYY:YYYY:YYYY</a:t>
            </a:r>
            <a:endParaRPr/>
          </a:p>
        </p:txBody>
      </p:sp>
      <p:sp>
        <p:nvSpPr>
          <p:cNvPr id="404" name="Google Shape;404;p23"/>
          <p:cNvSpPr/>
          <p:nvPr/>
        </p:nvSpPr>
        <p:spPr>
          <a:xfrm rot="-5400000">
            <a:off x="2263775" y="631825"/>
            <a:ext cx="781050" cy="3644900"/>
          </a:xfrm>
          <a:prstGeom prst="leftBrace">
            <a:avLst>
              <a:gd name="adj1" fmla="val 952"/>
              <a:gd name="adj2" fmla="val 108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/>
          <p:nvPr/>
        </p:nvSpPr>
        <p:spPr>
          <a:xfrm rot="-5400000">
            <a:off x="6019800" y="631825"/>
            <a:ext cx="781050" cy="3644900"/>
          </a:xfrm>
          <a:prstGeom prst="leftBrace">
            <a:avLst>
              <a:gd name="adj1" fmla="val 952"/>
              <a:gd name="adj2" fmla="val 108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5753100" y="3068637"/>
            <a:ext cx="2222500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59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FF59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 ID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Manualmente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DHPv6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EUI-64</a:t>
            </a:r>
            <a:endParaRPr/>
          </a:p>
        </p:txBody>
      </p:sp>
      <p:sp>
        <p:nvSpPr>
          <p:cNvPr id="407" name="Google Shape;407;p23"/>
          <p:cNvSpPr txBox="1"/>
          <p:nvPr/>
        </p:nvSpPr>
        <p:spPr>
          <a:xfrm>
            <a:off x="968375" y="2925762"/>
            <a:ext cx="3619500" cy="113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59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FF59"/>
                </a:solidFill>
                <a:latin typeface="Arial"/>
                <a:ea typeface="Arial"/>
                <a:cs typeface="Arial"/>
                <a:sym typeface="Arial"/>
              </a:rPr>
              <a:t>64 BITS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ID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Asignada administrativamente</a:t>
            </a:r>
            <a:endParaRPr/>
          </a:p>
        </p:txBody>
      </p:sp>
      <p:pic>
        <p:nvPicPr>
          <p:cNvPr id="408" name="Google Shape;40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25" y="4252912"/>
            <a:ext cx="5030787" cy="2303462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3"/>
          <p:cNvSpPr txBox="1"/>
          <p:nvPr/>
        </p:nvSpPr>
        <p:spPr>
          <a:xfrm>
            <a:off x="11060112" y="4337050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 txBox="1"/>
          <p:nvPr/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pic>
        <p:nvPicPr>
          <p:cNvPr id="348" name="Google Shape;34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6562"/>
            <a:ext cx="9113837" cy="607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912" y="3722687"/>
            <a:ext cx="1577975" cy="224948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6"/>
          <p:cNvSpPr/>
          <p:nvPr/>
        </p:nvSpPr>
        <p:spPr>
          <a:xfrm>
            <a:off x="2947592" y="5050597"/>
            <a:ext cx="276361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8787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rPr>
              <a:t>128 bits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>
            <a:spLocks noGrp="1"/>
          </p:cNvSpPr>
          <p:nvPr>
            <p:ph type="title"/>
          </p:nvPr>
        </p:nvSpPr>
        <p:spPr>
          <a:xfrm>
            <a:off x="1614487" y="217487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 sz="4400" b="0" i="1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EUI – 64 MAC</a:t>
            </a:r>
            <a:endParaRPr/>
          </a:p>
        </p:txBody>
      </p:sp>
      <p:sp>
        <p:nvSpPr>
          <p:cNvPr id="415" name="Google Shape;415;p24"/>
          <p:cNvSpPr txBox="1"/>
          <p:nvPr/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pic>
        <p:nvPicPr>
          <p:cNvPr id="416" name="Google Shape;416;p24" descr="Captura de pantalla 2014-08-01 a la(s) 11.29.4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525" y="1357313"/>
            <a:ext cx="7353300" cy="52038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"/>
          <p:cNvSpPr txBox="1">
            <a:spLocks noGrp="1"/>
          </p:cNvSpPr>
          <p:nvPr>
            <p:ph type="title"/>
          </p:nvPr>
        </p:nvSpPr>
        <p:spPr>
          <a:xfrm>
            <a:off x="1614487" y="217487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 sz="4400" b="0" i="1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de direcciones IPv6</a:t>
            </a:r>
            <a:endParaRPr/>
          </a:p>
        </p:txBody>
      </p:sp>
      <p:sp>
        <p:nvSpPr>
          <p:cNvPr id="422" name="Google Shape;422;p25"/>
          <p:cNvSpPr txBox="1"/>
          <p:nvPr/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pic>
        <p:nvPicPr>
          <p:cNvPr id="423" name="Google Shape;42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12" y="2157412"/>
            <a:ext cx="7631112" cy="32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5"/>
          <p:cNvSpPr txBox="1"/>
          <p:nvPr/>
        </p:nvSpPr>
        <p:spPr>
          <a:xfrm>
            <a:off x="700087" y="1546225"/>
            <a:ext cx="2701925" cy="4721225"/>
          </a:xfrm>
          <a:prstGeom prst="rect">
            <a:avLst/>
          </a:prstGeom>
          <a:solidFill>
            <a:schemeClr val="accent1">
              <a:alpha val="22745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"/>
          <p:cNvSpPr txBox="1">
            <a:spLocks noGrp="1"/>
          </p:cNvSpPr>
          <p:nvPr>
            <p:ph type="title"/>
          </p:nvPr>
        </p:nvSpPr>
        <p:spPr>
          <a:xfrm>
            <a:off x="700087" y="217487"/>
            <a:ext cx="78644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 sz="4400" b="0" i="1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Unicast Address Format</a:t>
            </a:r>
            <a:endParaRPr/>
          </a:p>
        </p:txBody>
      </p:sp>
      <p:sp>
        <p:nvSpPr>
          <p:cNvPr id="430" name="Google Shape;430;p26"/>
          <p:cNvSpPr txBox="1"/>
          <p:nvPr/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pic>
        <p:nvPicPr>
          <p:cNvPr id="431" name="Google Shape;431;p26" descr="Captura de pantalla 2014-08-01 a la(s) 11.34.2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600" y="1465262"/>
            <a:ext cx="865822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6"/>
          <p:cNvSpPr txBox="1"/>
          <p:nvPr/>
        </p:nvSpPr>
        <p:spPr>
          <a:xfrm>
            <a:off x="715962" y="4997450"/>
            <a:ext cx="7815262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Inicia con 001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00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E5E500"/>
                </a:solidFill>
                <a:latin typeface="Arial"/>
                <a:ea typeface="Arial"/>
                <a:cs typeface="Arial"/>
                <a:sym typeface="Arial"/>
              </a:rPr>
              <a:t>Global Prefix </a:t>
            </a: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Asiganado por IANA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00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E5E500"/>
                </a:solidFill>
                <a:latin typeface="Arial"/>
                <a:ea typeface="Arial"/>
                <a:cs typeface="Arial"/>
                <a:sym typeface="Arial"/>
              </a:rPr>
              <a:t>SLA</a:t>
            </a: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Subred, Asignada al usuario por el ISP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00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E5E500"/>
                </a:solidFill>
                <a:latin typeface="Arial"/>
                <a:ea typeface="Arial"/>
                <a:cs typeface="Arial"/>
                <a:sym typeface="Arial"/>
              </a:rPr>
              <a:t>LAN</a:t>
            </a: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Redes individuales administradas por el usuario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3803-27FF-FBC4-9BD9-792C19BC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 de Direcciones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7BE1B7D-1A6B-79E9-8FCD-CADB4B39A5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8B7AFD7-74CD-245B-5233-C2F2CE2D6B81}"/>
              </a:ext>
            </a:extLst>
          </p:cNvPr>
          <p:cNvSpPr txBox="1"/>
          <p:nvPr/>
        </p:nvSpPr>
        <p:spPr>
          <a:xfrm>
            <a:off x="452285" y="1554021"/>
            <a:ext cx="857265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400" b="1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Unspecified</a:t>
            </a:r>
            <a:r>
              <a:rPr lang="es-AR" sz="24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s-AR" sz="2400" b="1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Loopback</a:t>
            </a:r>
            <a:r>
              <a:rPr lang="es-AR" sz="24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s-AR" sz="2400" b="1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Embedded</a:t>
            </a:r>
            <a:r>
              <a:rPr lang="es-AR" sz="2400" b="1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IPv4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Unspecified address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is an all 0 address and cannot be assigned to an interface. It would be typed as ::. This is only used as a source address to indicate the absence of an actual </a:t>
            </a:r>
            <a:r>
              <a:rPr lang="es-AR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address</a:t>
            </a:r>
            <a:r>
              <a:rPr lang="es-AR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AR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Loopback Address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is all 0’s except for the last bit, which is 1. It would be typed as ::1. It operates the same as the IPv4 127.0.0.1 loopback address.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IPv4 Embedded addresses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are IPv6 addresses with an IPv4 address embedded in the low-order 32 bits. They are used to transition networks from IPv4 to IPv6.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es-AR" sz="18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Address</a:t>
            </a:r>
            <a:r>
              <a:rPr lang="es-AR" sz="1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s-AR" sz="18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Range</a:t>
            </a:r>
            <a:r>
              <a:rPr lang="es-AR" sz="18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0000:0000:0000:0000:0000:0000:0000:0000/8 </a:t>
            </a:r>
            <a:r>
              <a:rPr lang="es-AR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to</a:t>
            </a:r>
            <a:r>
              <a:rPr lang="es-AR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00FF:FFFF:FFFF:FFFF:FFFF:FFFF:FFFF:FFFF/8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38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02AF-A528-EB56-1AEE-17E8AC59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Globales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245DCFA-D325-9C1E-DC57-327871A1CD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E06CB1-37B2-4151-CB8F-0E6D1EEAB955}"/>
              </a:ext>
            </a:extLst>
          </p:cNvPr>
          <p:cNvSpPr txBox="1"/>
          <p:nvPr/>
        </p:nvSpPr>
        <p:spPr>
          <a:xfrm>
            <a:off x="1017638" y="1986517"/>
            <a:ext cx="70743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Global Unicast addresses </a:t>
            </a:r>
            <a:r>
              <a:rPr lang="en-US" sz="2400" dirty="0">
                <a:solidFill>
                  <a:schemeClr val="bg1"/>
                </a:solidFill>
              </a:rPr>
              <a:t>are used to uniquely identify a specific interface on a host and can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be used as a public address on the internet.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Address Range: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2000:0000:0000:0000:0000:0000:0000:0000/3 to 3FFF:FFFF:FFFF:FFFF:FFFF:FFFF:FFFF:FFFF/3</a:t>
            </a:r>
            <a:endParaRPr lang="es-A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41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210A8-AC09-44F7-D53C-23B5F550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487" y="187991"/>
            <a:ext cx="6291262" cy="708025"/>
          </a:xfrm>
        </p:spPr>
        <p:txBody>
          <a:bodyPr/>
          <a:lstStyle/>
          <a:p>
            <a:r>
              <a:rPr lang="es-AR" dirty="0"/>
              <a:t>Locales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7A537E9-0DC7-05B5-1EEB-2520ED82D0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DC5FD0-46EC-AF9F-696F-9C7BEF406BFF}"/>
              </a:ext>
            </a:extLst>
          </p:cNvPr>
          <p:cNvSpPr txBox="1"/>
          <p:nvPr/>
        </p:nvSpPr>
        <p:spPr>
          <a:xfrm>
            <a:off x="545690" y="1523658"/>
            <a:ext cx="8126361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Unique local Unicast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Unique local Unicast addresses are roughly the same as IPv4 private addresses.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i="1" dirty="0">
                <a:solidFill>
                  <a:schemeClr val="bg1"/>
                </a:solidFill>
              </a:rPr>
              <a:t>Address Range:</a:t>
            </a:r>
          </a:p>
          <a:p>
            <a:r>
              <a:rPr lang="en-US" sz="1800" dirty="0">
                <a:solidFill>
                  <a:schemeClr val="bg1"/>
                </a:solidFill>
              </a:rPr>
              <a:t>FC00:0000:0000:0000:0000:0000:0000:0000/7 to FDFF:FFFF:FFFF:FFFF:FFFF:FFFF:FFFF:FFFF/7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Link-local Unicast</a:t>
            </a:r>
          </a:p>
          <a:p>
            <a:r>
              <a:rPr lang="en-US" sz="1800" dirty="0">
                <a:solidFill>
                  <a:schemeClr val="bg1"/>
                </a:solidFill>
              </a:rPr>
              <a:t>Link-local addresses are unicast addresses that are limited to a point to point connection within a local network. Routers will not forward packets with a link-local address.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i="1" dirty="0">
                <a:solidFill>
                  <a:schemeClr val="bg1"/>
                </a:solidFill>
              </a:rPr>
              <a:t>Address Range:</a:t>
            </a:r>
          </a:p>
          <a:p>
            <a:r>
              <a:rPr lang="en-US" sz="1800" dirty="0">
                <a:solidFill>
                  <a:schemeClr val="bg1"/>
                </a:solidFill>
              </a:rPr>
              <a:t>FE80:0000:0000:0000:0000:0000:0000:0000/10 to FEBF:FFFF:FFFF:FFFF:FFFF:FFFF:FFFF:FFFF/10</a:t>
            </a:r>
          </a:p>
          <a:p>
            <a:endParaRPr lang="es-A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16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372C8-AD5C-8C36-1EF7-98969347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Asignacion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7AD2605-65A1-8322-E6C3-A8B8CA742E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4FC9A7-6F73-D3A4-55F2-8AFEF72A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090"/>
            <a:ext cx="9158345" cy="53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63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08409-1271-4399-E53C-5F5A3A31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B327728-D369-0FA0-6044-548AEC7A83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B8E987-25C7-272C-52F8-EB01B3D2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56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7DA0D0A-FC55-41A5-5583-89E70A6832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4932E3-8B3C-6F88-3CDD-D4CA84A9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89" y="152400"/>
            <a:ext cx="7708490" cy="65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21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1B1A2-6820-51A1-D699-48BA4966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Global </a:t>
            </a:r>
            <a:r>
              <a:rPr lang="es-AR" dirty="0" err="1"/>
              <a:t>Unicast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BC2069E-EFA3-B08D-BFF2-38E5446DD3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C681E9-1D61-142E-7306-C05873185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88" y="2031780"/>
            <a:ext cx="7741379" cy="202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7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/>
          <p:nvPr/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pic>
        <p:nvPicPr>
          <p:cNvPr id="356" name="Google Shape;356;p17" descr="¿y ahora? 3 feb 2011 icann anuncia no hay mas i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550" y="1309687"/>
            <a:ext cx="6537325" cy="528161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7"/>
          <p:cNvSpPr txBox="1">
            <a:spLocks noGrp="1"/>
          </p:cNvSpPr>
          <p:nvPr>
            <p:ph type="title"/>
          </p:nvPr>
        </p:nvSpPr>
        <p:spPr>
          <a:xfrm>
            <a:off x="1614487" y="217487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 sz="4400" b="0" i="1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Pánico en las calles</a:t>
            </a:r>
            <a:endParaRPr/>
          </a:p>
        </p:txBody>
      </p:sp>
      <p:sp>
        <p:nvSpPr>
          <p:cNvPr id="358" name="Google Shape;358;p17"/>
          <p:cNvSpPr/>
          <p:nvPr/>
        </p:nvSpPr>
        <p:spPr>
          <a:xfrm>
            <a:off x="6056654" y="2376898"/>
            <a:ext cx="2491042" cy="1286807"/>
          </a:xfrm>
          <a:prstGeom prst="wedgeEllipseCallout">
            <a:avLst>
              <a:gd name="adj1" fmla="val 17106"/>
              <a:gd name="adj2" fmla="val 91050"/>
            </a:avLst>
          </a:prstGeom>
          <a:gradFill>
            <a:gsLst>
              <a:gs pos="0">
                <a:srgbClr val="CCFFCC"/>
              </a:gs>
              <a:gs pos="80000">
                <a:srgbClr val="000000">
                  <a:alpha val="66666"/>
                </a:srgbClr>
              </a:gs>
              <a:gs pos="100000">
                <a:srgbClr val="000000">
                  <a:alpha val="66666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NOOOO !!</a:t>
            </a:r>
            <a:endParaRPr/>
          </a:p>
        </p:txBody>
      </p:sp>
      <p:pic>
        <p:nvPicPr>
          <p:cNvPr id="359" name="Google Shape;35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604" y="4281671"/>
            <a:ext cx="2259101" cy="1823417"/>
          </a:xfrm>
          <a:prstGeom prst="rect">
            <a:avLst/>
          </a:prstGeom>
          <a:gradFill>
            <a:gsLst>
              <a:gs pos="0">
                <a:srgbClr val="EBA1EC"/>
              </a:gs>
              <a:gs pos="35000">
                <a:srgbClr val="F1BDF1"/>
              </a:gs>
              <a:gs pos="100000">
                <a:srgbClr val="FAE5FA"/>
              </a:gs>
            </a:gsLst>
            <a:lin ang="16200000" scaled="0"/>
          </a:gradFill>
          <a:ln w="9525" cap="flat" cmpd="sng">
            <a:solidFill>
              <a:srgbClr val="980098"/>
            </a:solidFill>
            <a:prstDash val="solid"/>
            <a:round/>
            <a:headEnd type="none" w="sm" len="sm"/>
            <a:tailEnd type="none" w="sm" len="sm"/>
          </a:ln>
          <a:effectLst>
            <a:outerShdw blurRad="152400" dist="317500" dir="5400000" sx="90000" sy="-19000" rotWithShape="0">
              <a:srgbClr val="000000">
                <a:alpha val="14901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90309-B1D7-CADA-CC55-F7BDD768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Asignaciones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9485B69-7C81-03F5-A7D7-D4A5F3FDB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EB9AD4-DE89-EE0E-CA1E-15DD639A8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629"/>
            <a:ext cx="9156516" cy="557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63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2EC61-4DD5-DA5D-27EF-3A1311D9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Subredes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9D04DD-5218-5ABA-DFEE-06428A3C89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068454-4382-9808-07D7-C88AB104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63" y="1373576"/>
            <a:ext cx="7440274" cy="543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42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CFE24-5260-F47F-5494-B246E49D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5036112" y="2977358"/>
            <a:ext cx="6291262" cy="708025"/>
          </a:xfrm>
        </p:spPr>
        <p:txBody>
          <a:bodyPr/>
          <a:lstStyle/>
          <a:p>
            <a:r>
              <a:rPr lang="es-AR" dirty="0" err="1"/>
              <a:t>Ejemolo</a:t>
            </a:r>
            <a:r>
              <a:rPr lang="es-AR" dirty="0"/>
              <a:t> de Subneteo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A64CE95-78FF-1B6B-2E5F-99064B221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8935D-6D87-E8B0-96D4-047346A1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3" y="20473"/>
            <a:ext cx="6764594" cy="683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37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FAC0D-350E-CA04-7A2A-26027BC8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Otro ejemplo de </a:t>
            </a:r>
            <a:r>
              <a:rPr lang="es-AR" dirty="0" err="1"/>
              <a:t>subneteo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199878B-FD9A-C2D4-3E64-2D0E9F7348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F862DC-28AA-0B74-DF96-3626658DF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7" y="1574647"/>
            <a:ext cx="8871911" cy="40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80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827CE-4179-FC53-547F-2C6C9E21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Resolver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AF54407-F924-134E-17E7-D36FF990AB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C5C8F5-7BA8-8C36-4E9E-0F1EDC05F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55"/>
          <a:stretch/>
        </p:blipFill>
        <p:spPr>
          <a:xfrm>
            <a:off x="423029" y="1486238"/>
            <a:ext cx="8406339" cy="136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7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827CE-4179-FC53-547F-2C6C9E21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Resolver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AF54407-F924-134E-17E7-D36FF990AB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C5C8F5-7BA8-8C36-4E9E-0F1EDC05F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29" y="1486238"/>
            <a:ext cx="8406339" cy="51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1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363CA-8E2D-7A7B-1187-00A291C1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006157" y="3205957"/>
            <a:ext cx="6291262" cy="708025"/>
          </a:xfrm>
        </p:spPr>
        <p:txBody>
          <a:bodyPr/>
          <a:lstStyle/>
          <a:p>
            <a:r>
              <a:rPr lang="es-AR" dirty="0"/>
              <a:t>Resolver 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4514FE-F802-9805-3AAF-899AA72E3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CC19E2-C9BC-28B2-45E1-A34A6E3A8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244"/>
          <a:stretch/>
        </p:blipFill>
        <p:spPr>
          <a:xfrm>
            <a:off x="199555" y="123119"/>
            <a:ext cx="6496213" cy="10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56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363CA-8E2D-7A7B-1187-00A291C1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006157" y="3205957"/>
            <a:ext cx="6291262" cy="708025"/>
          </a:xfrm>
        </p:spPr>
        <p:txBody>
          <a:bodyPr/>
          <a:lstStyle/>
          <a:p>
            <a:r>
              <a:rPr lang="es-AR" dirty="0"/>
              <a:t>Resolver 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4514FE-F802-9805-3AAF-899AA72E3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CC19E2-C9BC-28B2-45E1-A34A6E3A8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55" y="123119"/>
            <a:ext cx="6496213" cy="677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24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515DD-DF6E-902F-8AF7-17392FC6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F86D003-C9B4-B3FD-D822-A41A2BB598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5D13F0-93D8-73D2-990D-11D7B9D91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98"/>
          <a:stretch/>
        </p:blipFill>
        <p:spPr>
          <a:xfrm>
            <a:off x="358877" y="76449"/>
            <a:ext cx="8426245" cy="38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15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515DD-DF6E-902F-8AF7-17392FC6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F86D003-C9B4-B3FD-D822-A41A2BB598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5D13F0-93D8-73D2-990D-11D7B9D9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77" y="76449"/>
            <a:ext cx="8426245" cy="67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5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>
            <a:spLocks noGrp="1"/>
          </p:cNvSpPr>
          <p:nvPr>
            <p:ph type="title"/>
          </p:nvPr>
        </p:nvSpPr>
        <p:spPr>
          <a:xfrm>
            <a:off x="1614487" y="217487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 sz="4400" b="0" i="1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Limitaciones de IPv4</a:t>
            </a:r>
            <a:endParaRPr/>
          </a:p>
        </p:txBody>
      </p:sp>
      <p:sp>
        <p:nvSpPr>
          <p:cNvPr id="365" name="Google Shape;365;p18"/>
          <p:cNvSpPr txBox="1"/>
          <p:nvPr/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pic>
        <p:nvPicPr>
          <p:cNvPr id="366" name="Google Shape;36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050" y="1457325"/>
            <a:ext cx="7637462" cy="48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76E69-EF75-97D2-92CF-02ED18B0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0D0FC79-80AE-A8DE-1245-86563A8E5B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CD0254-9A2E-17C6-6460-4B2C9EBC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1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5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>
            <a:spLocks noGrp="1"/>
          </p:cNvSpPr>
          <p:nvPr>
            <p:ph type="title"/>
          </p:nvPr>
        </p:nvSpPr>
        <p:spPr>
          <a:xfrm>
            <a:off x="1614487" y="217487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 sz="4400" b="0" i="1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Funcionalidad de IPv6 1</a:t>
            </a:r>
            <a:endParaRPr/>
          </a:p>
        </p:txBody>
      </p:sp>
      <p:sp>
        <p:nvSpPr>
          <p:cNvPr id="372" name="Google Shape;372;p19"/>
          <p:cNvSpPr txBox="1"/>
          <p:nvPr/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pic>
        <p:nvPicPr>
          <p:cNvPr id="373" name="Google Shape;37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25" y="1189037"/>
            <a:ext cx="8124825" cy="573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/>
          <p:nvPr/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379" name="Google Shape;379;p20"/>
          <p:cNvSpPr txBox="1">
            <a:spLocks noGrp="1"/>
          </p:cNvSpPr>
          <p:nvPr>
            <p:ph type="title"/>
          </p:nvPr>
        </p:nvSpPr>
        <p:spPr>
          <a:xfrm>
            <a:off x="1614487" y="217487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 sz="4400" b="0" i="1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Funcionalidad de IPv6 2</a:t>
            </a:r>
            <a:endParaRPr/>
          </a:p>
        </p:txBody>
      </p:sp>
      <p:pic>
        <p:nvPicPr>
          <p:cNvPr id="380" name="Google Shape;38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875" y="1036637"/>
            <a:ext cx="8313737" cy="57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/>
          </p:nvPr>
        </p:nvSpPr>
        <p:spPr>
          <a:xfrm>
            <a:off x="1614487" y="217487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 sz="4400" b="0" i="1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Direcciones </a:t>
            </a:r>
            <a:endParaRPr/>
          </a:p>
        </p:txBody>
      </p:sp>
      <p:sp>
        <p:nvSpPr>
          <p:cNvPr id="386" name="Google Shape;386;p21"/>
          <p:cNvSpPr txBox="1"/>
          <p:nvPr/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387" name="Google Shape;387;p21"/>
          <p:cNvSpPr txBox="1"/>
          <p:nvPr/>
        </p:nvSpPr>
        <p:spPr>
          <a:xfrm>
            <a:off x="0" y="3197225"/>
            <a:ext cx="9345612" cy="353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Direcciones de 128 bits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8 grupos de 16 bits en hexa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2001:0bb8:1232:5678:9abc:def0:1234:5678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1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Omisión de ceros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2001:0db8:</a:t>
            </a:r>
            <a:r>
              <a:rPr lang="en-US" sz="2400" b="1" i="0" u="none">
                <a:solidFill>
                  <a:srgbClr val="99FF66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:130F</a:t>
            </a:r>
            <a:r>
              <a:rPr lang="en-US" sz="2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:0000:0000:</a:t>
            </a: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087C:140B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2001:0db8:</a:t>
            </a:r>
            <a:r>
              <a:rPr lang="en-US" sz="2400" b="1" i="0" u="none">
                <a:solidFill>
                  <a:srgbClr val="99FF66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:130F</a:t>
            </a:r>
            <a:r>
              <a:rPr lang="en-US" sz="24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r>
              <a:rPr lang="en-US" sz="2400" b="1" i="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87C:140B</a:t>
            </a:r>
            <a:endParaRPr/>
          </a:p>
        </p:txBody>
      </p:sp>
      <p:sp>
        <p:nvSpPr>
          <p:cNvPr id="388" name="Google Shape;388;p21"/>
          <p:cNvSpPr txBox="1"/>
          <p:nvPr/>
        </p:nvSpPr>
        <p:spPr>
          <a:xfrm>
            <a:off x="2511425" y="1727200"/>
            <a:ext cx="5751512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 </a:t>
            </a:r>
            <a:r>
              <a:rPr lang="en-US" sz="3200" b="1" i="0" u="none">
                <a:solidFill>
                  <a:srgbClr val="E5E500"/>
                </a:solidFill>
                <a:latin typeface="Arial"/>
                <a:ea typeface="Arial"/>
                <a:cs typeface="Arial"/>
                <a:sym typeface="Arial"/>
              </a:rPr>
              <a:t>128 bits </a:t>
            </a:r>
            <a: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puede asignar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5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E5E500"/>
                </a:solidFill>
                <a:latin typeface="Arial"/>
                <a:ea typeface="Arial"/>
                <a:cs typeface="Arial"/>
                <a:sym typeface="Arial"/>
              </a:rPr>
              <a:t>6.6 10</a:t>
            </a:r>
            <a:r>
              <a:rPr lang="en-US" sz="3200" b="1" i="0" u="none" baseline="30000">
                <a:solidFill>
                  <a:srgbClr val="E5E5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en-US" sz="3200" b="1" i="0" u="none">
                <a:solidFill>
                  <a:srgbClr val="E5E5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direcciones / m </a:t>
            </a:r>
            <a:r>
              <a:rPr lang="en-US" sz="3200" b="1" i="0" u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389" name="Google Shape;38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200" y="955675"/>
            <a:ext cx="1601787" cy="1951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"/>
          <p:cNvSpPr txBox="1">
            <a:spLocks noGrp="1"/>
          </p:cNvSpPr>
          <p:nvPr>
            <p:ph type="title"/>
          </p:nvPr>
        </p:nvSpPr>
        <p:spPr>
          <a:xfrm>
            <a:off x="1614487" y="217487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lang="en-US" sz="4400" b="0" i="1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Migración a IPv6</a:t>
            </a:r>
            <a:endParaRPr/>
          </a:p>
        </p:txBody>
      </p:sp>
      <p:sp>
        <p:nvSpPr>
          <p:cNvPr id="395" name="Google Shape;395;p22"/>
          <p:cNvSpPr txBox="1"/>
          <p:nvPr/>
        </p:nvSpPr>
        <p:spPr>
          <a:xfrm>
            <a:off x="7119937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pic>
        <p:nvPicPr>
          <p:cNvPr id="396" name="Google Shape;39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862" y="0"/>
            <a:ext cx="8764587" cy="665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1614488" y="217488"/>
            <a:ext cx="6291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Header IPv6 std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ldNum" idx="12"/>
          </p:nvPr>
        </p:nvSpPr>
        <p:spPr>
          <a:xfrm>
            <a:off x="7119938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08" name="Google Shape;208;p13" descr="http://upload.wikimedia.org/wikipedia/commons/6/6b/IPv6_header_rv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800" y="1444626"/>
            <a:ext cx="8057227" cy="5053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ABANICOS">
  <a:themeElements>
    <a:clrScheme name="ABANICOS 1">
      <a:dk1>
        <a:srgbClr val="5F5F5F"/>
      </a:dk1>
      <a:lt1>
        <a:srgbClr val="FFFFCC"/>
      </a:lt1>
      <a:dk2>
        <a:srgbClr val="000000"/>
      </a:dk2>
      <a:lt2>
        <a:srgbClr val="FFCC00"/>
      </a:lt2>
      <a:accent1>
        <a:srgbClr val="FF7C80"/>
      </a:accent1>
      <a:accent2>
        <a:srgbClr val="990099"/>
      </a:accent2>
      <a:accent3>
        <a:srgbClr val="AAAAAA"/>
      </a:accent3>
      <a:accent4>
        <a:srgbClr val="DADAAE"/>
      </a:accent4>
      <a:accent5>
        <a:srgbClr val="FFBFC0"/>
      </a:accent5>
      <a:accent6>
        <a:srgbClr val="8A008A"/>
      </a:accent6>
      <a:hlink>
        <a:srgbClr val="FF3399"/>
      </a:hlink>
      <a:folHlink>
        <a:srgbClr val="993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BANICOS">
  <a:themeElements>
    <a:clrScheme name="ABANICOS 1">
      <a:dk1>
        <a:srgbClr val="5F5F5F"/>
      </a:dk1>
      <a:lt1>
        <a:srgbClr val="FFFFCC"/>
      </a:lt1>
      <a:dk2>
        <a:srgbClr val="000000"/>
      </a:dk2>
      <a:lt2>
        <a:srgbClr val="FFCC00"/>
      </a:lt2>
      <a:accent1>
        <a:srgbClr val="FF7C80"/>
      </a:accent1>
      <a:accent2>
        <a:srgbClr val="990099"/>
      </a:accent2>
      <a:accent3>
        <a:srgbClr val="AAAAAA"/>
      </a:accent3>
      <a:accent4>
        <a:srgbClr val="DADAAE"/>
      </a:accent4>
      <a:accent5>
        <a:srgbClr val="FFBFC0"/>
      </a:accent5>
      <a:accent6>
        <a:srgbClr val="8A008A"/>
      </a:accent6>
      <a:hlink>
        <a:srgbClr val="FF3399"/>
      </a:hlink>
      <a:folHlink>
        <a:srgbClr val="9933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655</Words>
  <Application>Microsoft Office PowerPoint</Application>
  <PresentationFormat>Presentación en pantalla (4:3)</PresentationFormat>
  <Paragraphs>168</Paragraphs>
  <Slides>40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Arial Black</vt:lpstr>
      <vt:lpstr>Times New Roman</vt:lpstr>
      <vt:lpstr>1_ABANICOS</vt:lpstr>
      <vt:lpstr>ABANICOS</vt:lpstr>
      <vt:lpstr>ppt IPv6</vt:lpstr>
      <vt:lpstr>Presentación de PowerPoint</vt:lpstr>
      <vt:lpstr>Pánico en las calles</vt:lpstr>
      <vt:lpstr>Limitaciones de IPv4</vt:lpstr>
      <vt:lpstr>Funcionalidad de IPv6 1</vt:lpstr>
      <vt:lpstr>Funcionalidad de IPv6 2</vt:lpstr>
      <vt:lpstr>Direcciones </vt:lpstr>
      <vt:lpstr>Migración a IPv6</vt:lpstr>
      <vt:lpstr>Header IPv6 std</vt:lpstr>
      <vt:lpstr>Header IPv6</vt:lpstr>
      <vt:lpstr>Extensiones</vt:lpstr>
      <vt:lpstr>Códigos.</vt:lpstr>
      <vt:lpstr>Enlace de Headers</vt:lpstr>
      <vt:lpstr>Comparación</vt:lpstr>
      <vt:lpstr>Que cambió ?</vt:lpstr>
      <vt:lpstr>Que cambió ?</vt:lpstr>
      <vt:lpstr>Que cambió ?</vt:lpstr>
      <vt:lpstr>Que cambió ?</vt:lpstr>
      <vt:lpstr>Unicast</vt:lpstr>
      <vt:lpstr>EUI – 64 MAC</vt:lpstr>
      <vt:lpstr>Tipos de direcciones IPv6</vt:lpstr>
      <vt:lpstr>Global Unicast Address Format</vt:lpstr>
      <vt:lpstr>Tipo de Direcciones</vt:lpstr>
      <vt:lpstr>Globales</vt:lpstr>
      <vt:lpstr>Locales</vt:lpstr>
      <vt:lpstr>Asignacion</vt:lpstr>
      <vt:lpstr>Presentación de PowerPoint</vt:lpstr>
      <vt:lpstr>Presentación de PowerPoint</vt:lpstr>
      <vt:lpstr>Global Unicast</vt:lpstr>
      <vt:lpstr>Asignaciones</vt:lpstr>
      <vt:lpstr>Subredes</vt:lpstr>
      <vt:lpstr>Ejemolo de Subneteo</vt:lpstr>
      <vt:lpstr>Otro ejemplo de subneteo</vt:lpstr>
      <vt:lpstr>Resolver</vt:lpstr>
      <vt:lpstr>Resolver</vt:lpstr>
      <vt:lpstr>Resolver 2</vt:lpstr>
      <vt:lpstr>Resolver 2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#02</dc:title>
  <dc:creator>Steve Armstrong</dc:creator>
  <cp:lastModifiedBy>Marcelo Semeria</cp:lastModifiedBy>
  <cp:revision>14</cp:revision>
  <dcterms:created xsi:type="dcterms:W3CDTF">2002-07-22T23:52:29Z</dcterms:created>
  <dcterms:modified xsi:type="dcterms:W3CDTF">2023-06-27T15:53:41Z</dcterms:modified>
</cp:coreProperties>
</file>