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7" r:id="rId2"/>
    <p:sldId id="458" r:id="rId3"/>
    <p:sldId id="459" r:id="rId4"/>
    <p:sldId id="46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2106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Messaging </a:t>
            </a:r>
            <a:r>
              <a:rPr lang="en-US" sz="1200" dirty="0" smtClean="0"/>
              <a:t>Service(JMS) Core Components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56220" y="381000"/>
            <a:ext cx="3930580" cy="1129655"/>
          </a:xfrm>
          <a:prstGeom prst="wedgeRoundRectCallout">
            <a:avLst>
              <a:gd name="adj1" fmla="val 4999"/>
              <a:gd name="adj2" fmla="val 136301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6464" y="1867609"/>
            <a:ext cx="2987633" cy="1969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Messaging </a:t>
            </a:r>
            <a:r>
              <a:rPr lang="en-US" sz="1200" b="1" dirty="0" smtClean="0"/>
              <a:t>Server  [e.g. </a:t>
            </a:r>
            <a:r>
              <a:rPr lang="en-US" sz="1200" b="1" dirty="0" err="1" smtClean="0"/>
              <a:t>Jboss</a:t>
            </a:r>
            <a:r>
              <a:rPr lang="en-US" sz="1200" b="1" dirty="0" smtClean="0"/>
              <a:t> Server </a:t>
            </a:r>
            <a:r>
              <a:rPr lang="en-US" sz="1200" b="1" dirty="0" smtClean="0"/>
              <a:t>]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3537020" y="2258875"/>
            <a:ext cx="2438400" cy="397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   JMS Provider    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729351" y="2348303"/>
            <a:ext cx="704039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JBossMQ</a:t>
            </a:r>
          </a:p>
        </p:txBody>
      </p:sp>
      <p:sp>
        <p:nvSpPr>
          <p:cNvPr id="12" name="Oval 11"/>
          <p:cNvSpPr/>
          <p:nvPr/>
        </p:nvSpPr>
        <p:spPr>
          <a:xfrm>
            <a:off x="200464" y="1407123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Producer</a:t>
            </a:r>
          </a:p>
          <a:p>
            <a:pPr algn="ctr"/>
            <a:r>
              <a:rPr lang="en-US" sz="1400" dirty="0" smtClean="0"/>
              <a:t>/Publisher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225" y="1095431"/>
            <a:ext cx="72487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JMS Client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200464" y="3494479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Receiver</a:t>
            </a:r>
          </a:p>
          <a:p>
            <a:pPr algn="ctr"/>
            <a:r>
              <a:rPr lang="en-US" sz="1400" dirty="0" smtClean="0"/>
              <a:t>/Subscriber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2" idx="6"/>
            <a:endCxn id="8" idx="1"/>
          </p:cNvCxnSpPr>
          <p:nvPr/>
        </p:nvCxnSpPr>
        <p:spPr>
          <a:xfrm>
            <a:off x="1876864" y="1750023"/>
            <a:ext cx="1539600" cy="1102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7905" y="2509594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Producer and Receiver 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" idx="1"/>
            <a:endCxn id="14" idx="6"/>
          </p:cNvCxnSpPr>
          <p:nvPr/>
        </p:nvCxnSpPr>
        <p:spPr>
          <a:xfrm flipH="1">
            <a:off x="1876864" y="2852494"/>
            <a:ext cx="1539600" cy="984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6" idx="2"/>
          </p:cNvCxnSpPr>
          <p:nvPr/>
        </p:nvCxnSpPr>
        <p:spPr>
          <a:xfrm>
            <a:off x="6404097" y="2852494"/>
            <a:ext cx="993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89411">
            <a:off x="2265008" y="1917117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 rot="19558819">
            <a:off x="2335233" y="3427580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9438" y="2533663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3691081" y="2923381"/>
            <a:ext cx="1219200" cy="34290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Direct Access Storage 22"/>
          <p:cNvSpPr/>
          <p:nvPr/>
        </p:nvSpPr>
        <p:spPr>
          <a:xfrm rot="16200000">
            <a:off x="4918153" y="3094084"/>
            <a:ext cx="1030476" cy="34290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Topic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82" y="436007"/>
            <a:ext cx="3665516" cy="104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44238" y="3195394"/>
            <a:ext cx="72487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JMS Client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850920" y="2178147"/>
            <a:ext cx="72487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JMS Client</a:t>
            </a:r>
            <a:endParaRPr lang="en-US" sz="1000" dirty="0"/>
          </a:p>
        </p:txBody>
      </p:sp>
      <p:sp>
        <p:nvSpPr>
          <p:cNvPr id="29" name="Rectangular Callout 28"/>
          <p:cNvSpPr/>
          <p:nvPr/>
        </p:nvSpPr>
        <p:spPr>
          <a:xfrm>
            <a:off x="2586570" y="842615"/>
            <a:ext cx="1223430" cy="306324"/>
          </a:xfrm>
          <a:prstGeom prst="wedgeRectCallout">
            <a:avLst>
              <a:gd name="adj1" fmla="val 134062"/>
              <a:gd name="adj2" fmla="val 413685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Handling Routing and Delivery of the messages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586570" y="4395723"/>
            <a:ext cx="4314430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/>
              <a:t>JMS is all about sending and receiving messages between two or more clients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152400" y="2609913"/>
            <a:ext cx="962464" cy="484919"/>
          </a:xfrm>
          <a:prstGeom prst="wedgeRoundRectCallout">
            <a:avLst>
              <a:gd name="adj1" fmla="val -5058"/>
              <a:gd name="adj2" fmla="val 1929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Listening Queue/Topic</a:t>
            </a:r>
            <a:endParaRPr lang="en-US" sz="1000" dirty="0"/>
          </a:p>
        </p:txBody>
      </p:sp>
      <p:sp>
        <p:nvSpPr>
          <p:cNvPr id="32" name="Rectangular Callout 31"/>
          <p:cNvSpPr/>
          <p:nvPr/>
        </p:nvSpPr>
        <p:spPr>
          <a:xfrm>
            <a:off x="200464" y="489204"/>
            <a:ext cx="914400" cy="306324"/>
          </a:xfrm>
          <a:prstGeom prst="wedgeRectCallout">
            <a:avLst>
              <a:gd name="adj1" fmla="val -15624"/>
              <a:gd name="adj2" fmla="val 294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Create/Send</a:t>
            </a:r>
            <a:endParaRPr lang="en-US" sz="1000" dirty="0"/>
          </a:p>
        </p:txBody>
      </p:sp>
      <p:sp>
        <p:nvSpPr>
          <p:cNvPr id="33" name="Oval Callout 32"/>
          <p:cNvSpPr/>
          <p:nvPr/>
        </p:nvSpPr>
        <p:spPr>
          <a:xfrm>
            <a:off x="762000" y="4457277"/>
            <a:ext cx="1066800" cy="288003"/>
          </a:xfrm>
          <a:prstGeom prst="wedgeEllipseCallout">
            <a:avLst>
              <a:gd name="adj1" fmla="val -25297"/>
              <a:gd name="adj2" fmla="val -195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Consumes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222563" y="4027667"/>
            <a:ext cx="1851741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000" dirty="0" smtClean="0"/>
              <a:t>Active MQ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err="1" smtClean="0"/>
              <a:t>RabbitMQ</a:t>
            </a:r>
            <a:endParaRPr lang="en-US" sz="1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err="1" smtClean="0"/>
              <a:t>JbossMQ</a:t>
            </a:r>
            <a:endParaRPr lang="en-US" sz="1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smtClean="0"/>
              <a:t>HornetQ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smtClean="0"/>
              <a:t>IBM Websphere MQ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61764" y="3733800"/>
            <a:ext cx="914033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JMS Providers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Point - to - Point Messaging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0337" y="1164866"/>
            <a:ext cx="745863" cy="2616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L</a:t>
            </a:r>
            <a:r>
              <a:rPr lang="en-US" sz="1100" dirty="0" smtClean="0"/>
              <a:t>istening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87772" y="494944"/>
            <a:ext cx="328442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 PTP for each message has only one consumer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30280" y="2353342"/>
            <a:ext cx="2591253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Messaging Server  [e.g. Jboss Server ]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3769272" y="2626572"/>
            <a:ext cx="2134053" cy="397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   JMS Provider      </a:t>
            </a:r>
            <a:endParaRPr lang="en-US" sz="1200" dirty="0"/>
          </a:p>
        </p:txBody>
      </p:sp>
      <p:sp>
        <p:nvSpPr>
          <p:cNvPr id="41" name="Flowchart: Direct Access Storage 40"/>
          <p:cNvSpPr/>
          <p:nvPr/>
        </p:nvSpPr>
        <p:spPr>
          <a:xfrm>
            <a:off x="4066701" y="3079443"/>
            <a:ext cx="1675193" cy="435659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25907" y="2698914"/>
            <a:ext cx="704039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JBossMQ</a:t>
            </a:r>
          </a:p>
        </p:txBody>
      </p:sp>
      <p:sp>
        <p:nvSpPr>
          <p:cNvPr id="43" name="Oval 42"/>
          <p:cNvSpPr/>
          <p:nvPr/>
        </p:nvSpPr>
        <p:spPr>
          <a:xfrm>
            <a:off x="200464" y="1549431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Producer/Publisher</a:t>
            </a:r>
            <a:endParaRPr lang="en-US" sz="1000" dirty="0"/>
          </a:p>
        </p:txBody>
      </p:sp>
      <p:sp>
        <p:nvSpPr>
          <p:cNvPr id="44" name="Oval 43"/>
          <p:cNvSpPr/>
          <p:nvPr/>
        </p:nvSpPr>
        <p:spPr>
          <a:xfrm>
            <a:off x="169088" y="3792440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Producer/Publisher</a:t>
            </a:r>
            <a:endParaRPr lang="en-US" sz="1000" dirty="0"/>
          </a:p>
        </p:txBody>
      </p:sp>
      <p:sp>
        <p:nvSpPr>
          <p:cNvPr id="45" name="Oval 44"/>
          <p:cNvSpPr/>
          <p:nvPr/>
        </p:nvSpPr>
        <p:spPr>
          <a:xfrm>
            <a:off x="162813" y="2600741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Producer/Publisher</a:t>
            </a:r>
          </a:p>
        </p:txBody>
      </p:sp>
      <p:cxnSp>
        <p:nvCxnSpPr>
          <p:cNvPr id="46" name="Straight Arrow Connector 45"/>
          <p:cNvCxnSpPr>
            <a:stCxn id="45" idx="6"/>
            <a:endCxn id="39" idx="1"/>
          </p:cNvCxnSpPr>
          <p:nvPr/>
        </p:nvCxnSpPr>
        <p:spPr>
          <a:xfrm>
            <a:off x="1839213" y="2943641"/>
            <a:ext cx="1891067" cy="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44647" y="2626572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48" name="Oval 47"/>
          <p:cNvSpPr/>
          <p:nvPr/>
        </p:nvSpPr>
        <p:spPr>
          <a:xfrm>
            <a:off x="7110805" y="1528246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Receiver/Consumer</a:t>
            </a:r>
            <a:endParaRPr lang="en-US" sz="1000" dirty="0"/>
          </a:p>
        </p:txBody>
      </p:sp>
      <p:sp>
        <p:nvSpPr>
          <p:cNvPr id="49" name="Oval 48"/>
          <p:cNvSpPr/>
          <p:nvPr/>
        </p:nvSpPr>
        <p:spPr>
          <a:xfrm>
            <a:off x="7178936" y="3733800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Receiver/Consumer</a:t>
            </a:r>
            <a:endParaRPr lang="en-US" sz="1000" dirty="0"/>
          </a:p>
        </p:txBody>
      </p:sp>
      <p:sp>
        <p:nvSpPr>
          <p:cNvPr id="50" name="Oval 49"/>
          <p:cNvSpPr/>
          <p:nvPr/>
        </p:nvSpPr>
        <p:spPr>
          <a:xfrm>
            <a:off x="7178936" y="2617624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Receiver/Consumer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841997" y="1079144"/>
            <a:ext cx="2249112" cy="341632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321533" y="2966272"/>
            <a:ext cx="1082352" cy="86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409323">
            <a:off x="6541146" y="3035697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6321533" y="3515102"/>
            <a:ext cx="857403" cy="620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272309">
            <a:off x="6237532" y="3913334"/>
            <a:ext cx="93166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Acknowledges</a:t>
            </a:r>
            <a:endParaRPr lang="en-US" sz="1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44647" y="4076700"/>
            <a:ext cx="3775153" cy="707864"/>
          </a:xfrm>
          <a:prstGeom prst="wedgeRoundRectCallout">
            <a:avLst>
              <a:gd name="adj1" fmla="val 20720"/>
              <a:gd name="adj2" fmla="val -13509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</p:spTree>
    <p:extLst>
      <p:ext uri="{BB962C8B-B14F-4D97-AF65-F5344CB8AC3E}">
        <p14:creationId xmlns:p14="http://schemas.microsoft.com/office/powerpoint/2010/main" val="253182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841997" y="1079144"/>
            <a:ext cx="2249112" cy="3416320"/>
          </a:xfrm>
          <a:prstGeom prst="rect">
            <a:avLst/>
          </a:prstGeom>
          <a:noFill/>
          <a:ln w="31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228045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Publish/Subscribe Messaging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0337" y="1164866"/>
            <a:ext cx="745863" cy="2616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L</a:t>
            </a:r>
            <a:r>
              <a:rPr lang="en-US" sz="1100" dirty="0" smtClean="0"/>
              <a:t>istening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566209" y="516547"/>
            <a:ext cx="398699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 Publish/Subscribe each message has multiple consumers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82521" y="2027071"/>
            <a:ext cx="2421754" cy="2108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Messaging Server  [e.g. Jboss Server ]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3426370" y="2427622"/>
            <a:ext cx="2134053" cy="397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   JMS Provider    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776820" y="2513681"/>
            <a:ext cx="704039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JBossMQ</a:t>
            </a:r>
          </a:p>
        </p:txBody>
      </p:sp>
      <p:sp>
        <p:nvSpPr>
          <p:cNvPr id="12" name="Oval 11"/>
          <p:cNvSpPr/>
          <p:nvPr/>
        </p:nvSpPr>
        <p:spPr>
          <a:xfrm>
            <a:off x="200464" y="1549431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Producer/Publisher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169088" y="3792440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Producer/Publisher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200464" y="2580481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Producer/Publisher</a:t>
            </a:r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1876864" y="2923381"/>
            <a:ext cx="1405657" cy="37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44647" y="2626572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7110805" y="1528246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subscriber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7178936" y="3733800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subscriber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7184830" y="2677857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subscriber</a:t>
            </a:r>
            <a:endParaRPr lang="en-US" sz="1000" dirty="0"/>
          </a:p>
        </p:txBody>
      </p:sp>
      <p:sp>
        <p:nvSpPr>
          <p:cNvPr id="20" name="Flowchart: Direct Access Storage 19"/>
          <p:cNvSpPr/>
          <p:nvPr/>
        </p:nvSpPr>
        <p:spPr>
          <a:xfrm rot="16200000">
            <a:off x="4036511" y="3276913"/>
            <a:ext cx="1030476" cy="569098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2962695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8" idx="3"/>
            <a:endCxn id="21" idx="1"/>
          </p:cNvCxnSpPr>
          <p:nvPr/>
        </p:nvCxnSpPr>
        <p:spPr>
          <a:xfrm>
            <a:off x="5704275" y="3081206"/>
            <a:ext cx="315525" cy="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6662925" y="1892331"/>
            <a:ext cx="447880" cy="1193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</p:cNvCxnSpPr>
          <p:nvPr/>
        </p:nvCxnSpPr>
        <p:spPr>
          <a:xfrm flipV="1">
            <a:off x="6662925" y="3046224"/>
            <a:ext cx="516011" cy="39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6662925" y="3085806"/>
            <a:ext cx="516011" cy="990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1948172" y="4321336"/>
            <a:ext cx="3775153" cy="707864"/>
          </a:xfrm>
          <a:prstGeom prst="wedgeRoundRectCallout">
            <a:avLst>
              <a:gd name="adj1" fmla="val 19711"/>
              <a:gd name="adj2" fmla="val -947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Topic’s are based on publish-subscribe model where messages are sent to a topic. N subscribers can be subscribed on a topic, and when a message arrives, each will get a copy of that message.</a:t>
            </a:r>
          </a:p>
        </p:txBody>
      </p:sp>
    </p:spTree>
    <p:extLst>
      <p:ext uri="{BB962C8B-B14F-4D97-AF65-F5344CB8AC3E}">
        <p14:creationId xmlns:p14="http://schemas.microsoft.com/office/powerpoint/2010/main" val="310248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82078" y="35739"/>
            <a:ext cx="8709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JMS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" y="2819400"/>
            <a:ext cx="8001000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" y="551443"/>
            <a:ext cx="8001000" cy="205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0941" y="1219200"/>
            <a:ext cx="1676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 API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456816" y="609490"/>
            <a:ext cx="1858384" cy="49081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07467" y="1252819"/>
            <a:ext cx="1807733" cy="42358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62152" y="1847347"/>
            <a:ext cx="1779942" cy="512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13" name="Straight Arrow Connector 12"/>
          <p:cNvCxnSpPr>
            <a:stCxn id="8" idx="3"/>
            <a:endCxn id="11" idx="2"/>
          </p:cNvCxnSpPr>
          <p:nvPr/>
        </p:nvCxnSpPr>
        <p:spPr>
          <a:xfrm flipV="1">
            <a:off x="2707341" y="1464610"/>
            <a:ext cx="2800126" cy="9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2"/>
          </p:cNvCxnSpPr>
          <p:nvPr/>
        </p:nvCxnSpPr>
        <p:spPr>
          <a:xfrm flipV="1">
            <a:off x="2707341" y="854898"/>
            <a:ext cx="2749475" cy="70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2" idx="2"/>
          </p:cNvCxnSpPr>
          <p:nvPr/>
        </p:nvCxnSpPr>
        <p:spPr>
          <a:xfrm>
            <a:off x="2707341" y="1562100"/>
            <a:ext cx="2854811" cy="54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30941" y="3542855"/>
            <a:ext cx="1676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JMS API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5482141" y="2897175"/>
            <a:ext cx="1858384" cy="53160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Jboss MQ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5507467" y="3576474"/>
            <a:ext cx="1807733" cy="5405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ActiveMQ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5580081" y="4348339"/>
            <a:ext cx="1779942" cy="455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IBM WebSphere MQ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6" idx="3"/>
            <a:endCxn id="18" idx="2"/>
          </p:cNvCxnSpPr>
          <p:nvPr/>
        </p:nvCxnSpPr>
        <p:spPr>
          <a:xfrm flipV="1">
            <a:off x="2707341" y="3846759"/>
            <a:ext cx="2800126" cy="38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7" idx="2"/>
          </p:cNvCxnSpPr>
          <p:nvPr/>
        </p:nvCxnSpPr>
        <p:spPr>
          <a:xfrm flipV="1">
            <a:off x="2707341" y="3162977"/>
            <a:ext cx="2774800" cy="72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9" idx="2"/>
          </p:cNvCxnSpPr>
          <p:nvPr/>
        </p:nvCxnSpPr>
        <p:spPr>
          <a:xfrm>
            <a:off x="2707341" y="3885755"/>
            <a:ext cx="2872740" cy="69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8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83228</TotalTime>
  <Words>236</Words>
  <Application>Microsoft Office PowerPoint</Application>
  <PresentationFormat>Custom</PresentationFormat>
  <Paragraphs>117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9158</cp:revision>
  <dcterms:created xsi:type="dcterms:W3CDTF">2006-08-16T00:00:00Z</dcterms:created>
  <dcterms:modified xsi:type="dcterms:W3CDTF">2019-04-10T05:04:59Z</dcterms:modified>
</cp:coreProperties>
</file>