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 message to Queue of ActiveMQ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84" y="2057400"/>
            <a:ext cx="42100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12775" y="651668"/>
            <a:ext cx="8074025" cy="1032669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Queues [point-to-point]</a:t>
            </a:r>
            <a:r>
              <a:rPr lang="en-US" sz="1200" dirty="0"/>
              <a:t>: </a:t>
            </a:r>
            <a:endParaRPr lang="en-US" sz="1200" dirty="0" smtClean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Queue’s </a:t>
            </a:r>
            <a:r>
              <a:rPr lang="en-US" sz="1200" dirty="0"/>
              <a:t>are based on point-to-point messaging model where messages are sent to a queue.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message has exactly one sender and one receiver.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Message </a:t>
            </a:r>
            <a:r>
              <a:rPr lang="en-US" sz="1200" dirty="0"/>
              <a:t>is guaranteed to be delivered to only one receiver.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1371600" y="3962400"/>
            <a:ext cx="1524000" cy="306324"/>
          </a:xfrm>
          <a:prstGeom prst="wedgeRectCallout">
            <a:avLst>
              <a:gd name="adj1" fmla="val 68468"/>
              <a:gd name="adj2" fmla="val -3013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MessageSender.java</a:t>
            </a:r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15" y="4090328"/>
            <a:ext cx="1613085" cy="54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572000" y="3276600"/>
            <a:ext cx="69509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195" y="35739"/>
            <a:ext cx="336300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How to send message to Queue of ActiveMQ</a:t>
            </a:r>
            <a:endParaRPr lang="en-US" sz="12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jms-programming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5181600" cy="38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35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83231</TotalTime>
  <Words>59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9169</cp:revision>
  <dcterms:created xsi:type="dcterms:W3CDTF">2006-08-16T00:00:00Z</dcterms:created>
  <dcterms:modified xsi:type="dcterms:W3CDTF">2019-04-13T04:01:14Z</dcterms:modified>
</cp:coreProperties>
</file>