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40869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message to /from Queue of ActiveMQ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867400" y="4055169"/>
            <a:ext cx="1600200" cy="306324"/>
          </a:xfrm>
          <a:prstGeom prst="wedgeRectCallout">
            <a:avLst>
              <a:gd name="adj1" fmla="val -37157"/>
              <a:gd name="adj2" fmla="val -323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69925" y="634206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jms-programming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5181600" cy="38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09195" y="35739"/>
            <a:ext cx="40869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message to /from Queue of ActiveMQ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209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83297</TotalTime>
  <Words>64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9169</cp:revision>
  <dcterms:created xsi:type="dcterms:W3CDTF">2006-08-16T00:00:00Z</dcterms:created>
  <dcterms:modified xsi:type="dcterms:W3CDTF">2019-04-14T04:12:00Z</dcterms:modified>
</cp:coreProperties>
</file>