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7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downloa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activemq.apache.org/components/classic/down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1" y="27801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ActiveMQ Setup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551" y="1371600"/>
            <a:ext cx="3944926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activemq.apache.org/download.html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http://activemq.apache.org/components/classic/download/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6551" y="1066800"/>
            <a:ext cx="11380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Download links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971800"/>
            <a:ext cx="5258534" cy="6192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5715000" y="26670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1" y="27801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ActiveMQ Setup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55575" y="83403"/>
            <a:ext cx="2844800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http://localhost:8161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User name = admin</a:t>
            </a:r>
          </a:p>
          <a:p>
            <a:r>
              <a:rPr lang="en-US" sz="1200" dirty="0" smtClean="0"/>
              <a:t>Password = admin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1096149"/>
            <a:ext cx="8074025" cy="37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43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83325</TotalTime>
  <Words>26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9204</cp:revision>
  <dcterms:created xsi:type="dcterms:W3CDTF">2006-08-16T00:00:00Z</dcterms:created>
  <dcterms:modified xsi:type="dcterms:W3CDTF">2019-04-10T04:03:42Z</dcterms:modified>
</cp:coreProperties>
</file>