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337F-118E-F84D-B113-4BC8BB3BF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New theater location selection in NYC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C54C1-B727-F44E-B921-3C5ABD13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ZHE REN </a:t>
            </a:r>
          </a:p>
          <a:p>
            <a:r>
              <a:rPr lang="en-US" dirty="0"/>
              <a:t>06/03/20</a:t>
            </a:r>
          </a:p>
        </p:txBody>
      </p:sp>
    </p:spTree>
    <p:extLst>
      <p:ext uri="{BB962C8B-B14F-4D97-AF65-F5344CB8AC3E}">
        <p14:creationId xmlns:p14="http://schemas.microsoft.com/office/powerpoint/2010/main" val="107223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FC3E-F1A1-EE42-A79E-AF4A1985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38A6-DDDB-5747-8A53-7C941809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would like to investigate the potential location of an invested theater location in NYC </a:t>
            </a:r>
          </a:p>
          <a:p>
            <a:endParaRPr lang="en-US" dirty="0"/>
          </a:p>
          <a:p>
            <a:r>
              <a:rPr lang="en-US" b="1" dirty="0"/>
              <a:t>In order to obtain the potential places, the clustering technique will be applied to rank venues, especially to discover where the theaters have been located. </a:t>
            </a:r>
          </a:p>
          <a:p>
            <a:endParaRPr lang="en-US" b="1" dirty="0"/>
          </a:p>
          <a:p>
            <a:r>
              <a:rPr lang="en-US" b="1" dirty="0"/>
              <a:t>Finally choosing the ranking no. 1 venues as the aiming location.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69CE-ADBD-1942-A107-5F74BBFE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421B-7254-0A47-AFA9-16B0C9D4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Foursquare location data will be applied to complete the "New theater location selection in NYC" project. </a:t>
            </a:r>
          </a:p>
        </p:txBody>
      </p:sp>
    </p:spTree>
    <p:extLst>
      <p:ext uri="{BB962C8B-B14F-4D97-AF65-F5344CB8AC3E}">
        <p14:creationId xmlns:p14="http://schemas.microsoft.com/office/powerpoint/2010/main" val="249466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D8C7-F2D3-E440-9599-1C0EABA3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7B8A-D850-C04A-9CBC-156BC00E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Manhattan county will be the target town and be explored from the Foursquare developer website. The data were chosen because: </a:t>
            </a:r>
          </a:p>
          <a:p>
            <a:endParaRPr lang="en-US" b="1" dirty="0"/>
          </a:p>
          <a:p>
            <a:r>
              <a:rPr lang="en-US" b="1" dirty="0"/>
              <a:t>1) the convenience to obtain the data;</a:t>
            </a:r>
          </a:p>
          <a:p>
            <a:endParaRPr lang="en-US" b="1" dirty="0"/>
          </a:p>
          <a:p>
            <a:r>
              <a:rPr lang="en-US" b="1" dirty="0"/>
              <a:t>2) updated and precise venue information could be received. For example, the regular search with Foursquare can be used to explore Manhattan, NY.# New theater location selection in NYC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3B41-AA6F-944F-B112-112905AA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1. Theater list in NYC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F565-5A8E-904F-B2CE-3F976ABE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1200" b="1" dirty="0"/>
              <a:t>0         20 Thomas St. (The Flea Theater)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                </a:t>
            </a:r>
            <a:r>
              <a:rPr lang="en-US" sz="1200" b="1" dirty="0" err="1"/>
              <a:t>Schaeberle</a:t>
            </a:r>
            <a:r>
              <a:rPr lang="en-US" sz="1200" b="1" dirty="0"/>
              <a:t> Studio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                              Theater Bar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3                      iHeartRadio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4                     Royal Theater Cinema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5                 Theater for the New City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6                         Theater District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7                  Peter Jay Sharp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8              LES* Drive-In Movie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9                       The Public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10                            Hulu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11                          Nevada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12                       St Venice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13                       Delacorte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14                        Connelly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15          </a:t>
            </a:r>
            <a:r>
              <a:rPr lang="en-US" sz="1200" b="1" dirty="0" err="1"/>
              <a:t>iPic</a:t>
            </a:r>
            <a:r>
              <a:rPr lang="en-US" sz="1200" b="1" dirty="0"/>
              <a:t> Theaters at Fulton Market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16                         Pioneer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17        Russian American Musical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18          Public Theater Conference Room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19                       Theater 219 (VPR)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20                     Robert Moss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21                           Galli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22                       Time Inc.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23    IRT (Interborough Repertory Theater)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24                          </a:t>
            </a:r>
            <a:r>
              <a:rPr lang="en-US" sz="1200" b="1" dirty="0" err="1"/>
              <a:t>Kumble</a:t>
            </a:r>
            <a:r>
              <a:rPr lang="en-US" sz="1200" b="1" dirty="0"/>
              <a:t>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25                          </a:t>
            </a:r>
            <a:r>
              <a:rPr lang="en-US" sz="1200" b="1" dirty="0" err="1"/>
              <a:t>Kraine</a:t>
            </a:r>
            <a:r>
              <a:rPr lang="en-US" sz="1200" b="1" dirty="0"/>
              <a:t>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26     Helen Mills Event Space and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27                     See Forever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28                           </a:t>
            </a:r>
            <a:r>
              <a:rPr lang="en-US" sz="1200" b="1" dirty="0" err="1"/>
              <a:t>accss</a:t>
            </a:r>
            <a:r>
              <a:rPr lang="en-US" sz="1200" b="1" dirty="0"/>
              <a:t> theater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29         Collective: Unconscious Theater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913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D24B-04BA-214F-9F8C-33AF67D3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700"/>
              <a:t>Figure 1. All the theaters on the map</a:t>
            </a:r>
            <a:br>
              <a:rPr lang="en-US" sz="2700"/>
            </a:br>
            <a:endParaRPr lang="en-US" sz="2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DBC4FE-04CF-4735-A766-8BD710B7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85C227BE-8D50-654A-B5B8-BFF3B1D481E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" b="2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B34F-D950-304C-B813-D51D627F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7EF2-F3D7-4448-BA8D-80D320DF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map, the planned theater should be placed near NYC City Hall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area has the most theaters located and a highly possible place people would like to visit to enjoy the performing arts compared to other 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686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352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New theater location selection in NYC</vt:lpstr>
      <vt:lpstr>INTRODUCTION  </vt:lpstr>
      <vt:lpstr>Data  </vt:lpstr>
      <vt:lpstr>Data</vt:lpstr>
      <vt:lpstr>Table 1. Theater list in NYC </vt:lpstr>
      <vt:lpstr>Figure 1. All the theaters on the map </vt:lpstr>
      <vt:lpstr>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theater location selection in NYC</dc:title>
  <dc:creator>Ren, Zhe</dc:creator>
  <cp:lastModifiedBy>Ren, Zhe</cp:lastModifiedBy>
  <cp:revision>1</cp:revision>
  <dcterms:created xsi:type="dcterms:W3CDTF">2020-07-13T13:04:31Z</dcterms:created>
  <dcterms:modified xsi:type="dcterms:W3CDTF">2020-07-13T13:06:31Z</dcterms:modified>
</cp:coreProperties>
</file>