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21"/>
  </p:handoutMasterIdLst>
  <p:sldIdLst>
    <p:sldId id="316" r:id="rId2"/>
    <p:sldId id="257" r:id="rId3"/>
    <p:sldId id="293" r:id="rId4"/>
    <p:sldId id="302" r:id="rId5"/>
    <p:sldId id="298" r:id="rId6"/>
    <p:sldId id="308" r:id="rId7"/>
    <p:sldId id="301" r:id="rId8"/>
    <p:sldId id="303" r:id="rId9"/>
    <p:sldId id="305" r:id="rId10"/>
    <p:sldId id="306" r:id="rId11"/>
    <p:sldId id="286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4067F-9C12-41B3-9781-FCA0E75B0453}">
          <p14:sldIdLst>
            <p14:sldId id="316"/>
            <p14:sldId id="257"/>
          </p14:sldIdLst>
        </p14:section>
        <p14:section name="Prikupljanje zahtjeva" id="{89DB8446-3D70-482A-94F2-400CFAF03695}">
          <p14:sldIdLst>
            <p14:sldId id="293"/>
            <p14:sldId id="302"/>
            <p14:sldId id="298"/>
            <p14:sldId id="308"/>
            <p14:sldId id="301"/>
            <p14:sldId id="303"/>
            <p14:sldId id="305"/>
            <p14:sldId id="306"/>
            <p14:sldId id="286"/>
          </p14:sldIdLst>
        </p14:section>
        <p14:section name="(Ne)funkcionalni zahtjevi" id="{80D2EF32-5A6B-43A9-8486-7577F18F15DE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6DD54-8E0A-466F-A4C1-7C1308C844B2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1CB03-9FBF-447D-BF95-B1EFD5A147B7}">
      <dgm:prSet/>
      <dgm:spPr/>
      <dgm:t>
        <a:bodyPr/>
        <a:lstStyle/>
        <a:p>
          <a:pPr rtl="0"/>
          <a:r>
            <a:rPr lang="en-US" b="0" i="0" baseline="0" dirty="0" smtClean="0"/>
            <a:t>Usage Related:</a:t>
          </a:r>
          <a:endParaRPr lang="en-US" dirty="0"/>
        </a:p>
      </dgm:t>
    </dgm:pt>
    <dgm:pt modelId="{A1E337B1-68BC-4A66-BECF-059494D0AC74}" type="parTrans" cxnId="{4C90EEA0-FA53-4164-9DAA-2DCA60EF3585}">
      <dgm:prSet/>
      <dgm:spPr/>
      <dgm:t>
        <a:bodyPr/>
        <a:lstStyle/>
        <a:p>
          <a:endParaRPr lang="en-US"/>
        </a:p>
      </dgm:t>
    </dgm:pt>
    <dgm:pt modelId="{31FA7408-56F0-4531-8FB4-32318DEEE0C1}" type="sibTrans" cxnId="{4C90EEA0-FA53-4164-9DAA-2DCA60EF3585}">
      <dgm:prSet/>
      <dgm:spPr/>
      <dgm:t>
        <a:bodyPr/>
        <a:lstStyle/>
        <a:p>
          <a:endParaRPr lang="en-US"/>
        </a:p>
      </dgm:t>
    </dgm:pt>
    <dgm:pt modelId="{6D0D5F02-39E7-4CAC-A68C-A0553ABA4034}">
      <dgm:prSet/>
      <dgm:spPr/>
      <dgm:t>
        <a:bodyPr/>
        <a:lstStyle/>
        <a:p>
          <a:pPr rtl="0"/>
          <a:r>
            <a:rPr lang="x-none" smtClean="0"/>
            <a:t>Usability</a:t>
          </a:r>
          <a:endParaRPr lang="en-US" dirty="0"/>
        </a:p>
      </dgm:t>
    </dgm:pt>
    <dgm:pt modelId="{B0E88E7E-4E48-495B-903D-C75C82640326}" type="parTrans" cxnId="{243C2609-A680-46A7-8DC0-C68D21D1AE5B}">
      <dgm:prSet/>
      <dgm:spPr/>
      <dgm:t>
        <a:bodyPr/>
        <a:lstStyle/>
        <a:p>
          <a:endParaRPr lang="en-US"/>
        </a:p>
      </dgm:t>
    </dgm:pt>
    <dgm:pt modelId="{67521483-4E70-43F3-81AA-75752A25EEC1}" type="sibTrans" cxnId="{243C2609-A680-46A7-8DC0-C68D21D1AE5B}">
      <dgm:prSet/>
      <dgm:spPr/>
      <dgm:t>
        <a:bodyPr/>
        <a:lstStyle/>
        <a:p>
          <a:endParaRPr lang="en-US"/>
        </a:p>
      </dgm:t>
    </dgm:pt>
    <dgm:pt modelId="{242FAA6F-1D99-4A1B-8F8A-A8FA06288608}">
      <dgm:prSet/>
      <dgm:spPr/>
      <dgm:t>
        <a:bodyPr/>
        <a:lstStyle/>
        <a:p>
          <a:pPr rtl="0"/>
          <a:r>
            <a:rPr lang="x-none" smtClean="0"/>
            <a:t>Localization</a:t>
          </a:r>
          <a:endParaRPr lang="en-US" dirty="0"/>
        </a:p>
      </dgm:t>
    </dgm:pt>
    <dgm:pt modelId="{63FC2FB8-F71F-4BBD-B667-64C5CF21ACB9}" type="parTrans" cxnId="{AF2E368C-B79E-4F41-86FB-EEF2362EE58D}">
      <dgm:prSet/>
      <dgm:spPr/>
      <dgm:t>
        <a:bodyPr/>
        <a:lstStyle/>
        <a:p>
          <a:endParaRPr lang="en-US"/>
        </a:p>
      </dgm:t>
    </dgm:pt>
    <dgm:pt modelId="{A1CE398B-948F-4567-88AF-AC6C63187F94}" type="sibTrans" cxnId="{AF2E368C-B79E-4F41-86FB-EEF2362EE58D}">
      <dgm:prSet/>
      <dgm:spPr/>
      <dgm:t>
        <a:bodyPr/>
        <a:lstStyle/>
        <a:p>
          <a:endParaRPr lang="en-US"/>
        </a:p>
      </dgm:t>
    </dgm:pt>
    <dgm:pt modelId="{9072D084-6EFC-4BCB-BB20-A84B0B7CF11C}">
      <dgm:prSet/>
      <dgm:spPr/>
      <dgm:t>
        <a:bodyPr/>
        <a:lstStyle/>
        <a:p>
          <a:pPr rtl="0"/>
          <a:r>
            <a:rPr lang="x-none" dirty="0" smtClean="0"/>
            <a:t>Accessibility</a:t>
          </a:r>
          <a:endParaRPr lang="en-US" dirty="0"/>
        </a:p>
      </dgm:t>
    </dgm:pt>
    <dgm:pt modelId="{20035E7A-EEA5-4A39-9183-9BF27AD2027F}" type="parTrans" cxnId="{04232F59-BC2D-4289-B74C-DBB1E42A4A3B}">
      <dgm:prSet/>
      <dgm:spPr/>
      <dgm:t>
        <a:bodyPr/>
        <a:lstStyle/>
        <a:p>
          <a:endParaRPr lang="en-US"/>
        </a:p>
      </dgm:t>
    </dgm:pt>
    <dgm:pt modelId="{A47BC480-36ED-4165-8563-00AE805A7B81}" type="sibTrans" cxnId="{04232F59-BC2D-4289-B74C-DBB1E42A4A3B}">
      <dgm:prSet/>
      <dgm:spPr/>
      <dgm:t>
        <a:bodyPr/>
        <a:lstStyle/>
        <a:p>
          <a:endParaRPr lang="en-US"/>
        </a:p>
      </dgm:t>
    </dgm:pt>
    <dgm:pt modelId="{29DB79F6-6CAB-40BB-9A11-FC8174B29217}">
      <dgm:prSet/>
      <dgm:spPr/>
      <dgm:t>
        <a:bodyPr/>
        <a:lstStyle/>
        <a:p>
          <a:pPr rtl="0"/>
          <a:r>
            <a:rPr lang="x-none" smtClean="0"/>
            <a:t>Personalization</a:t>
          </a:r>
          <a:endParaRPr lang="en-US" dirty="0"/>
        </a:p>
      </dgm:t>
    </dgm:pt>
    <dgm:pt modelId="{F088C0C4-38C9-49DC-9D6F-14DAF9FBB00D}" type="parTrans" cxnId="{2E479085-D2A1-418F-A7AE-E59FF92B89A4}">
      <dgm:prSet/>
      <dgm:spPr/>
      <dgm:t>
        <a:bodyPr/>
        <a:lstStyle/>
        <a:p>
          <a:endParaRPr lang="en-US"/>
        </a:p>
      </dgm:t>
    </dgm:pt>
    <dgm:pt modelId="{908F9D56-5825-4D02-86DB-545548BB9DCE}" type="sibTrans" cxnId="{2E479085-D2A1-418F-A7AE-E59FF92B89A4}">
      <dgm:prSet/>
      <dgm:spPr/>
      <dgm:t>
        <a:bodyPr/>
        <a:lstStyle/>
        <a:p>
          <a:endParaRPr lang="en-US"/>
        </a:p>
      </dgm:t>
    </dgm:pt>
    <dgm:pt modelId="{73175E59-6E0D-4F11-B6C1-9B4D6FD680BD}">
      <dgm:prSet/>
      <dgm:spPr/>
      <dgm:t>
        <a:bodyPr/>
        <a:lstStyle/>
        <a:p>
          <a:pPr rtl="0"/>
          <a:r>
            <a:rPr lang="x-none" smtClean="0"/>
            <a:t>Customizability</a:t>
          </a:r>
          <a:endParaRPr lang="en-US" dirty="0"/>
        </a:p>
      </dgm:t>
    </dgm:pt>
    <dgm:pt modelId="{027E682F-A62B-446C-AB7C-8EE7105617E7}" type="parTrans" cxnId="{5934AD3C-E7F5-45C6-B026-7C029A49D0A1}">
      <dgm:prSet/>
      <dgm:spPr/>
      <dgm:t>
        <a:bodyPr/>
        <a:lstStyle/>
        <a:p>
          <a:endParaRPr lang="en-US"/>
        </a:p>
      </dgm:t>
    </dgm:pt>
    <dgm:pt modelId="{7FACDC8C-A4BD-40C4-99DD-F8258D0865A5}" type="sibTrans" cxnId="{5934AD3C-E7F5-45C6-B026-7C029A49D0A1}">
      <dgm:prSet/>
      <dgm:spPr/>
      <dgm:t>
        <a:bodyPr/>
        <a:lstStyle/>
        <a:p>
          <a:endParaRPr lang="en-US"/>
        </a:p>
      </dgm:t>
    </dgm:pt>
    <dgm:pt modelId="{F3255FFD-5F2B-4CD4-9864-88C5C96E9F11}">
      <dgm:prSet/>
      <dgm:spPr/>
      <dgm:t>
        <a:bodyPr/>
        <a:lstStyle/>
        <a:p>
          <a:pPr rtl="0"/>
          <a:r>
            <a:rPr lang="en-US" dirty="0" smtClean="0"/>
            <a:t>Development Related:</a:t>
          </a:r>
          <a:endParaRPr lang="en-US" dirty="0"/>
        </a:p>
      </dgm:t>
    </dgm:pt>
    <dgm:pt modelId="{F647D7C6-3279-4AA8-8928-D170DC0631D2}" type="parTrans" cxnId="{D953AF3F-E752-4575-8945-849C558B172C}">
      <dgm:prSet/>
      <dgm:spPr/>
      <dgm:t>
        <a:bodyPr/>
        <a:lstStyle/>
        <a:p>
          <a:endParaRPr lang="en-US"/>
        </a:p>
      </dgm:t>
    </dgm:pt>
    <dgm:pt modelId="{551658A4-EE65-48F7-B1A9-3888D9B6DE68}" type="sibTrans" cxnId="{D953AF3F-E752-4575-8945-849C558B172C}">
      <dgm:prSet/>
      <dgm:spPr/>
      <dgm:t>
        <a:bodyPr/>
        <a:lstStyle/>
        <a:p>
          <a:endParaRPr lang="en-US"/>
        </a:p>
      </dgm:t>
    </dgm:pt>
    <dgm:pt modelId="{704B5C7E-D126-4EDF-A0A8-09A6C57393FC}">
      <dgm:prSet/>
      <dgm:spPr/>
      <dgm:t>
        <a:bodyPr/>
        <a:lstStyle/>
        <a:p>
          <a:pPr rtl="0"/>
          <a:r>
            <a:rPr lang="x-none" dirty="0" smtClean="0"/>
            <a:t>Manageability</a:t>
          </a:r>
          <a:endParaRPr lang="en-US" dirty="0"/>
        </a:p>
      </dgm:t>
    </dgm:pt>
    <dgm:pt modelId="{317A5CF7-5616-4762-8CDD-775B7B47E524}" type="parTrans" cxnId="{A7935145-F2CD-4070-AD35-2CD9435E30D8}">
      <dgm:prSet/>
      <dgm:spPr/>
      <dgm:t>
        <a:bodyPr/>
        <a:lstStyle/>
        <a:p>
          <a:endParaRPr lang="en-US"/>
        </a:p>
      </dgm:t>
    </dgm:pt>
    <dgm:pt modelId="{EBB17BA2-9FF9-4D97-9498-711C04D3B42C}" type="sibTrans" cxnId="{A7935145-F2CD-4070-AD35-2CD9435E30D8}">
      <dgm:prSet/>
      <dgm:spPr/>
      <dgm:t>
        <a:bodyPr/>
        <a:lstStyle/>
        <a:p>
          <a:endParaRPr lang="en-US"/>
        </a:p>
      </dgm:t>
    </dgm:pt>
    <dgm:pt modelId="{AC1D387A-C0A8-4CC0-AF4A-EACA7D9AD3DE}">
      <dgm:prSet/>
      <dgm:spPr/>
      <dgm:t>
        <a:bodyPr/>
        <a:lstStyle/>
        <a:p>
          <a:pPr rtl="0"/>
          <a:r>
            <a:rPr lang="x-none" dirty="0" smtClean="0"/>
            <a:t>Maintainability</a:t>
          </a:r>
          <a:endParaRPr lang="en-US" dirty="0"/>
        </a:p>
      </dgm:t>
    </dgm:pt>
    <dgm:pt modelId="{617C4105-3DFC-483A-AC3D-68747681B534}" type="parTrans" cxnId="{8EBDBE7C-C4C1-474D-BAC4-86DAEE7F6E11}">
      <dgm:prSet/>
      <dgm:spPr/>
      <dgm:t>
        <a:bodyPr/>
        <a:lstStyle/>
        <a:p>
          <a:endParaRPr lang="en-US"/>
        </a:p>
      </dgm:t>
    </dgm:pt>
    <dgm:pt modelId="{BD277A64-E41B-417E-B838-577126573CF1}" type="sibTrans" cxnId="{8EBDBE7C-C4C1-474D-BAC4-86DAEE7F6E11}">
      <dgm:prSet/>
      <dgm:spPr/>
      <dgm:t>
        <a:bodyPr/>
        <a:lstStyle/>
        <a:p>
          <a:endParaRPr lang="en-US"/>
        </a:p>
      </dgm:t>
    </dgm:pt>
    <dgm:pt modelId="{2D89BAD2-6A58-4D0A-B950-29BB77AF74DF}">
      <dgm:prSet/>
      <dgm:spPr/>
      <dgm:t>
        <a:bodyPr/>
        <a:lstStyle/>
        <a:p>
          <a:pPr rtl="0"/>
          <a:r>
            <a:rPr lang="x-none" dirty="0" smtClean="0"/>
            <a:t>Supportability</a:t>
          </a:r>
          <a:endParaRPr lang="en-US" dirty="0"/>
        </a:p>
      </dgm:t>
    </dgm:pt>
    <dgm:pt modelId="{6BC0BD6E-A861-4831-B0C6-11F081030C74}" type="parTrans" cxnId="{1B75542E-AEA2-4576-AB62-6E6A1ADD48F8}">
      <dgm:prSet/>
      <dgm:spPr/>
      <dgm:t>
        <a:bodyPr/>
        <a:lstStyle/>
        <a:p>
          <a:endParaRPr lang="en-US"/>
        </a:p>
      </dgm:t>
    </dgm:pt>
    <dgm:pt modelId="{B930E89C-C043-465B-B1B4-7C559BC80D62}" type="sibTrans" cxnId="{1B75542E-AEA2-4576-AB62-6E6A1ADD48F8}">
      <dgm:prSet/>
      <dgm:spPr/>
      <dgm:t>
        <a:bodyPr/>
        <a:lstStyle/>
        <a:p>
          <a:endParaRPr lang="en-US"/>
        </a:p>
      </dgm:t>
    </dgm:pt>
    <dgm:pt modelId="{DFC0AB0D-1626-4535-9C7D-3E445892F527}">
      <dgm:prSet/>
      <dgm:spPr/>
      <dgm:t>
        <a:bodyPr/>
        <a:lstStyle/>
        <a:p>
          <a:pPr rtl="0"/>
          <a:r>
            <a:rPr lang="x-none" dirty="0" smtClean="0"/>
            <a:t>Extensibility</a:t>
          </a:r>
          <a:endParaRPr lang="en-US" dirty="0"/>
        </a:p>
      </dgm:t>
    </dgm:pt>
    <dgm:pt modelId="{5B50202D-1DC9-42DC-9940-A55F50FD5A99}" type="parTrans" cxnId="{835E84A6-45D1-4BA9-BEE8-2D8CDC281BCC}">
      <dgm:prSet/>
      <dgm:spPr/>
      <dgm:t>
        <a:bodyPr/>
        <a:lstStyle/>
        <a:p>
          <a:endParaRPr lang="en-US"/>
        </a:p>
      </dgm:t>
    </dgm:pt>
    <dgm:pt modelId="{5F8F764B-09C7-4F41-8C02-BA374A0654FA}" type="sibTrans" cxnId="{835E84A6-45D1-4BA9-BEE8-2D8CDC281BCC}">
      <dgm:prSet/>
      <dgm:spPr/>
      <dgm:t>
        <a:bodyPr/>
        <a:lstStyle/>
        <a:p>
          <a:endParaRPr lang="en-US"/>
        </a:p>
      </dgm:t>
    </dgm:pt>
    <dgm:pt modelId="{37AF04E8-2AB3-4154-A77F-F98B996DD9C7}">
      <dgm:prSet/>
      <dgm:spPr/>
      <dgm:t>
        <a:bodyPr/>
        <a:lstStyle/>
        <a:p>
          <a:pPr rtl="0"/>
          <a:r>
            <a:rPr lang="x-none" dirty="0" smtClean="0"/>
            <a:t>Flexibility</a:t>
          </a:r>
          <a:endParaRPr lang="en-US" dirty="0"/>
        </a:p>
      </dgm:t>
    </dgm:pt>
    <dgm:pt modelId="{980C3055-70DE-4356-BCDD-AA7404CF068D}" type="parTrans" cxnId="{F94134F9-78FC-4784-B8A4-C1CFA0911D5E}">
      <dgm:prSet/>
      <dgm:spPr/>
      <dgm:t>
        <a:bodyPr/>
        <a:lstStyle/>
        <a:p>
          <a:endParaRPr lang="en-US"/>
        </a:p>
      </dgm:t>
    </dgm:pt>
    <dgm:pt modelId="{CBA73763-0E1A-4890-BAD7-72C725E13E83}" type="sibTrans" cxnId="{F94134F9-78FC-4784-B8A4-C1CFA0911D5E}">
      <dgm:prSet/>
      <dgm:spPr/>
      <dgm:t>
        <a:bodyPr/>
        <a:lstStyle/>
        <a:p>
          <a:endParaRPr lang="en-US"/>
        </a:p>
      </dgm:t>
    </dgm:pt>
    <dgm:pt modelId="{2B62416A-6E33-4AA9-A88C-107688AF3098}">
      <dgm:prSet/>
      <dgm:spPr/>
      <dgm:t>
        <a:bodyPr/>
        <a:lstStyle/>
        <a:p>
          <a:pPr rtl="0"/>
          <a:r>
            <a:rPr lang="en-US" dirty="0" smtClean="0"/>
            <a:t>Operation Related:</a:t>
          </a:r>
          <a:endParaRPr lang="en-US" dirty="0"/>
        </a:p>
      </dgm:t>
    </dgm:pt>
    <dgm:pt modelId="{BA80DE0E-58C9-47A2-92C4-D488B89D7625}" type="parTrans" cxnId="{87846CD2-66E6-4864-9AB9-8E7AA466D01A}">
      <dgm:prSet/>
      <dgm:spPr/>
      <dgm:t>
        <a:bodyPr/>
        <a:lstStyle/>
        <a:p>
          <a:endParaRPr lang="en-US"/>
        </a:p>
      </dgm:t>
    </dgm:pt>
    <dgm:pt modelId="{0AA894DD-D738-4F3A-9518-CBD6BE16C2B2}" type="sibTrans" cxnId="{87846CD2-66E6-4864-9AB9-8E7AA466D01A}">
      <dgm:prSet/>
      <dgm:spPr/>
      <dgm:t>
        <a:bodyPr/>
        <a:lstStyle/>
        <a:p>
          <a:endParaRPr lang="en-US"/>
        </a:p>
      </dgm:t>
    </dgm:pt>
    <dgm:pt modelId="{8F93E9CD-FFAD-4EFB-B3B5-EF4EDAE772A5}">
      <dgm:prSet/>
      <dgm:spPr/>
      <dgm:t>
        <a:bodyPr/>
        <a:lstStyle/>
        <a:p>
          <a:pPr rtl="0"/>
          <a:r>
            <a:rPr lang="x-none" smtClean="0"/>
            <a:t>Performance</a:t>
          </a:r>
          <a:endParaRPr lang="en-US" dirty="0"/>
        </a:p>
      </dgm:t>
    </dgm:pt>
    <dgm:pt modelId="{8B71FCEE-5392-48CC-903F-67B616659620}" type="parTrans" cxnId="{14FFC0D7-3889-443A-B546-6A711DC0C20A}">
      <dgm:prSet/>
      <dgm:spPr/>
      <dgm:t>
        <a:bodyPr/>
        <a:lstStyle/>
        <a:p>
          <a:endParaRPr lang="en-US"/>
        </a:p>
      </dgm:t>
    </dgm:pt>
    <dgm:pt modelId="{FA978189-21FC-4E9D-99EC-DB152026F92C}" type="sibTrans" cxnId="{14FFC0D7-3889-443A-B546-6A711DC0C20A}">
      <dgm:prSet/>
      <dgm:spPr/>
      <dgm:t>
        <a:bodyPr/>
        <a:lstStyle/>
        <a:p>
          <a:endParaRPr lang="en-US"/>
        </a:p>
      </dgm:t>
    </dgm:pt>
    <dgm:pt modelId="{0D034D50-05F2-44D8-BAB5-50CF146187FE}">
      <dgm:prSet/>
      <dgm:spPr/>
      <dgm:t>
        <a:bodyPr/>
        <a:lstStyle/>
        <a:p>
          <a:pPr rtl="0"/>
          <a:r>
            <a:rPr lang="x-none" smtClean="0"/>
            <a:t>Reliability</a:t>
          </a:r>
          <a:endParaRPr lang="en-US" dirty="0"/>
        </a:p>
      </dgm:t>
    </dgm:pt>
    <dgm:pt modelId="{C7C78D23-1286-47C4-A2F4-5B97C070DE31}" type="parTrans" cxnId="{F014E0C4-0337-4D23-8BC4-03638F957B48}">
      <dgm:prSet/>
      <dgm:spPr/>
      <dgm:t>
        <a:bodyPr/>
        <a:lstStyle/>
        <a:p>
          <a:endParaRPr lang="en-US"/>
        </a:p>
      </dgm:t>
    </dgm:pt>
    <dgm:pt modelId="{FDCDC43F-DF45-40CD-8E8F-A27CFBE13C4A}" type="sibTrans" cxnId="{F014E0C4-0337-4D23-8BC4-03638F957B48}">
      <dgm:prSet/>
      <dgm:spPr/>
      <dgm:t>
        <a:bodyPr/>
        <a:lstStyle/>
        <a:p>
          <a:endParaRPr lang="en-US"/>
        </a:p>
      </dgm:t>
    </dgm:pt>
    <dgm:pt modelId="{9994831A-049D-4A13-8F3E-D5B57D11EC9B}">
      <dgm:prSet/>
      <dgm:spPr/>
      <dgm:t>
        <a:bodyPr/>
        <a:lstStyle/>
        <a:p>
          <a:pPr rtl="0"/>
          <a:r>
            <a:rPr lang="x-none" smtClean="0"/>
            <a:t>Availability</a:t>
          </a:r>
          <a:endParaRPr lang="en-US" dirty="0"/>
        </a:p>
      </dgm:t>
    </dgm:pt>
    <dgm:pt modelId="{EDDF82BE-B2A1-4BFD-AC67-4C062D84E3BC}" type="parTrans" cxnId="{66180C67-896D-4CC1-AD57-D1B7CCBEA725}">
      <dgm:prSet/>
      <dgm:spPr/>
      <dgm:t>
        <a:bodyPr/>
        <a:lstStyle/>
        <a:p>
          <a:endParaRPr lang="en-US"/>
        </a:p>
      </dgm:t>
    </dgm:pt>
    <dgm:pt modelId="{EE094D9E-541F-4B31-87DF-B069D7E8E68D}" type="sibTrans" cxnId="{66180C67-896D-4CC1-AD57-D1B7CCBEA725}">
      <dgm:prSet/>
      <dgm:spPr/>
      <dgm:t>
        <a:bodyPr/>
        <a:lstStyle/>
        <a:p>
          <a:endParaRPr lang="en-US"/>
        </a:p>
      </dgm:t>
    </dgm:pt>
    <dgm:pt modelId="{0AD77874-A4CF-4FB4-B42C-96235A50406A}">
      <dgm:prSet/>
      <dgm:spPr/>
      <dgm:t>
        <a:bodyPr/>
        <a:lstStyle/>
        <a:p>
          <a:pPr rtl="0"/>
          <a:r>
            <a:rPr lang="x-none" smtClean="0"/>
            <a:t>Scalability</a:t>
          </a:r>
          <a:r>
            <a:rPr lang="en-US" dirty="0" smtClean="0"/>
            <a:t> </a:t>
          </a:r>
          <a:endParaRPr lang="en-US" dirty="0"/>
        </a:p>
      </dgm:t>
    </dgm:pt>
    <dgm:pt modelId="{B855FAD5-77CD-4D0E-B92D-D40B6B0E855D}" type="parTrans" cxnId="{175F1651-A49B-42F0-BB0B-2AFC5ECF9DBD}">
      <dgm:prSet/>
      <dgm:spPr/>
      <dgm:t>
        <a:bodyPr/>
        <a:lstStyle/>
        <a:p>
          <a:endParaRPr lang="en-US"/>
        </a:p>
      </dgm:t>
    </dgm:pt>
    <dgm:pt modelId="{41BCDB96-0C92-4058-B674-B828498150CE}" type="sibTrans" cxnId="{175F1651-A49B-42F0-BB0B-2AFC5ECF9DBD}">
      <dgm:prSet/>
      <dgm:spPr/>
      <dgm:t>
        <a:bodyPr/>
        <a:lstStyle/>
        <a:p>
          <a:endParaRPr lang="en-US"/>
        </a:p>
      </dgm:t>
    </dgm:pt>
    <dgm:pt modelId="{F215E817-C24F-471B-AC56-DF2AA2A5B92E}">
      <dgm:prSet/>
      <dgm:spPr/>
      <dgm:t>
        <a:bodyPr/>
        <a:lstStyle/>
        <a:p>
          <a:pPr rtl="0"/>
          <a:r>
            <a:rPr lang="en-US" dirty="0" smtClean="0"/>
            <a:t>Security</a:t>
          </a:r>
          <a:endParaRPr lang="en-US" dirty="0"/>
        </a:p>
      </dgm:t>
    </dgm:pt>
    <dgm:pt modelId="{6267BD7E-C692-4EE7-A6D3-D9DE6ABA8656}" type="parTrans" cxnId="{6C37C00D-31F4-40D6-BB67-B8C3A69F80EB}">
      <dgm:prSet/>
      <dgm:spPr/>
      <dgm:t>
        <a:bodyPr/>
        <a:lstStyle/>
        <a:p>
          <a:endParaRPr lang="en-US"/>
        </a:p>
      </dgm:t>
    </dgm:pt>
    <dgm:pt modelId="{8B8A3A95-95CE-4AC4-B890-65A7B86AD4DE}" type="sibTrans" cxnId="{6C37C00D-31F4-40D6-BB67-B8C3A69F80EB}">
      <dgm:prSet/>
      <dgm:spPr/>
      <dgm:t>
        <a:bodyPr/>
        <a:lstStyle/>
        <a:p>
          <a:endParaRPr lang="en-US"/>
        </a:p>
      </dgm:t>
    </dgm:pt>
    <dgm:pt modelId="{F073A700-EDDD-49A4-98C2-9A9557512A9D}" type="pres">
      <dgm:prSet presAssocID="{3236DD54-8E0A-466F-A4C1-7C1308C844B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67BE88-FA2C-4319-9FB5-017737895E65}" type="pres">
      <dgm:prSet presAssocID="{3236DD54-8E0A-466F-A4C1-7C1308C844B2}" presName="diamond" presStyleLbl="bgShp" presStyleIdx="0" presStyleCnt="1"/>
      <dgm:spPr/>
    </dgm:pt>
    <dgm:pt modelId="{9313AD3F-8A64-41F9-B493-1288C9885A39}" type="pres">
      <dgm:prSet presAssocID="{3236DD54-8E0A-466F-A4C1-7C1308C844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9241-5FA2-43DC-974D-ECC3ED4F036D}" type="pres">
      <dgm:prSet presAssocID="{3236DD54-8E0A-466F-A4C1-7C1308C844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06FCC-99A6-44A5-817B-9A7FEAA8A9B2}" type="pres">
      <dgm:prSet presAssocID="{3236DD54-8E0A-466F-A4C1-7C1308C844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32FD-8AE1-41E9-A067-AB1DCECC749E}" type="pres">
      <dgm:prSet presAssocID="{3236DD54-8E0A-466F-A4C1-7C1308C844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E9F8FC-03CC-4DD0-98D2-05557CC27B18}" type="presOf" srcId="{29DB79F6-6CAB-40BB-9A11-FC8174B29217}" destId="{9313AD3F-8A64-41F9-B493-1288C9885A39}" srcOrd="0" destOrd="4" presId="urn:microsoft.com/office/officeart/2005/8/layout/matrix3"/>
    <dgm:cxn modelId="{A55576E1-3C96-4619-BB3A-0242D728040D}" type="presOf" srcId="{73175E59-6E0D-4F11-B6C1-9B4D6FD680BD}" destId="{9313AD3F-8A64-41F9-B493-1288C9885A39}" srcOrd="0" destOrd="5" presId="urn:microsoft.com/office/officeart/2005/8/layout/matrix3"/>
    <dgm:cxn modelId="{6C37C00D-31F4-40D6-BB67-B8C3A69F80EB}" srcId="{3236DD54-8E0A-466F-A4C1-7C1308C844B2}" destId="{F215E817-C24F-471B-AC56-DF2AA2A5B92E}" srcOrd="3" destOrd="0" parTransId="{6267BD7E-C692-4EE7-A6D3-D9DE6ABA8656}" sibTransId="{8B8A3A95-95CE-4AC4-B890-65A7B86AD4DE}"/>
    <dgm:cxn modelId="{66180C67-896D-4CC1-AD57-D1B7CCBEA725}" srcId="{2B62416A-6E33-4AA9-A88C-107688AF3098}" destId="{9994831A-049D-4A13-8F3E-D5B57D11EC9B}" srcOrd="2" destOrd="0" parTransId="{EDDF82BE-B2A1-4BFD-AC67-4C062D84E3BC}" sibTransId="{EE094D9E-541F-4B31-87DF-B069D7E8E68D}"/>
    <dgm:cxn modelId="{49AD4FA1-7D06-4386-9955-CDB30C1FA2E7}" type="presOf" srcId="{3236DD54-8E0A-466F-A4C1-7C1308C844B2}" destId="{F073A700-EDDD-49A4-98C2-9A9557512A9D}" srcOrd="0" destOrd="0" presId="urn:microsoft.com/office/officeart/2005/8/layout/matrix3"/>
    <dgm:cxn modelId="{243C2609-A680-46A7-8DC0-C68D21D1AE5B}" srcId="{4781CB03-9FBF-447D-BF95-B1EFD5A147B7}" destId="{6D0D5F02-39E7-4CAC-A68C-A0553ABA4034}" srcOrd="0" destOrd="0" parTransId="{B0E88E7E-4E48-495B-903D-C75C82640326}" sibTransId="{67521483-4E70-43F3-81AA-75752A25EEC1}"/>
    <dgm:cxn modelId="{F94134F9-78FC-4784-B8A4-C1CFA0911D5E}" srcId="{F3255FFD-5F2B-4CD4-9864-88C5C96E9F11}" destId="{37AF04E8-2AB3-4154-A77F-F98B996DD9C7}" srcOrd="4" destOrd="0" parTransId="{980C3055-70DE-4356-BCDD-AA7404CF068D}" sibTransId="{CBA73763-0E1A-4890-BAD7-72C725E13E83}"/>
    <dgm:cxn modelId="{69C5080F-FE20-4800-8A34-671E57FF9013}" type="presOf" srcId="{F3255FFD-5F2B-4CD4-9864-88C5C96E9F11}" destId="{687E9241-5FA2-43DC-974D-ECC3ED4F036D}" srcOrd="0" destOrd="0" presId="urn:microsoft.com/office/officeart/2005/8/layout/matrix3"/>
    <dgm:cxn modelId="{87846CD2-66E6-4864-9AB9-8E7AA466D01A}" srcId="{3236DD54-8E0A-466F-A4C1-7C1308C844B2}" destId="{2B62416A-6E33-4AA9-A88C-107688AF3098}" srcOrd="2" destOrd="0" parTransId="{BA80DE0E-58C9-47A2-92C4-D488B89D7625}" sibTransId="{0AA894DD-D738-4F3A-9518-CBD6BE16C2B2}"/>
    <dgm:cxn modelId="{436DCDC2-8CE7-4E55-86CB-4909F04D486D}" type="presOf" srcId="{9072D084-6EFC-4BCB-BB20-A84B0B7CF11C}" destId="{9313AD3F-8A64-41F9-B493-1288C9885A39}" srcOrd="0" destOrd="3" presId="urn:microsoft.com/office/officeart/2005/8/layout/matrix3"/>
    <dgm:cxn modelId="{945E0ECD-DACB-49FB-A9DC-AE3D25856D28}" type="presOf" srcId="{DFC0AB0D-1626-4535-9C7D-3E445892F527}" destId="{687E9241-5FA2-43DC-974D-ECC3ED4F036D}" srcOrd="0" destOrd="4" presId="urn:microsoft.com/office/officeart/2005/8/layout/matrix3"/>
    <dgm:cxn modelId="{76E56310-6FDB-45A2-A865-946464EB2210}" type="presOf" srcId="{9994831A-049D-4A13-8F3E-D5B57D11EC9B}" destId="{68306FCC-99A6-44A5-817B-9A7FEAA8A9B2}" srcOrd="0" destOrd="3" presId="urn:microsoft.com/office/officeart/2005/8/layout/matrix3"/>
    <dgm:cxn modelId="{71B4CC38-2FF5-4A8E-A217-0303B8997787}" type="presOf" srcId="{242FAA6F-1D99-4A1B-8F8A-A8FA06288608}" destId="{9313AD3F-8A64-41F9-B493-1288C9885A39}" srcOrd="0" destOrd="2" presId="urn:microsoft.com/office/officeart/2005/8/layout/matrix3"/>
    <dgm:cxn modelId="{835E84A6-45D1-4BA9-BEE8-2D8CDC281BCC}" srcId="{F3255FFD-5F2B-4CD4-9864-88C5C96E9F11}" destId="{DFC0AB0D-1626-4535-9C7D-3E445892F527}" srcOrd="3" destOrd="0" parTransId="{5B50202D-1DC9-42DC-9940-A55F50FD5A99}" sibTransId="{5F8F764B-09C7-4F41-8C02-BA374A0654FA}"/>
    <dgm:cxn modelId="{175F1651-A49B-42F0-BB0B-2AFC5ECF9DBD}" srcId="{2B62416A-6E33-4AA9-A88C-107688AF3098}" destId="{0AD77874-A4CF-4FB4-B42C-96235A50406A}" srcOrd="3" destOrd="0" parTransId="{B855FAD5-77CD-4D0E-B92D-D40B6B0E855D}" sibTransId="{41BCDB96-0C92-4058-B674-B828498150CE}"/>
    <dgm:cxn modelId="{F717AD35-8D91-4615-B678-C00189EC4675}" type="presOf" srcId="{6D0D5F02-39E7-4CAC-A68C-A0553ABA4034}" destId="{9313AD3F-8A64-41F9-B493-1288C9885A39}" srcOrd="0" destOrd="1" presId="urn:microsoft.com/office/officeart/2005/8/layout/matrix3"/>
    <dgm:cxn modelId="{F014E0C4-0337-4D23-8BC4-03638F957B48}" srcId="{2B62416A-6E33-4AA9-A88C-107688AF3098}" destId="{0D034D50-05F2-44D8-BAB5-50CF146187FE}" srcOrd="1" destOrd="0" parTransId="{C7C78D23-1286-47C4-A2F4-5B97C070DE31}" sibTransId="{FDCDC43F-DF45-40CD-8E8F-A27CFBE13C4A}"/>
    <dgm:cxn modelId="{C2D72565-6588-4A4B-AEED-CA7D1665DF63}" type="presOf" srcId="{0D034D50-05F2-44D8-BAB5-50CF146187FE}" destId="{68306FCC-99A6-44A5-817B-9A7FEAA8A9B2}" srcOrd="0" destOrd="2" presId="urn:microsoft.com/office/officeart/2005/8/layout/matrix3"/>
    <dgm:cxn modelId="{14FFC0D7-3889-443A-B546-6A711DC0C20A}" srcId="{2B62416A-6E33-4AA9-A88C-107688AF3098}" destId="{8F93E9CD-FFAD-4EFB-B3B5-EF4EDAE772A5}" srcOrd="0" destOrd="0" parTransId="{8B71FCEE-5392-48CC-903F-67B616659620}" sibTransId="{FA978189-21FC-4E9D-99EC-DB152026F92C}"/>
    <dgm:cxn modelId="{04232F59-BC2D-4289-B74C-DBB1E42A4A3B}" srcId="{4781CB03-9FBF-447D-BF95-B1EFD5A147B7}" destId="{9072D084-6EFC-4BCB-BB20-A84B0B7CF11C}" srcOrd="2" destOrd="0" parTransId="{20035E7A-EEA5-4A39-9183-9BF27AD2027F}" sibTransId="{A47BC480-36ED-4165-8563-00AE805A7B81}"/>
    <dgm:cxn modelId="{0D0067AF-459A-4A63-A21E-C502597AFFBB}" type="presOf" srcId="{2D89BAD2-6A58-4D0A-B950-29BB77AF74DF}" destId="{687E9241-5FA2-43DC-974D-ECC3ED4F036D}" srcOrd="0" destOrd="3" presId="urn:microsoft.com/office/officeart/2005/8/layout/matrix3"/>
    <dgm:cxn modelId="{06C4BBD7-4FC9-4772-A311-65F37B70BE28}" type="presOf" srcId="{2B62416A-6E33-4AA9-A88C-107688AF3098}" destId="{68306FCC-99A6-44A5-817B-9A7FEAA8A9B2}" srcOrd="0" destOrd="0" presId="urn:microsoft.com/office/officeart/2005/8/layout/matrix3"/>
    <dgm:cxn modelId="{ABE61561-0A08-409C-AA5C-4746A491E85E}" type="presOf" srcId="{704B5C7E-D126-4EDF-A0A8-09A6C57393FC}" destId="{687E9241-5FA2-43DC-974D-ECC3ED4F036D}" srcOrd="0" destOrd="1" presId="urn:microsoft.com/office/officeart/2005/8/layout/matrix3"/>
    <dgm:cxn modelId="{1B75542E-AEA2-4576-AB62-6E6A1ADD48F8}" srcId="{F3255FFD-5F2B-4CD4-9864-88C5C96E9F11}" destId="{2D89BAD2-6A58-4D0A-B950-29BB77AF74DF}" srcOrd="2" destOrd="0" parTransId="{6BC0BD6E-A861-4831-B0C6-11F081030C74}" sibTransId="{B930E89C-C043-465B-B1B4-7C559BC80D62}"/>
    <dgm:cxn modelId="{5934AD3C-E7F5-45C6-B026-7C029A49D0A1}" srcId="{4781CB03-9FBF-447D-BF95-B1EFD5A147B7}" destId="{73175E59-6E0D-4F11-B6C1-9B4D6FD680BD}" srcOrd="4" destOrd="0" parTransId="{027E682F-A62B-446C-AB7C-8EE7105617E7}" sibTransId="{7FACDC8C-A4BD-40C4-99DD-F8258D0865A5}"/>
    <dgm:cxn modelId="{4C90EEA0-FA53-4164-9DAA-2DCA60EF3585}" srcId="{3236DD54-8E0A-466F-A4C1-7C1308C844B2}" destId="{4781CB03-9FBF-447D-BF95-B1EFD5A147B7}" srcOrd="0" destOrd="0" parTransId="{A1E337B1-68BC-4A66-BECF-059494D0AC74}" sibTransId="{31FA7408-56F0-4531-8FB4-32318DEEE0C1}"/>
    <dgm:cxn modelId="{AF2E368C-B79E-4F41-86FB-EEF2362EE58D}" srcId="{4781CB03-9FBF-447D-BF95-B1EFD5A147B7}" destId="{242FAA6F-1D99-4A1B-8F8A-A8FA06288608}" srcOrd="1" destOrd="0" parTransId="{63FC2FB8-F71F-4BBD-B667-64C5CF21ACB9}" sibTransId="{A1CE398B-948F-4567-88AF-AC6C63187F94}"/>
    <dgm:cxn modelId="{D953AF3F-E752-4575-8945-849C558B172C}" srcId="{3236DD54-8E0A-466F-A4C1-7C1308C844B2}" destId="{F3255FFD-5F2B-4CD4-9864-88C5C96E9F11}" srcOrd="1" destOrd="0" parTransId="{F647D7C6-3279-4AA8-8928-D170DC0631D2}" sibTransId="{551658A4-EE65-48F7-B1A9-3888D9B6DE68}"/>
    <dgm:cxn modelId="{A7935145-F2CD-4070-AD35-2CD9435E30D8}" srcId="{F3255FFD-5F2B-4CD4-9864-88C5C96E9F11}" destId="{704B5C7E-D126-4EDF-A0A8-09A6C57393FC}" srcOrd="0" destOrd="0" parTransId="{317A5CF7-5616-4762-8CDD-775B7B47E524}" sibTransId="{EBB17BA2-9FF9-4D97-9498-711C04D3B42C}"/>
    <dgm:cxn modelId="{2E479085-D2A1-418F-A7AE-E59FF92B89A4}" srcId="{4781CB03-9FBF-447D-BF95-B1EFD5A147B7}" destId="{29DB79F6-6CAB-40BB-9A11-FC8174B29217}" srcOrd="3" destOrd="0" parTransId="{F088C0C4-38C9-49DC-9D6F-14DAF9FBB00D}" sibTransId="{908F9D56-5825-4D02-86DB-545548BB9DCE}"/>
    <dgm:cxn modelId="{B125B546-16BE-40C2-9485-A5C13E66555D}" type="presOf" srcId="{F215E817-C24F-471B-AC56-DF2AA2A5B92E}" destId="{7C4932FD-8AE1-41E9-A067-AB1DCECC749E}" srcOrd="0" destOrd="0" presId="urn:microsoft.com/office/officeart/2005/8/layout/matrix3"/>
    <dgm:cxn modelId="{D73FCEC2-ACA8-4656-9976-E7E7FEA9B69D}" type="presOf" srcId="{4781CB03-9FBF-447D-BF95-B1EFD5A147B7}" destId="{9313AD3F-8A64-41F9-B493-1288C9885A39}" srcOrd="0" destOrd="0" presId="urn:microsoft.com/office/officeart/2005/8/layout/matrix3"/>
    <dgm:cxn modelId="{8EBDBE7C-C4C1-474D-BAC4-86DAEE7F6E11}" srcId="{F3255FFD-5F2B-4CD4-9864-88C5C96E9F11}" destId="{AC1D387A-C0A8-4CC0-AF4A-EACA7D9AD3DE}" srcOrd="1" destOrd="0" parTransId="{617C4105-3DFC-483A-AC3D-68747681B534}" sibTransId="{BD277A64-E41B-417E-B838-577126573CF1}"/>
    <dgm:cxn modelId="{4D89F0C6-5489-4F1E-BA20-A1812CDF436D}" type="presOf" srcId="{AC1D387A-C0A8-4CC0-AF4A-EACA7D9AD3DE}" destId="{687E9241-5FA2-43DC-974D-ECC3ED4F036D}" srcOrd="0" destOrd="2" presId="urn:microsoft.com/office/officeart/2005/8/layout/matrix3"/>
    <dgm:cxn modelId="{8299269A-216D-4BB8-A68F-7FC57DABFB9B}" type="presOf" srcId="{0AD77874-A4CF-4FB4-B42C-96235A50406A}" destId="{68306FCC-99A6-44A5-817B-9A7FEAA8A9B2}" srcOrd="0" destOrd="4" presId="urn:microsoft.com/office/officeart/2005/8/layout/matrix3"/>
    <dgm:cxn modelId="{17D3482E-1B24-46A3-B926-52C9CCE66E07}" type="presOf" srcId="{8F93E9CD-FFAD-4EFB-B3B5-EF4EDAE772A5}" destId="{68306FCC-99A6-44A5-817B-9A7FEAA8A9B2}" srcOrd="0" destOrd="1" presId="urn:microsoft.com/office/officeart/2005/8/layout/matrix3"/>
    <dgm:cxn modelId="{EB0CF7CF-D8AB-4128-AA3F-8CBC014742BF}" type="presOf" srcId="{37AF04E8-2AB3-4154-A77F-F98B996DD9C7}" destId="{687E9241-5FA2-43DC-974D-ECC3ED4F036D}" srcOrd="0" destOrd="5" presId="urn:microsoft.com/office/officeart/2005/8/layout/matrix3"/>
    <dgm:cxn modelId="{B94EBCF5-068B-4378-AF08-BF5448B69B4B}" type="presParOf" srcId="{F073A700-EDDD-49A4-98C2-9A9557512A9D}" destId="{8667BE88-FA2C-4319-9FB5-017737895E65}" srcOrd="0" destOrd="0" presId="urn:microsoft.com/office/officeart/2005/8/layout/matrix3"/>
    <dgm:cxn modelId="{43D3CC5B-601D-4A84-8117-542ED01F350C}" type="presParOf" srcId="{F073A700-EDDD-49A4-98C2-9A9557512A9D}" destId="{9313AD3F-8A64-41F9-B493-1288C9885A39}" srcOrd="1" destOrd="0" presId="urn:microsoft.com/office/officeart/2005/8/layout/matrix3"/>
    <dgm:cxn modelId="{B591CFE6-ACFA-499E-9F05-8575A4B5F5AB}" type="presParOf" srcId="{F073A700-EDDD-49A4-98C2-9A9557512A9D}" destId="{687E9241-5FA2-43DC-974D-ECC3ED4F036D}" srcOrd="2" destOrd="0" presId="urn:microsoft.com/office/officeart/2005/8/layout/matrix3"/>
    <dgm:cxn modelId="{3E71D5C0-D0AF-4AFF-BF5A-8F852F1F0B0E}" type="presParOf" srcId="{F073A700-EDDD-49A4-98C2-9A9557512A9D}" destId="{68306FCC-99A6-44A5-817B-9A7FEAA8A9B2}" srcOrd="3" destOrd="0" presId="urn:microsoft.com/office/officeart/2005/8/layout/matrix3"/>
    <dgm:cxn modelId="{808E86D0-C50E-4A3F-BE8A-3CD2039C1DF7}" type="presParOf" srcId="{F073A700-EDDD-49A4-98C2-9A9557512A9D}" destId="{7C4932FD-8AE1-41E9-A067-AB1DCECC74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6DD54-8E0A-466F-A4C1-7C1308C844B2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1CB03-9FBF-447D-BF95-B1EFD5A147B7}">
      <dgm:prSet custT="1"/>
      <dgm:spPr/>
      <dgm:t>
        <a:bodyPr/>
        <a:lstStyle/>
        <a:p>
          <a:pPr rtl="0"/>
          <a:r>
            <a:rPr lang="en-US" sz="1400" b="0" i="0" baseline="0" dirty="0" smtClean="0"/>
            <a:t>Usage Related:</a:t>
          </a:r>
          <a:endParaRPr lang="en-US" sz="1400" dirty="0"/>
        </a:p>
      </dgm:t>
    </dgm:pt>
    <dgm:pt modelId="{A1E337B1-68BC-4A66-BECF-059494D0AC74}" type="parTrans" cxnId="{4C90EEA0-FA53-4164-9DAA-2DCA60EF3585}">
      <dgm:prSet/>
      <dgm:spPr/>
      <dgm:t>
        <a:bodyPr/>
        <a:lstStyle/>
        <a:p>
          <a:endParaRPr lang="en-US" sz="2400"/>
        </a:p>
      </dgm:t>
    </dgm:pt>
    <dgm:pt modelId="{31FA7408-56F0-4531-8FB4-32318DEEE0C1}" type="sibTrans" cxnId="{4C90EEA0-FA53-4164-9DAA-2DCA60EF3585}">
      <dgm:prSet/>
      <dgm:spPr/>
      <dgm:t>
        <a:bodyPr/>
        <a:lstStyle/>
        <a:p>
          <a:endParaRPr lang="en-US" sz="2400"/>
        </a:p>
      </dgm:t>
    </dgm:pt>
    <dgm:pt modelId="{6D0D5F02-39E7-4CAC-A68C-A0553ABA4034}">
      <dgm:prSet custT="1"/>
      <dgm:spPr/>
      <dgm:t>
        <a:bodyPr/>
        <a:lstStyle/>
        <a:p>
          <a:pPr rtl="0"/>
          <a:r>
            <a:rPr lang="x-none" sz="1050" smtClean="0"/>
            <a:t>Usability</a:t>
          </a:r>
          <a:endParaRPr lang="en-US" sz="1050" dirty="0"/>
        </a:p>
      </dgm:t>
    </dgm:pt>
    <dgm:pt modelId="{B0E88E7E-4E48-495B-903D-C75C82640326}" type="parTrans" cxnId="{243C2609-A680-46A7-8DC0-C68D21D1AE5B}">
      <dgm:prSet/>
      <dgm:spPr/>
      <dgm:t>
        <a:bodyPr/>
        <a:lstStyle/>
        <a:p>
          <a:endParaRPr lang="en-US" sz="2400"/>
        </a:p>
      </dgm:t>
    </dgm:pt>
    <dgm:pt modelId="{67521483-4E70-43F3-81AA-75752A25EEC1}" type="sibTrans" cxnId="{243C2609-A680-46A7-8DC0-C68D21D1AE5B}">
      <dgm:prSet/>
      <dgm:spPr/>
      <dgm:t>
        <a:bodyPr/>
        <a:lstStyle/>
        <a:p>
          <a:endParaRPr lang="en-US" sz="2400"/>
        </a:p>
      </dgm:t>
    </dgm:pt>
    <dgm:pt modelId="{242FAA6F-1D99-4A1B-8F8A-A8FA06288608}">
      <dgm:prSet custT="1"/>
      <dgm:spPr/>
      <dgm:t>
        <a:bodyPr/>
        <a:lstStyle/>
        <a:p>
          <a:pPr rtl="0"/>
          <a:r>
            <a:rPr lang="x-none" sz="1050" smtClean="0"/>
            <a:t>Localization</a:t>
          </a:r>
          <a:endParaRPr lang="en-US" sz="1050" dirty="0"/>
        </a:p>
      </dgm:t>
    </dgm:pt>
    <dgm:pt modelId="{63FC2FB8-F71F-4BBD-B667-64C5CF21ACB9}" type="parTrans" cxnId="{AF2E368C-B79E-4F41-86FB-EEF2362EE58D}">
      <dgm:prSet/>
      <dgm:spPr/>
      <dgm:t>
        <a:bodyPr/>
        <a:lstStyle/>
        <a:p>
          <a:endParaRPr lang="en-US" sz="2400"/>
        </a:p>
      </dgm:t>
    </dgm:pt>
    <dgm:pt modelId="{A1CE398B-948F-4567-88AF-AC6C63187F94}" type="sibTrans" cxnId="{AF2E368C-B79E-4F41-86FB-EEF2362EE58D}">
      <dgm:prSet/>
      <dgm:spPr/>
      <dgm:t>
        <a:bodyPr/>
        <a:lstStyle/>
        <a:p>
          <a:endParaRPr lang="en-US" sz="2400"/>
        </a:p>
      </dgm:t>
    </dgm:pt>
    <dgm:pt modelId="{9072D084-6EFC-4BCB-BB20-A84B0B7CF11C}">
      <dgm:prSet custT="1"/>
      <dgm:spPr/>
      <dgm:t>
        <a:bodyPr/>
        <a:lstStyle/>
        <a:p>
          <a:pPr rtl="0"/>
          <a:r>
            <a:rPr lang="x-none" sz="1050" dirty="0" smtClean="0"/>
            <a:t>Accessibility</a:t>
          </a:r>
          <a:endParaRPr lang="en-US" sz="1050" dirty="0"/>
        </a:p>
      </dgm:t>
    </dgm:pt>
    <dgm:pt modelId="{20035E7A-EEA5-4A39-9183-9BF27AD2027F}" type="parTrans" cxnId="{04232F59-BC2D-4289-B74C-DBB1E42A4A3B}">
      <dgm:prSet/>
      <dgm:spPr/>
      <dgm:t>
        <a:bodyPr/>
        <a:lstStyle/>
        <a:p>
          <a:endParaRPr lang="en-US" sz="2400"/>
        </a:p>
      </dgm:t>
    </dgm:pt>
    <dgm:pt modelId="{A47BC480-36ED-4165-8563-00AE805A7B81}" type="sibTrans" cxnId="{04232F59-BC2D-4289-B74C-DBB1E42A4A3B}">
      <dgm:prSet/>
      <dgm:spPr/>
      <dgm:t>
        <a:bodyPr/>
        <a:lstStyle/>
        <a:p>
          <a:endParaRPr lang="en-US" sz="2400"/>
        </a:p>
      </dgm:t>
    </dgm:pt>
    <dgm:pt modelId="{29DB79F6-6CAB-40BB-9A11-FC8174B29217}">
      <dgm:prSet custT="1"/>
      <dgm:spPr/>
      <dgm:t>
        <a:bodyPr/>
        <a:lstStyle/>
        <a:p>
          <a:pPr rtl="0"/>
          <a:r>
            <a:rPr lang="x-none" sz="1050" smtClean="0"/>
            <a:t>Personalization</a:t>
          </a:r>
          <a:endParaRPr lang="en-US" sz="1050" dirty="0"/>
        </a:p>
      </dgm:t>
    </dgm:pt>
    <dgm:pt modelId="{F088C0C4-38C9-49DC-9D6F-14DAF9FBB00D}" type="parTrans" cxnId="{2E479085-D2A1-418F-A7AE-E59FF92B89A4}">
      <dgm:prSet/>
      <dgm:spPr/>
      <dgm:t>
        <a:bodyPr/>
        <a:lstStyle/>
        <a:p>
          <a:endParaRPr lang="en-US" sz="2400"/>
        </a:p>
      </dgm:t>
    </dgm:pt>
    <dgm:pt modelId="{908F9D56-5825-4D02-86DB-545548BB9DCE}" type="sibTrans" cxnId="{2E479085-D2A1-418F-A7AE-E59FF92B89A4}">
      <dgm:prSet/>
      <dgm:spPr/>
      <dgm:t>
        <a:bodyPr/>
        <a:lstStyle/>
        <a:p>
          <a:endParaRPr lang="en-US" sz="2400"/>
        </a:p>
      </dgm:t>
    </dgm:pt>
    <dgm:pt modelId="{73175E59-6E0D-4F11-B6C1-9B4D6FD680BD}">
      <dgm:prSet custT="1"/>
      <dgm:spPr/>
      <dgm:t>
        <a:bodyPr/>
        <a:lstStyle/>
        <a:p>
          <a:pPr rtl="0"/>
          <a:r>
            <a:rPr lang="x-none" sz="1050" smtClean="0"/>
            <a:t>Customizability</a:t>
          </a:r>
          <a:endParaRPr lang="en-US" sz="1050" dirty="0"/>
        </a:p>
      </dgm:t>
    </dgm:pt>
    <dgm:pt modelId="{027E682F-A62B-446C-AB7C-8EE7105617E7}" type="parTrans" cxnId="{5934AD3C-E7F5-45C6-B026-7C029A49D0A1}">
      <dgm:prSet/>
      <dgm:spPr/>
      <dgm:t>
        <a:bodyPr/>
        <a:lstStyle/>
        <a:p>
          <a:endParaRPr lang="en-US" sz="2400"/>
        </a:p>
      </dgm:t>
    </dgm:pt>
    <dgm:pt modelId="{7FACDC8C-A4BD-40C4-99DD-F8258D0865A5}" type="sibTrans" cxnId="{5934AD3C-E7F5-45C6-B026-7C029A49D0A1}">
      <dgm:prSet/>
      <dgm:spPr/>
      <dgm:t>
        <a:bodyPr/>
        <a:lstStyle/>
        <a:p>
          <a:endParaRPr lang="en-US" sz="2400"/>
        </a:p>
      </dgm:t>
    </dgm:pt>
    <dgm:pt modelId="{F3255FFD-5F2B-4CD4-9864-88C5C96E9F11}">
      <dgm:prSet custT="1"/>
      <dgm:spPr/>
      <dgm:t>
        <a:bodyPr/>
        <a:lstStyle/>
        <a:p>
          <a:pPr rtl="0"/>
          <a:r>
            <a:rPr lang="en-US" sz="1400" dirty="0" smtClean="0"/>
            <a:t>Development Related:</a:t>
          </a:r>
          <a:endParaRPr lang="en-US" sz="1400" dirty="0"/>
        </a:p>
      </dgm:t>
    </dgm:pt>
    <dgm:pt modelId="{F647D7C6-3279-4AA8-8928-D170DC0631D2}" type="parTrans" cxnId="{D953AF3F-E752-4575-8945-849C558B172C}">
      <dgm:prSet/>
      <dgm:spPr/>
      <dgm:t>
        <a:bodyPr/>
        <a:lstStyle/>
        <a:p>
          <a:endParaRPr lang="en-US" sz="2400"/>
        </a:p>
      </dgm:t>
    </dgm:pt>
    <dgm:pt modelId="{551658A4-EE65-48F7-B1A9-3888D9B6DE68}" type="sibTrans" cxnId="{D953AF3F-E752-4575-8945-849C558B172C}">
      <dgm:prSet/>
      <dgm:spPr/>
      <dgm:t>
        <a:bodyPr/>
        <a:lstStyle/>
        <a:p>
          <a:endParaRPr lang="en-US" sz="2400"/>
        </a:p>
      </dgm:t>
    </dgm:pt>
    <dgm:pt modelId="{704B5C7E-D126-4EDF-A0A8-09A6C57393FC}">
      <dgm:prSet custT="1"/>
      <dgm:spPr/>
      <dgm:t>
        <a:bodyPr/>
        <a:lstStyle/>
        <a:p>
          <a:pPr rtl="0"/>
          <a:r>
            <a:rPr lang="x-none" sz="1050" smtClean="0"/>
            <a:t>Manageability</a:t>
          </a:r>
          <a:endParaRPr lang="en-US" sz="1050" dirty="0"/>
        </a:p>
      </dgm:t>
    </dgm:pt>
    <dgm:pt modelId="{317A5CF7-5616-4762-8CDD-775B7B47E524}" type="parTrans" cxnId="{A7935145-F2CD-4070-AD35-2CD9435E30D8}">
      <dgm:prSet/>
      <dgm:spPr/>
      <dgm:t>
        <a:bodyPr/>
        <a:lstStyle/>
        <a:p>
          <a:endParaRPr lang="en-US" sz="2400"/>
        </a:p>
      </dgm:t>
    </dgm:pt>
    <dgm:pt modelId="{EBB17BA2-9FF9-4D97-9498-711C04D3B42C}" type="sibTrans" cxnId="{A7935145-F2CD-4070-AD35-2CD9435E30D8}">
      <dgm:prSet/>
      <dgm:spPr/>
      <dgm:t>
        <a:bodyPr/>
        <a:lstStyle/>
        <a:p>
          <a:endParaRPr lang="en-US" sz="2400"/>
        </a:p>
      </dgm:t>
    </dgm:pt>
    <dgm:pt modelId="{AC1D387A-C0A8-4CC0-AF4A-EACA7D9AD3DE}">
      <dgm:prSet custT="1"/>
      <dgm:spPr/>
      <dgm:t>
        <a:bodyPr/>
        <a:lstStyle/>
        <a:p>
          <a:pPr rtl="0"/>
          <a:r>
            <a:rPr lang="x-none" sz="1050" smtClean="0"/>
            <a:t>Maintainability</a:t>
          </a:r>
          <a:endParaRPr lang="en-US" sz="1050" dirty="0"/>
        </a:p>
      </dgm:t>
    </dgm:pt>
    <dgm:pt modelId="{617C4105-3DFC-483A-AC3D-68747681B534}" type="parTrans" cxnId="{8EBDBE7C-C4C1-474D-BAC4-86DAEE7F6E11}">
      <dgm:prSet/>
      <dgm:spPr/>
      <dgm:t>
        <a:bodyPr/>
        <a:lstStyle/>
        <a:p>
          <a:endParaRPr lang="en-US" sz="2400"/>
        </a:p>
      </dgm:t>
    </dgm:pt>
    <dgm:pt modelId="{BD277A64-E41B-417E-B838-577126573CF1}" type="sibTrans" cxnId="{8EBDBE7C-C4C1-474D-BAC4-86DAEE7F6E11}">
      <dgm:prSet/>
      <dgm:spPr/>
      <dgm:t>
        <a:bodyPr/>
        <a:lstStyle/>
        <a:p>
          <a:endParaRPr lang="en-US" sz="2400"/>
        </a:p>
      </dgm:t>
    </dgm:pt>
    <dgm:pt modelId="{2D89BAD2-6A58-4D0A-B950-29BB77AF74DF}">
      <dgm:prSet custT="1"/>
      <dgm:spPr/>
      <dgm:t>
        <a:bodyPr/>
        <a:lstStyle/>
        <a:p>
          <a:pPr rtl="0"/>
          <a:r>
            <a:rPr lang="x-none" sz="1050" dirty="0" smtClean="0"/>
            <a:t>Supportability</a:t>
          </a:r>
          <a:endParaRPr lang="en-US" sz="1050" dirty="0"/>
        </a:p>
      </dgm:t>
    </dgm:pt>
    <dgm:pt modelId="{6BC0BD6E-A861-4831-B0C6-11F081030C74}" type="parTrans" cxnId="{1B75542E-AEA2-4576-AB62-6E6A1ADD48F8}">
      <dgm:prSet/>
      <dgm:spPr/>
      <dgm:t>
        <a:bodyPr/>
        <a:lstStyle/>
        <a:p>
          <a:endParaRPr lang="en-US" sz="2400"/>
        </a:p>
      </dgm:t>
    </dgm:pt>
    <dgm:pt modelId="{B930E89C-C043-465B-B1B4-7C559BC80D62}" type="sibTrans" cxnId="{1B75542E-AEA2-4576-AB62-6E6A1ADD48F8}">
      <dgm:prSet/>
      <dgm:spPr/>
      <dgm:t>
        <a:bodyPr/>
        <a:lstStyle/>
        <a:p>
          <a:endParaRPr lang="en-US" sz="2400"/>
        </a:p>
      </dgm:t>
    </dgm:pt>
    <dgm:pt modelId="{DFC0AB0D-1626-4535-9C7D-3E445892F527}">
      <dgm:prSet custT="1"/>
      <dgm:spPr/>
      <dgm:t>
        <a:bodyPr/>
        <a:lstStyle/>
        <a:p>
          <a:pPr rtl="0"/>
          <a:r>
            <a:rPr lang="x-none" sz="1050" dirty="0" smtClean="0"/>
            <a:t>Extensibility</a:t>
          </a:r>
          <a:endParaRPr lang="en-US" sz="1050" dirty="0"/>
        </a:p>
      </dgm:t>
    </dgm:pt>
    <dgm:pt modelId="{5B50202D-1DC9-42DC-9940-A55F50FD5A99}" type="parTrans" cxnId="{835E84A6-45D1-4BA9-BEE8-2D8CDC281BCC}">
      <dgm:prSet/>
      <dgm:spPr/>
      <dgm:t>
        <a:bodyPr/>
        <a:lstStyle/>
        <a:p>
          <a:endParaRPr lang="en-US" sz="2400"/>
        </a:p>
      </dgm:t>
    </dgm:pt>
    <dgm:pt modelId="{5F8F764B-09C7-4F41-8C02-BA374A0654FA}" type="sibTrans" cxnId="{835E84A6-45D1-4BA9-BEE8-2D8CDC281BCC}">
      <dgm:prSet/>
      <dgm:spPr/>
      <dgm:t>
        <a:bodyPr/>
        <a:lstStyle/>
        <a:p>
          <a:endParaRPr lang="en-US" sz="2400"/>
        </a:p>
      </dgm:t>
    </dgm:pt>
    <dgm:pt modelId="{37AF04E8-2AB3-4154-A77F-F98B996DD9C7}">
      <dgm:prSet custT="1"/>
      <dgm:spPr/>
      <dgm:t>
        <a:bodyPr/>
        <a:lstStyle/>
        <a:p>
          <a:pPr rtl="0"/>
          <a:r>
            <a:rPr lang="x-none" sz="1050" dirty="0" smtClean="0"/>
            <a:t>Flexibility</a:t>
          </a:r>
          <a:endParaRPr lang="en-US" sz="1050" dirty="0"/>
        </a:p>
      </dgm:t>
    </dgm:pt>
    <dgm:pt modelId="{980C3055-70DE-4356-BCDD-AA7404CF068D}" type="parTrans" cxnId="{F94134F9-78FC-4784-B8A4-C1CFA0911D5E}">
      <dgm:prSet/>
      <dgm:spPr/>
      <dgm:t>
        <a:bodyPr/>
        <a:lstStyle/>
        <a:p>
          <a:endParaRPr lang="en-US" sz="2400"/>
        </a:p>
      </dgm:t>
    </dgm:pt>
    <dgm:pt modelId="{CBA73763-0E1A-4890-BAD7-72C725E13E83}" type="sibTrans" cxnId="{F94134F9-78FC-4784-B8A4-C1CFA0911D5E}">
      <dgm:prSet/>
      <dgm:spPr/>
      <dgm:t>
        <a:bodyPr/>
        <a:lstStyle/>
        <a:p>
          <a:endParaRPr lang="en-US" sz="2400"/>
        </a:p>
      </dgm:t>
    </dgm:pt>
    <dgm:pt modelId="{2B62416A-6E33-4AA9-A88C-107688AF3098}">
      <dgm:prSet custT="1"/>
      <dgm:spPr/>
      <dgm:t>
        <a:bodyPr/>
        <a:lstStyle/>
        <a:p>
          <a:pPr rtl="0"/>
          <a:r>
            <a:rPr lang="en-US" sz="1400" dirty="0" smtClean="0"/>
            <a:t>Operation Related:</a:t>
          </a:r>
          <a:endParaRPr lang="en-US" sz="1400" dirty="0"/>
        </a:p>
      </dgm:t>
    </dgm:pt>
    <dgm:pt modelId="{BA80DE0E-58C9-47A2-92C4-D488B89D7625}" type="parTrans" cxnId="{87846CD2-66E6-4864-9AB9-8E7AA466D01A}">
      <dgm:prSet/>
      <dgm:spPr/>
      <dgm:t>
        <a:bodyPr/>
        <a:lstStyle/>
        <a:p>
          <a:endParaRPr lang="en-US" sz="2400"/>
        </a:p>
      </dgm:t>
    </dgm:pt>
    <dgm:pt modelId="{0AA894DD-D738-4F3A-9518-CBD6BE16C2B2}" type="sibTrans" cxnId="{87846CD2-66E6-4864-9AB9-8E7AA466D01A}">
      <dgm:prSet/>
      <dgm:spPr/>
      <dgm:t>
        <a:bodyPr/>
        <a:lstStyle/>
        <a:p>
          <a:endParaRPr lang="en-US" sz="2400"/>
        </a:p>
      </dgm:t>
    </dgm:pt>
    <dgm:pt modelId="{8F93E9CD-FFAD-4EFB-B3B5-EF4EDAE772A5}">
      <dgm:prSet custT="1"/>
      <dgm:spPr/>
      <dgm:t>
        <a:bodyPr/>
        <a:lstStyle/>
        <a:p>
          <a:pPr rtl="0"/>
          <a:r>
            <a:rPr lang="x-none" sz="1050" smtClean="0"/>
            <a:t>Performance</a:t>
          </a:r>
          <a:endParaRPr lang="en-US" sz="1050" dirty="0"/>
        </a:p>
      </dgm:t>
    </dgm:pt>
    <dgm:pt modelId="{8B71FCEE-5392-48CC-903F-67B616659620}" type="parTrans" cxnId="{14FFC0D7-3889-443A-B546-6A711DC0C20A}">
      <dgm:prSet/>
      <dgm:spPr/>
      <dgm:t>
        <a:bodyPr/>
        <a:lstStyle/>
        <a:p>
          <a:endParaRPr lang="en-US" sz="2400"/>
        </a:p>
      </dgm:t>
    </dgm:pt>
    <dgm:pt modelId="{FA978189-21FC-4E9D-99EC-DB152026F92C}" type="sibTrans" cxnId="{14FFC0D7-3889-443A-B546-6A711DC0C20A}">
      <dgm:prSet/>
      <dgm:spPr/>
      <dgm:t>
        <a:bodyPr/>
        <a:lstStyle/>
        <a:p>
          <a:endParaRPr lang="en-US" sz="2400"/>
        </a:p>
      </dgm:t>
    </dgm:pt>
    <dgm:pt modelId="{0D034D50-05F2-44D8-BAB5-50CF146187FE}">
      <dgm:prSet custT="1"/>
      <dgm:spPr/>
      <dgm:t>
        <a:bodyPr/>
        <a:lstStyle/>
        <a:p>
          <a:pPr rtl="0"/>
          <a:r>
            <a:rPr lang="x-none" sz="1050" smtClean="0"/>
            <a:t>Reliability</a:t>
          </a:r>
          <a:endParaRPr lang="en-US" sz="1050" dirty="0"/>
        </a:p>
      </dgm:t>
    </dgm:pt>
    <dgm:pt modelId="{C7C78D23-1286-47C4-A2F4-5B97C070DE31}" type="parTrans" cxnId="{F014E0C4-0337-4D23-8BC4-03638F957B48}">
      <dgm:prSet/>
      <dgm:spPr/>
      <dgm:t>
        <a:bodyPr/>
        <a:lstStyle/>
        <a:p>
          <a:endParaRPr lang="en-US" sz="2400"/>
        </a:p>
      </dgm:t>
    </dgm:pt>
    <dgm:pt modelId="{FDCDC43F-DF45-40CD-8E8F-A27CFBE13C4A}" type="sibTrans" cxnId="{F014E0C4-0337-4D23-8BC4-03638F957B48}">
      <dgm:prSet/>
      <dgm:spPr/>
      <dgm:t>
        <a:bodyPr/>
        <a:lstStyle/>
        <a:p>
          <a:endParaRPr lang="en-US" sz="2400"/>
        </a:p>
      </dgm:t>
    </dgm:pt>
    <dgm:pt modelId="{9994831A-049D-4A13-8F3E-D5B57D11EC9B}">
      <dgm:prSet custT="1"/>
      <dgm:spPr/>
      <dgm:t>
        <a:bodyPr/>
        <a:lstStyle/>
        <a:p>
          <a:pPr rtl="0"/>
          <a:r>
            <a:rPr lang="x-none" sz="1050" smtClean="0"/>
            <a:t>Availability</a:t>
          </a:r>
          <a:endParaRPr lang="en-US" sz="1050" dirty="0"/>
        </a:p>
      </dgm:t>
    </dgm:pt>
    <dgm:pt modelId="{EDDF82BE-B2A1-4BFD-AC67-4C062D84E3BC}" type="parTrans" cxnId="{66180C67-896D-4CC1-AD57-D1B7CCBEA725}">
      <dgm:prSet/>
      <dgm:spPr/>
      <dgm:t>
        <a:bodyPr/>
        <a:lstStyle/>
        <a:p>
          <a:endParaRPr lang="en-US" sz="2400"/>
        </a:p>
      </dgm:t>
    </dgm:pt>
    <dgm:pt modelId="{EE094D9E-541F-4B31-87DF-B069D7E8E68D}" type="sibTrans" cxnId="{66180C67-896D-4CC1-AD57-D1B7CCBEA725}">
      <dgm:prSet/>
      <dgm:spPr/>
      <dgm:t>
        <a:bodyPr/>
        <a:lstStyle/>
        <a:p>
          <a:endParaRPr lang="en-US" sz="2400"/>
        </a:p>
      </dgm:t>
    </dgm:pt>
    <dgm:pt modelId="{0AD77874-A4CF-4FB4-B42C-96235A50406A}">
      <dgm:prSet custT="1"/>
      <dgm:spPr/>
      <dgm:t>
        <a:bodyPr/>
        <a:lstStyle/>
        <a:p>
          <a:pPr rtl="0"/>
          <a:r>
            <a:rPr lang="x-none" sz="1050" smtClean="0"/>
            <a:t>Scalability</a:t>
          </a:r>
          <a:r>
            <a:rPr lang="en-US" sz="1050" dirty="0" smtClean="0"/>
            <a:t> </a:t>
          </a:r>
          <a:endParaRPr lang="en-US" sz="1050" dirty="0"/>
        </a:p>
      </dgm:t>
    </dgm:pt>
    <dgm:pt modelId="{B855FAD5-77CD-4D0E-B92D-D40B6B0E855D}" type="parTrans" cxnId="{175F1651-A49B-42F0-BB0B-2AFC5ECF9DBD}">
      <dgm:prSet/>
      <dgm:spPr/>
      <dgm:t>
        <a:bodyPr/>
        <a:lstStyle/>
        <a:p>
          <a:endParaRPr lang="en-US" sz="2400"/>
        </a:p>
      </dgm:t>
    </dgm:pt>
    <dgm:pt modelId="{41BCDB96-0C92-4058-B674-B828498150CE}" type="sibTrans" cxnId="{175F1651-A49B-42F0-BB0B-2AFC5ECF9DBD}">
      <dgm:prSet/>
      <dgm:spPr/>
      <dgm:t>
        <a:bodyPr/>
        <a:lstStyle/>
        <a:p>
          <a:endParaRPr lang="en-US" sz="2400"/>
        </a:p>
      </dgm:t>
    </dgm:pt>
    <dgm:pt modelId="{F215E817-C24F-471B-AC56-DF2AA2A5B92E}">
      <dgm:prSet custT="1"/>
      <dgm:spPr/>
      <dgm:t>
        <a:bodyPr/>
        <a:lstStyle/>
        <a:p>
          <a:pPr rtl="0"/>
          <a:r>
            <a:rPr lang="en-US" sz="1400" dirty="0" smtClean="0"/>
            <a:t>Security</a:t>
          </a:r>
          <a:endParaRPr lang="en-US" sz="1400" dirty="0"/>
        </a:p>
      </dgm:t>
    </dgm:pt>
    <dgm:pt modelId="{6267BD7E-C692-4EE7-A6D3-D9DE6ABA8656}" type="parTrans" cxnId="{6C37C00D-31F4-40D6-BB67-B8C3A69F80EB}">
      <dgm:prSet/>
      <dgm:spPr/>
      <dgm:t>
        <a:bodyPr/>
        <a:lstStyle/>
        <a:p>
          <a:endParaRPr lang="en-US" sz="2400"/>
        </a:p>
      </dgm:t>
    </dgm:pt>
    <dgm:pt modelId="{8B8A3A95-95CE-4AC4-B890-65A7B86AD4DE}" type="sibTrans" cxnId="{6C37C00D-31F4-40D6-BB67-B8C3A69F80EB}">
      <dgm:prSet/>
      <dgm:spPr/>
      <dgm:t>
        <a:bodyPr/>
        <a:lstStyle/>
        <a:p>
          <a:endParaRPr lang="en-US" sz="2400"/>
        </a:p>
      </dgm:t>
    </dgm:pt>
    <dgm:pt modelId="{F073A700-EDDD-49A4-98C2-9A9557512A9D}" type="pres">
      <dgm:prSet presAssocID="{3236DD54-8E0A-466F-A4C1-7C1308C844B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67BE88-FA2C-4319-9FB5-017737895E65}" type="pres">
      <dgm:prSet presAssocID="{3236DD54-8E0A-466F-A4C1-7C1308C844B2}" presName="diamond" presStyleLbl="bgShp" presStyleIdx="0" presStyleCnt="1"/>
      <dgm:spPr/>
    </dgm:pt>
    <dgm:pt modelId="{9313AD3F-8A64-41F9-B493-1288C9885A39}" type="pres">
      <dgm:prSet presAssocID="{3236DD54-8E0A-466F-A4C1-7C1308C844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9241-5FA2-43DC-974D-ECC3ED4F036D}" type="pres">
      <dgm:prSet presAssocID="{3236DD54-8E0A-466F-A4C1-7C1308C844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06FCC-99A6-44A5-817B-9A7FEAA8A9B2}" type="pres">
      <dgm:prSet presAssocID="{3236DD54-8E0A-466F-A4C1-7C1308C844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932FD-8AE1-41E9-A067-AB1DCECC749E}" type="pres">
      <dgm:prSet presAssocID="{3236DD54-8E0A-466F-A4C1-7C1308C844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37C00D-31F4-40D6-BB67-B8C3A69F80EB}" srcId="{3236DD54-8E0A-466F-A4C1-7C1308C844B2}" destId="{F215E817-C24F-471B-AC56-DF2AA2A5B92E}" srcOrd="3" destOrd="0" parTransId="{6267BD7E-C692-4EE7-A6D3-D9DE6ABA8656}" sibTransId="{8B8A3A95-95CE-4AC4-B890-65A7B86AD4DE}"/>
    <dgm:cxn modelId="{360BC743-B379-4C45-B661-479B0C6DFBEA}" type="presOf" srcId="{704B5C7E-D126-4EDF-A0A8-09A6C57393FC}" destId="{687E9241-5FA2-43DC-974D-ECC3ED4F036D}" srcOrd="0" destOrd="1" presId="urn:microsoft.com/office/officeart/2005/8/layout/matrix3"/>
    <dgm:cxn modelId="{66180C67-896D-4CC1-AD57-D1B7CCBEA725}" srcId="{2B62416A-6E33-4AA9-A88C-107688AF3098}" destId="{9994831A-049D-4A13-8F3E-D5B57D11EC9B}" srcOrd="2" destOrd="0" parTransId="{EDDF82BE-B2A1-4BFD-AC67-4C062D84E3BC}" sibTransId="{EE094D9E-541F-4B31-87DF-B069D7E8E68D}"/>
    <dgm:cxn modelId="{9BE8B857-71EC-4270-8B53-50233DF8349E}" type="presOf" srcId="{0AD77874-A4CF-4FB4-B42C-96235A50406A}" destId="{68306FCC-99A6-44A5-817B-9A7FEAA8A9B2}" srcOrd="0" destOrd="4" presId="urn:microsoft.com/office/officeart/2005/8/layout/matrix3"/>
    <dgm:cxn modelId="{243C2609-A680-46A7-8DC0-C68D21D1AE5B}" srcId="{4781CB03-9FBF-447D-BF95-B1EFD5A147B7}" destId="{6D0D5F02-39E7-4CAC-A68C-A0553ABA4034}" srcOrd="0" destOrd="0" parTransId="{B0E88E7E-4E48-495B-903D-C75C82640326}" sibTransId="{67521483-4E70-43F3-81AA-75752A25EEC1}"/>
    <dgm:cxn modelId="{A69A7550-8E18-4762-88F1-7C31433F1489}" type="presOf" srcId="{9072D084-6EFC-4BCB-BB20-A84B0B7CF11C}" destId="{9313AD3F-8A64-41F9-B493-1288C9885A39}" srcOrd="0" destOrd="3" presId="urn:microsoft.com/office/officeart/2005/8/layout/matrix3"/>
    <dgm:cxn modelId="{04781BAE-33B8-4D22-B56D-5CAD7D743668}" type="presOf" srcId="{73175E59-6E0D-4F11-B6C1-9B4D6FD680BD}" destId="{9313AD3F-8A64-41F9-B493-1288C9885A39}" srcOrd="0" destOrd="5" presId="urn:microsoft.com/office/officeart/2005/8/layout/matrix3"/>
    <dgm:cxn modelId="{F94134F9-78FC-4784-B8A4-C1CFA0911D5E}" srcId="{F3255FFD-5F2B-4CD4-9864-88C5C96E9F11}" destId="{37AF04E8-2AB3-4154-A77F-F98B996DD9C7}" srcOrd="4" destOrd="0" parTransId="{980C3055-70DE-4356-BCDD-AA7404CF068D}" sibTransId="{CBA73763-0E1A-4890-BAD7-72C725E13E83}"/>
    <dgm:cxn modelId="{9F0E9CE3-547A-4594-901B-60341CBB7155}" type="presOf" srcId="{4781CB03-9FBF-447D-BF95-B1EFD5A147B7}" destId="{9313AD3F-8A64-41F9-B493-1288C9885A39}" srcOrd="0" destOrd="0" presId="urn:microsoft.com/office/officeart/2005/8/layout/matrix3"/>
    <dgm:cxn modelId="{286AF99C-AA8C-41A4-A3DD-2F1ED56DB7F7}" type="presOf" srcId="{242FAA6F-1D99-4A1B-8F8A-A8FA06288608}" destId="{9313AD3F-8A64-41F9-B493-1288C9885A39}" srcOrd="0" destOrd="2" presId="urn:microsoft.com/office/officeart/2005/8/layout/matrix3"/>
    <dgm:cxn modelId="{21D91C06-4941-4762-89D1-D9E05D717E88}" type="presOf" srcId="{6D0D5F02-39E7-4CAC-A68C-A0553ABA4034}" destId="{9313AD3F-8A64-41F9-B493-1288C9885A39}" srcOrd="0" destOrd="1" presId="urn:microsoft.com/office/officeart/2005/8/layout/matrix3"/>
    <dgm:cxn modelId="{87846CD2-66E6-4864-9AB9-8E7AA466D01A}" srcId="{3236DD54-8E0A-466F-A4C1-7C1308C844B2}" destId="{2B62416A-6E33-4AA9-A88C-107688AF3098}" srcOrd="2" destOrd="0" parTransId="{BA80DE0E-58C9-47A2-92C4-D488B89D7625}" sibTransId="{0AA894DD-D738-4F3A-9518-CBD6BE16C2B2}"/>
    <dgm:cxn modelId="{73C6DFCD-C0E4-4B92-A38D-12A4FB4CFEA5}" type="presOf" srcId="{0D034D50-05F2-44D8-BAB5-50CF146187FE}" destId="{68306FCC-99A6-44A5-817B-9A7FEAA8A9B2}" srcOrd="0" destOrd="2" presId="urn:microsoft.com/office/officeart/2005/8/layout/matrix3"/>
    <dgm:cxn modelId="{835E84A6-45D1-4BA9-BEE8-2D8CDC281BCC}" srcId="{F3255FFD-5F2B-4CD4-9864-88C5C96E9F11}" destId="{DFC0AB0D-1626-4535-9C7D-3E445892F527}" srcOrd="3" destOrd="0" parTransId="{5B50202D-1DC9-42DC-9940-A55F50FD5A99}" sibTransId="{5F8F764B-09C7-4F41-8C02-BA374A0654FA}"/>
    <dgm:cxn modelId="{175F1651-A49B-42F0-BB0B-2AFC5ECF9DBD}" srcId="{2B62416A-6E33-4AA9-A88C-107688AF3098}" destId="{0AD77874-A4CF-4FB4-B42C-96235A50406A}" srcOrd="3" destOrd="0" parTransId="{B855FAD5-77CD-4D0E-B92D-D40B6B0E855D}" sibTransId="{41BCDB96-0C92-4058-B674-B828498150CE}"/>
    <dgm:cxn modelId="{E5A5BEE0-9A98-48D6-A9EE-3F3D8A0384CB}" type="presOf" srcId="{2B62416A-6E33-4AA9-A88C-107688AF3098}" destId="{68306FCC-99A6-44A5-817B-9A7FEAA8A9B2}" srcOrd="0" destOrd="0" presId="urn:microsoft.com/office/officeart/2005/8/layout/matrix3"/>
    <dgm:cxn modelId="{7F7752CA-E6C4-4A47-A050-A126FB34C823}" type="presOf" srcId="{AC1D387A-C0A8-4CC0-AF4A-EACA7D9AD3DE}" destId="{687E9241-5FA2-43DC-974D-ECC3ED4F036D}" srcOrd="0" destOrd="2" presId="urn:microsoft.com/office/officeart/2005/8/layout/matrix3"/>
    <dgm:cxn modelId="{26882DA0-B5F8-420E-B431-45E35945F43F}" type="presOf" srcId="{29DB79F6-6CAB-40BB-9A11-FC8174B29217}" destId="{9313AD3F-8A64-41F9-B493-1288C9885A39}" srcOrd="0" destOrd="4" presId="urn:microsoft.com/office/officeart/2005/8/layout/matrix3"/>
    <dgm:cxn modelId="{F014E0C4-0337-4D23-8BC4-03638F957B48}" srcId="{2B62416A-6E33-4AA9-A88C-107688AF3098}" destId="{0D034D50-05F2-44D8-BAB5-50CF146187FE}" srcOrd="1" destOrd="0" parTransId="{C7C78D23-1286-47C4-A2F4-5B97C070DE31}" sibTransId="{FDCDC43F-DF45-40CD-8E8F-A27CFBE13C4A}"/>
    <dgm:cxn modelId="{AC04A0C9-F52C-40FE-A45F-90079FA542FA}" type="presOf" srcId="{37AF04E8-2AB3-4154-A77F-F98B996DD9C7}" destId="{687E9241-5FA2-43DC-974D-ECC3ED4F036D}" srcOrd="0" destOrd="5" presId="urn:microsoft.com/office/officeart/2005/8/layout/matrix3"/>
    <dgm:cxn modelId="{14FFC0D7-3889-443A-B546-6A711DC0C20A}" srcId="{2B62416A-6E33-4AA9-A88C-107688AF3098}" destId="{8F93E9CD-FFAD-4EFB-B3B5-EF4EDAE772A5}" srcOrd="0" destOrd="0" parTransId="{8B71FCEE-5392-48CC-903F-67B616659620}" sibTransId="{FA978189-21FC-4E9D-99EC-DB152026F92C}"/>
    <dgm:cxn modelId="{7A0EA015-03FA-4616-BFCA-31AB2D52233C}" type="presOf" srcId="{2D89BAD2-6A58-4D0A-B950-29BB77AF74DF}" destId="{687E9241-5FA2-43DC-974D-ECC3ED4F036D}" srcOrd="0" destOrd="3" presId="urn:microsoft.com/office/officeart/2005/8/layout/matrix3"/>
    <dgm:cxn modelId="{04232F59-BC2D-4289-B74C-DBB1E42A4A3B}" srcId="{4781CB03-9FBF-447D-BF95-B1EFD5A147B7}" destId="{9072D084-6EFC-4BCB-BB20-A84B0B7CF11C}" srcOrd="2" destOrd="0" parTransId="{20035E7A-EEA5-4A39-9183-9BF27AD2027F}" sibTransId="{A47BC480-36ED-4165-8563-00AE805A7B81}"/>
    <dgm:cxn modelId="{1B75542E-AEA2-4576-AB62-6E6A1ADD48F8}" srcId="{F3255FFD-5F2B-4CD4-9864-88C5C96E9F11}" destId="{2D89BAD2-6A58-4D0A-B950-29BB77AF74DF}" srcOrd="2" destOrd="0" parTransId="{6BC0BD6E-A861-4831-B0C6-11F081030C74}" sibTransId="{B930E89C-C043-465B-B1B4-7C559BC80D62}"/>
    <dgm:cxn modelId="{5934AD3C-E7F5-45C6-B026-7C029A49D0A1}" srcId="{4781CB03-9FBF-447D-BF95-B1EFD5A147B7}" destId="{73175E59-6E0D-4F11-B6C1-9B4D6FD680BD}" srcOrd="4" destOrd="0" parTransId="{027E682F-A62B-446C-AB7C-8EE7105617E7}" sibTransId="{7FACDC8C-A4BD-40C4-99DD-F8258D0865A5}"/>
    <dgm:cxn modelId="{83A116A9-368E-44EB-9E3C-198389518E33}" type="presOf" srcId="{8F93E9CD-FFAD-4EFB-B3B5-EF4EDAE772A5}" destId="{68306FCC-99A6-44A5-817B-9A7FEAA8A9B2}" srcOrd="0" destOrd="1" presId="urn:microsoft.com/office/officeart/2005/8/layout/matrix3"/>
    <dgm:cxn modelId="{8E00D7A5-CC23-4A86-966D-82F31132EEA2}" type="presOf" srcId="{9994831A-049D-4A13-8F3E-D5B57D11EC9B}" destId="{68306FCC-99A6-44A5-817B-9A7FEAA8A9B2}" srcOrd="0" destOrd="3" presId="urn:microsoft.com/office/officeart/2005/8/layout/matrix3"/>
    <dgm:cxn modelId="{4C90EEA0-FA53-4164-9DAA-2DCA60EF3585}" srcId="{3236DD54-8E0A-466F-A4C1-7C1308C844B2}" destId="{4781CB03-9FBF-447D-BF95-B1EFD5A147B7}" srcOrd="0" destOrd="0" parTransId="{A1E337B1-68BC-4A66-BECF-059494D0AC74}" sibTransId="{31FA7408-56F0-4531-8FB4-32318DEEE0C1}"/>
    <dgm:cxn modelId="{AF2E368C-B79E-4F41-86FB-EEF2362EE58D}" srcId="{4781CB03-9FBF-447D-BF95-B1EFD5A147B7}" destId="{242FAA6F-1D99-4A1B-8F8A-A8FA06288608}" srcOrd="1" destOrd="0" parTransId="{63FC2FB8-F71F-4BBD-B667-64C5CF21ACB9}" sibTransId="{A1CE398B-948F-4567-88AF-AC6C63187F94}"/>
    <dgm:cxn modelId="{D953AF3F-E752-4575-8945-849C558B172C}" srcId="{3236DD54-8E0A-466F-A4C1-7C1308C844B2}" destId="{F3255FFD-5F2B-4CD4-9864-88C5C96E9F11}" srcOrd="1" destOrd="0" parTransId="{F647D7C6-3279-4AA8-8928-D170DC0631D2}" sibTransId="{551658A4-EE65-48F7-B1A9-3888D9B6DE68}"/>
    <dgm:cxn modelId="{A7935145-F2CD-4070-AD35-2CD9435E30D8}" srcId="{F3255FFD-5F2B-4CD4-9864-88C5C96E9F11}" destId="{704B5C7E-D126-4EDF-A0A8-09A6C57393FC}" srcOrd="0" destOrd="0" parTransId="{317A5CF7-5616-4762-8CDD-775B7B47E524}" sibTransId="{EBB17BA2-9FF9-4D97-9498-711C04D3B42C}"/>
    <dgm:cxn modelId="{2E479085-D2A1-418F-A7AE-E59FF92B89A4}" srcId="{4781CB03-9FBF-447D-BF95-B1EFD5A147B7}" destId="{29DB79F6-6CAB-40BB-9A11-FC8174B29217}" srcOrd="3" destOrd="0" parTransId="{F088C0C4-38C9-49DC-9D6F-14DAF9FBB00D}" sibTransId="{908F9D56-5825-4D02-86DB-545548BB9DCE}"/>
    <dgm:cxn modelId="{9EE2DC3B-2E78-412D-BA08-3BCE9878D458}" type="presOf" srcId="{DFC0AB0D-1626-4535-9C7D-3E445892F527}" destId="{687E9241-5FA2-43DC-974D-ECC3ED4F036D}" srcOrd="0" destOrd="4" presId="urn:microsoft.com/office/officeart/2005/8/layout/matrix3"/>
    <dgm:cxn modelId="{8EBDBE7C-C4C1-474D-BAC4-86DAEE7F6E11}" srcId="{F3255FFD-5F2B-4CD4-9864-88C5C96E9F11}" destId="{AC1D387A-C0A8-4CC0-AF4A-EACA7D9AD3DE}" srcOrd="1" destOrd="0" parTransId="{617C4105-3DFC-483A-AC3D-68747681B534}" sibTransId="{BD277A64-E41B-417E-B838-577126573CF1}"/>
    <dgm:cxn modelId="{6AC7C1D7-C230-444A-B004-2349B6B6DE57}" type="presOf" srcId="{F3255FFD-5F2B-4CD4-9864-88C5C96E9F11}" destId="{687E9241-5FA2-43DC-974D-ECC3ED4F036D}" srcOrd="0" destOrd="0" presId="urn:microsoft.com/office/officeart/2005/8/layout/matrix3"/>
    <dgm:cxn modelId="{C9D0A54C-ABCE-4487-BF3C-43E794BBA1C2}" type="presOf" srcId="{3236DD54-8E0A-466F-A4C1-7C1308C844B2}" destId="{F073A700-EDDD-49A4-98C2-9A9557512A9D}" srcOrd="0" destOrd="0" presId="urn:microsoft.com/office/officeart/2005/8/layout/matrix3"/>
    <dgm:cxn modelId="{C447E629-FC77-49AD-931D-6500AC4D1023}" type="presOf" srcId="{F215E817-C24F-471B-AC56-DF2AA2A5B92E}" destId="{7C4932FD-8AE1-41E9-A067-AB1DCECC749E}" srcOrd="0" destOrd="0" presId="urn:microsoft.com/office/officeart/2005/8/layout/matrix3"/>
    <dgm:cxn modelId="{B96C9C16-07EC-4A7F-A58A-6E49A12BF4B6}" type="presParOf" srcId="{F073A700-EDDD-49A4-98C2-9A9557512A9D}" destId="{8667BE88-FA2C-4319-9FB5-017737895E65}" srcOrd="0" destOrd="0" presId="urn:microsoft.com/office/officeart/2005/8/layout/matrix3"/>
    <dgm:cxn modelId="{E66EEDDC-35A7-4D04-AD24-472211348C08}" type="presParOf" srcId="{F073A700-EDDD-49A4-98C2-9A9557512A9D}" destId="{9313AD3F-8A64-41F9-B493-1288C9885A39}" srcOrd="1" destOrd="0" presId="urn:microsoft.com/office/officeart/2005/8/layout/matrix3"/>
    <dgm:cxn modelId="{D1C67CA0-497C-4948-B0DC-68F85CC20FDC}" type="presParOf" srcId="{F073A700-EDDD-49A4-98C2-9A9557512A9D}" destId="{687E9241-5FA2-43DC-974D-ECC3ED4F036D}" srcOrd="2" destOrd="0" presId="urn:microsoft.com/office/officeart/2005/8/layout/matrix3"/>
    <dgm:cxn modelId="{3089C78F-561D-4755-B6A8-61C5F478D564}" type="presParOf" srcId="{F073A700-EDDD-49A4-98C2-9A9557512A9D}" destId="{68306FCC-99A6-44A5-817B-9A7FEAA8A9B2}" srcOrd="3" destOrd="0" presId="urn:microsoft.com/office/officeart/2005/8/layout/matrix3"/>
    <dgm:cxn modelId="{584670C0-7C7C-4C25-93C2-5B0198B42857}" type="presParOf" srcId="{F073A700-EDDD-49A4-98C2-9A9557512A9D}" destId="{7C4932FD-8AE1-41E9-A067-AB1DCECC74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BE88-FA2C-4319-9FB5-017737895E65}">
      <dsp:nvSpPr>
        <dsp:cNvPr id="0" name=""/>
        <dsp:cNvSpPr/>
      </dsp:nvSpPr>
      <dsp:spPr>
        <a:xfrm>
          <a:off x="178933" y="0"/>
          <a:ext cx="3728357" cy="372835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13AD3F-8A64-41F9-B493-1288C9885A39}">
      <dsp:nvSpPr>
        <dsp:cNvPr id="0" name=""/>
        <dsp:cNvSpPr/>
      </dsp:nvSpPr>
      <dsp:spPr>
        <a:xfrm>
          <a:off x="533127" y="354193"/>
          <a:ext cx="1454059" cy="1454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Usage Related:</a:t>
          </a:r>
          <a:endParaRPr lang="en-US" sz="140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Usability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Localization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dirty="0" smtClean="0"/>
            <a:t>Accessibility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Personalization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Customizability</a:t>
          </a:r>
          <a:endParaRPr lang="en-US" sz="1050" kern="1200" dirty="0"/>
        </a:p>
      </dsp:txBody>
      <dsp:txXfrm>
        <a:off x="604108" y="425174"/>
        <a:ext cx="1312097" cy="1312097"/>
      </dsp:txXfrm>
    </dsp:sp>
    <dsp:sp modelId="{687E9241-5FA2-43DC-974D-ECC3ED4F036D}">
      <dsp:nvSpPr>
        <dsp:cNvPr id="0" name=""/>
        <dsp:cNvSpPr/>
      </dsp:nvSpPr>
      <dsp:spPr>
        <a:xfrm>
          <a:off x="2099037" y="354193"/>
          <a:ext cx="1454059" cy="1454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Development Related:</a:t>
          </a:r>
          <a:endParaRPr lang="en-US" sz="140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Manageability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Maintainability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dirty="0" smtClean="0"/>
            <a:t>Supportability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dirty="0" smtClean="0"/>
            <a:t>Extensibility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dirty="0" smtClean="0"/>
            <a:t>Flexibility</a:t>
          </a:r>
          <a:endParaRPr lang="en-US" sz="1050" kern="1200" dirty="0"/>
        </a:p>
      </dsp:txBody>
      <dsp:txXfrm>
        <a:off x="2170018" y="425174"/>
        <a:ext cx="1312097" cy="1312097"/>
      </dsp:txXfrm>
    </dsp:sp>
    <dsp:sp modelId="{68306FCC-99A6-44A5-817B-9A7FEAA8A9B2}">
      <dsp:nvSpPr>
        <dsp:cNvPr id="0" name=""/>
        <dsp:cNvSpPr/>
      </dsp:nvSpPr>
      <dsp:spPr>
        <a:xfrm>
          <a:off x="533127" y="1920103"/>
          <a:ext cx="1454059" cy="1454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Operation Related:</a:t>
          </a:r>
          <a:endParaRPr lang="en-US" sz="140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Performance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Reliability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Availability</a:t>
          </a:r>
          <a:endParaRPr lang="en-US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x-none" sz="1050" kern="1200" smtClean="0"/>
            <a:t>Scalability</a:t>
          </a:r>
          <a:r>
            <a:rPr lang="en-US" sz="1050" kern="1200" dirty="0" smtClean="0"/>
            <a:t> </a:t>
          </a:r>
          <a:endParaRPr lang="en-US" sz="1050" kern="1200" dirty="0"/>
        </a:p>
      </dsp:txBody>
      <dsp:txXfrm>
        <a:off x="604108" y="1991084"/>
        <a:ext cx="1312097" cy="1312097"/>
      </dsp:txXfrm>
    </dsp:sp>
    <dsp:sp modelId="{7C4932FD-8AE1-41E9-A067-AB1DCECC749E}">
      <dsp:nvSpPr>
        <dsp:cNvPr id="0" name=""/>
        <dsp:cNvSpPr/>
      </dsp:nvSpPr>
      <dsp:spPr>
        <a:xfrm>
          <a:off x="2099037" y="1920103"/>
          <a:ext cx="1454059" cy="14540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Security</a:t>
          </a:r>
          <a:endParaRPr lang="en-US" sz="1400" kern="1200" dirty="0"/>
        </a:p>
      </dsp:txBody>
      <dsp:txXfrm>
        <a:off x="2170018" y="1991084"/>
        <a:ext cx="1312097" cy="131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20.10.2015.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4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en.wikipedia.org/wiki/List_of_system_quality_attribute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559822"/>
            <a:ext cx="7488613" cy="12507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Programsko inženjerstvo</a:t>
            </a:r>
            <a:br>
              <a:rPr lang="hr-HR" sz="2800" dirty="0" smtClean="0"/>
            </a:br>
            <a:r>
              <a:rPr lang="hr-HR" sz="2400" b="0" dirty="0" smtClean="0"/>
              <a:t>Vježbe (3/15)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3563" y="538097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slučajevi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Primjer</a:t>
            </a:r>
            <a:endParaRPr lang="hr-HR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27371"/>
              </p:ext>
            </p:extLst>
          </p:nvPr>
        </p:nvGraphicFramePr>
        <p:xfrm>
          <a:off x="1078830" y="1759286"/>
          <a:ext cx="72879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686"/>
                <a:gridCol w="5503244"/>
              </a:tblGrid>
              <a:tr h="319581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Naziv slučaja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Isplata </a:t>
                      </a:r>
                      <a:r>
                        <a:rPr lang="hr-HR" sz="1600" baseline="0" dirty="0" smtClean="0"/>
                        <a:t>gotovine za klijenta banke (UC2.1)</a:t>
                      </a:r>
                      <a:endParaRPr lang="hr-HR" sz="1600" dirty="0"/>
                    </a:p>
                  </a:txBody>
                  <a:tcPr/>
                </a:tc>
              </a:tr>
              <a:tr h="319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Iznimke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/>
                        <a:t>6.a. Sustav zaključuje da klijent nema zahtijevani iznos novca na izabranom računu te ispisuje odgovarajuću poruku na ekranu i vraća karticu klijentu. Slučaj završava.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/>
                        <a:t>6.b. Sustav zaključuje da bankomat nema zahtijevani iznos novca na raspolaganju te ispisuje odgovarajuću poruku na ekranu i vraća karticu klijentu. Slučaj završava.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Uključuje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dirty="0" smtClean="0"/>
                        <a:t>UC1.1 Prijava</a:t>
                      </a:r>
                      <a:r>
                        <a:rPr lang="hr-HR" sz="1600" baseline="0" dirty="0" smtClean="0"/>
                        <a:t> klijenta banke putem kartice banke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Poslovna pravila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baseline="0" dirty="0" smtClean="0"/>
                        <a:t>PP1 – Klijentu se prikazuju svi osobni tekući računi te ostali tekući računi u banci na koje je opunomoćen za isplatu gotovine.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baseline="0" dirty="0" smtClean="0"/>
                        <a:t>PP2 – Limit za isplatu gotovine s tekućeg računa je 2.000 kn.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Nefunkcionalni zahtjevi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hr-HR" sz="1600" baseline="0" dirty="0" smtClean="0"/>
                        <a:t>Prosječni slučaj treba trajati do 30 sekundi.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hr-HR" sz="1600" baseline="0" dirty="0" smtClean="0"/>
                        <a:t>Sustav ne smije prouzročiti više od jedne kritične greške tjedno i jedne nekritične greške dnevno.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Pretpostavke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hr-HR" sz="1600" baseline="0" dirty="0" smtClean="0"/>
                        <a:t>Klijent gotovi hrvatski jezik.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eriod"/>
                      </a:pPr>
                      <a:r>
                        <a:rPr lang="hr-HR" sz="1600" baseline="0" dirty="0" smtClean="0"/>
                        <a:t>Klijent je dobrog vida.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3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3.1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U dokument izrađen za prošli zadatak, dodati poglavlje „Korisnički zahtjevi” koje će za jedan izabrani modul/funkcionalnost razraditi 2 korisnička slučaja.</a:t>
            </a:r>
          </a:p>
          <a:p>
            <a:pPr marL="0" indent="0">
              <a:buNone/>
            </a:pPr>
            <a:r>
              <a:rPr lang="hr-HR" dirty="0" smtClean="0"/>
              <a:t>Nefunkcionalne zahtjeve za sada nemojte pisati.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endParaRPr lang="hr-H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15" y="2776129"/>
            <a:ext cx="1419165" cy="32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Prikupljanje zahtjeva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957552"/>
            <a:ext cx="6162675" cy="39052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098030" y="1957552"/>
            <a:ext cx="102870" cy="86677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326630" y="2138527"/>
            <a:ext cx="138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accent2"/>
                </a:solidFill>
              </a:rPr>
              <a:t>Sponzor, poslovni vlasnici</a:t>
            </a:r>
            <a:endParaRPr lang="hr-HR" sz="1400" dirty="0">
              <a:solidFill>
                <a:schemeClr val="accent2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098030" y="3013547"/>
            <a:ext cx="102870" cy="1113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7326630" y="3308822"/>
            <a:ext cx="149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accent2"/>
                </a:solidFill>
              </a:rPr>
              <a:t>p</a:t>
            </a:r>
            <a:r>
              <a:rPr lang="hr-HR" sz="1400" dirty="0" smtClean="0">
                <a:solidFill>
                  <a:schemeClr val="accent2"/>
                </a:solidFill>
              </a:rPr>
              <a:t>oslovni vlasnici, krajnji korisnici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098030" y="4316567"/>
            <a:ext cx="102870" cy="144527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7326630" y="4771862"/>
            <a:ext cx="149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accent2"/>
                </a:solidFill>
              </a:rPr>
              <a:t>IT operativa, razvojni tim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 smtClean="0"/>
              <a:t>Proces</a:t>
            </a: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41222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Atributi kvalitete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b="1" dirty="0" smtClean="0"/>
              <a:t>Atributi kvalitete: </a:t>
            </a:r>
            <a:r>
              <a:rPr lang="hr-HR" sz="2100" dirty="0" smtClean="0"/>
              <a:t>nefunkcionalne karakteristike modula ili softverskog proizvoda. „</a:t>
            </a:r>
            <a:r>
              <a:rPr lang="hr-HR" sz="2100" dirty="0" err="1" smtClean="0"/>
              <a:t>Ilities</a:t>
            </a:r>
            <a:r>
              <a:rPr lang="hr-HR" sz="2100" dirty="0" smtClean="0"/>
              <a:t>”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 smtClean="0"/>
              <a:t>Kategorije (podskup):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900" dirty="0" smtClean="0"/>
              <a:t>Korisnički aspekt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900" dirty="0" smtClean="0"/>
              <a:t>Razvojni </a:t>
            </a:r>
            <a:r>
              <a:rPr lang="hr-HR" sz="1900" dirty="0" err="1" smtClean="0"/>
              <a:t>aspket</a:t>
            </a:r>
            <a:endParaRPr lang="hr-HR" sz="1900" dirty="0" smtClean="0"/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900" dirty="0" smtClean="0"/>
              <a:t>Operations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900" dirty="0" smtClean="0"/>
              <a:t>Sigurnost</a:t>
            </a:r>
            <a:endParaRPr lang="hr-HR" sz="13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552826" y="2152650"/>
          <a:ext cx="4743450" cy="374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822959" y="5930349"/>
            <a:ext cx="6342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>
                <a:hlinkClick r:id="rId7"/>
              </a:rPr>
              <a:t>http://en.wikipedia.org/wiki/List_of_system_quality_attributes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4253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Atributi kvalitete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b="1" dirty="0" smtClean="0"/>
              <a:t>Primjeri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hr-HR" sz="13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78830" y="1759286"/>
          <a:ext cx="7287930" cy="335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470"/>
                <a:gridCol w="5204460"/>
              </a:tblGrid>
              <a:tr h="319581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Kategorija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Opis</a:t>
                      </a:r>
                      <a:endParaRPr lang="hr-HR" sz="1400" dirty="0"/>
                    </a:p>
                  </a:txBody>
                  <a:tcPr/>
                </a:tc>
              </a:tr>
              <a:tr h="319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 smtClean="0"/>
                        <a:t>Usage</a:t>
                      </a:r>
                      <a:r>
                        <a:rPr lang="hr-HR" sz="1400" dirty="0" smtClean="0"/>
                        <a:t> </a:t>
                      </a:r>
                      <a:r>
                        <a:rPr lang="hr-HR" sz="1400" baseline="0" dirty="0" smtClean="0"/>
                        <a:t>- </a:t>
                      </a:r>
                      <a:r>
                        <a:rPr lang="hr-HR" sz="1400" baseline="0" dirty="0" err="1" smtClean="0"/>
                        <a:t>Accessibility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baseline="0" dirty="0" smtClean="0"/>
                        <a:t>Sustav moraju moći koristiti i slabovidne osobe.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400" dirty="0" err="1" smtClean="0"/>
                        <a:t>Usage</a:t>
                      </a:r>
                      <a:r>
                        <a:rPr lang="hr-HR" sz="1400" dirty="0" smtClean="0"/>
                        <a:t> - </a:t>
                      </a:r>
                      <a:r>
                        <a:rPr lang="hr-HR" sz="1400" dirty="0" err="1" smtClean="0"/>
                        <a:t>Localization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Sučelje sustava mora biti dostupno na hrvatskom i engleskom jeziku. 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Development - </a:t>
                      </a:r>
                      <a:r>
                        <a:rPr lang="hr-HR" sz="1400" dirty="0" err="1" smtClean="0"/>
                        <a:t>Supportability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Sve 3rd party komponente koje se koriste pri razvoju sustava moraju imati minimalno 10 godišnju podršku svojih proizvođača.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/>
                        <a:t>Operations – </a:t>
                      </a:r>
                      <a:r>
                        <a:rPr lang="hr-HR" sz="1400" dirty="0" err="1" smtClean="0"/>
                        <a:t>Availability</a:t>
                      </a:r>
                      <a:endParaRPr lang="hr-H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Sustav mora biti dostupan svojim korisnicima 99,9% vremena.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/>
                        <a:t>Operations – </a:t>
                      </a:r>
                      <a:r>
                        <a:rPr lang="hr-HR" sz="1400" dirty="0" err="1" smtClean="0"/>
                        <a:t>Reliability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Dozvoljena je jedna nekritična greška sustava dnevno te jedna kritična greška tjedno.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 smtClean="0"/>
                        <a:t>Security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Sva komunikacija između bankomata i središnjeg sustava se mora odvijati kriptiranim komunikacijskim kanalom. 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err="1" smtClean="0"/>
                        <a:t>Security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400" baseline="0" dirty="0" smtClean="0"/>
                        <a:t>Svaka akcija klijenta na bankomatu treba se logirati i na papirnatu traku u bankomatu.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3.2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U dokumentu izrađenom za prošli zadatak, razraditi po 3 atributa kvalitete za svaki korisnički slučaj.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endParaRPr lang="hr-H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057774" y="2476500"/>
          <a:ext cx="4086225" cy="372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278" y="2741300"/>
            <a:ext cx="1419165" cy="32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Funkcionalni zahtjevi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FR1: Glavni izbornik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200" dirty="0" smtClean="0"/>
              <a:t>Glavni izbornik prikazuje 4 funkcije: isplata gotovine, promjena PIN-a, kupnja bonova za mobitel i odjava. Izbornik je realiziran kroz 4 pregleda </a:t>
            </a:r>
            <a:r>
              <a:rPr lang="hr-HR" sz="2200" dirty="0" err="1" smtClean="0"/>
              <a:t>touch-sensitive</a:t>
            </a:r>
            <a:r>
              <a:rPr lang="hr-HR" sz="2200" dirty="0" smtClean="0"/>
              <a:t> gumba na sredini ekrana. </a:t>
            </a:r>
          </a:p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FR2: Prikaz tekućih računa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200" dirty="0"/>
              <a:t>Sustav prikazuje tekuće račune u skladu s poslovnim pravilom PP1. Za svaki račun prikazuje se broj računa, stanje računa te vlasnik (ukoliko nije isti kao i prijavljeni korisnik). </a:t>
            </a:r>
          </a:p>
        </p:txBody>
      </p:sp>
    </p:spTree>
    <p:extLst>
      <p:ext uri="{BB962C8B-B14F-4D97-AF65-F5344CB8AC3E}">
        <p14:creationId xmlns:p14="http://schemas.microsoft.com/office/powerpoint/2010/main" val="40574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Funkcionalni zahtjevi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Matrica UC-FR</a:t>
            </a:r>
            <a:endParaRPr lang="hr-HR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78830" y="1759286"/>
          <a:ext cx="728793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64"/>
                <a:gridCol w="2192322"/>
                <a:gridCol w="2192322"/>
                <a:gridCol w="2192322"/>
              </a:tblGrid>
              <a:tr h="319581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Use</a:t>
                      </a:r>
                      <a:r>
                        <a:rPr lang="en-US" sz="1600" baseline="0" noProof="0" dirty="0" smtClean="0"/>
                        <a:t> Case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Functional Requirements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Nonfunctional Requirements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Business Rules</a:t>
                      </a:r>
                      <a:endParaRPr lang="en-US" sz="1600" noProof="0" dirty="0"/>
                    </a:p>
                  </a:txBody>
                  <a:tcPr/>
                </a:tc>
              </a:tr>
              <a:tr h="319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UC2.1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/>
                        <a:t>FR1, FR2,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/>
                        <a:t>NF-P1, NF-R1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/>
                        <a:t>PP1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UC2.2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dirty="0" smtClean="0"/>
                        <a:t>FR1, FR3, …</a:t>
                      </a:r>
                      <a:endParaRPr lang="hr-H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baseline="0" dirty="0" smtClean="0"/>
                        <a:t>NF-P1, NF-R1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baseline="0" dirty="0" smtClean="0"/>
                        <a:t>PP2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r-H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r-H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r-HR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3.3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5132070" cy="5257800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U</a:t>
            </a:r>
            <a:r>
              <a:rPr lang="hr-HR" dirty="0" smtClean="0"/>
              <a:t> dokument izrađen za prošli zadatak dodati poglavlje „Funkcionalni zahtjevi” koje će za </a:t>
            </a:r>
            <a:r>
              <a:rPr lang="hr-HR" dirty="0"/>
              <a:t>izabrani </a:t>
            </a:r>
            <a:r>
              <a:rPr lang="hr-HR" dirty="0" smtClean="0"/>
              <a:t>korisnički slučaj razraditi sve funkcionalne zahtjeve, s pripadnim atributima kvalitete i poslovnim pravilima.</a:t>
            </a:r>
          </a:p>
          <a:p>
            <a:pPr marL="0" indent="0">
              <a:buNone/>
            </a:pPr>
            <a:r>
              <a:rPr lang="hr-HR" dirty="0" smtClean="0"/>
              <a:t>Relacije između korisničkih slučajeva, funkcionalnih zahtjeva, atributa kvalitete i poslovnih pravila definirati tablicom u izdvojenom poglavlju.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lIns="0"/>
          <a:lstStyle/>
          <a:p>
            <a:r>
              <a:rPr lang="hr-HR" dirty="0" smtClean="0"/>
              <a:t>Domaća zadaća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947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Ponavljanje / rezime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79"/>
            <a:ext cx="7543801" cy="5068709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Tko sudjeluje u prikupljanju zahtjeva za softverski sustav?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Objasnite strukturu specifikacije zahtjeva za softverski sustav?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Tko definira ključne poslovne zahtjeve? 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Tko uobičajeno postavlja korisničke zahtjeve?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Na koji se način najčešće dokumentiraju korisnički zahtjevi?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Što su atributi kvalitete?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Objasnite važnost poslovnih pravila u korisničkim slučajevima.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Koji dio specifikacije definira razvojni tim zajedno s IT timom naručitelja?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Objasnite relaciju između korisničkih zahtjeva i funkcionalnih zahtjeva?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Koja je najbitnija karakteristika korisničkih slučajeva?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b="1" dirty="0" smtClean="0"/>
              <a:t>Što je iznimka u korisničkom slučaju?</a:t>
            </a:r>
          </a:p>
        </p:txBody>
      </p:sp>
    </p:spTree>
    <p:extLst>
      <p:ext uri="{BB962C8B-B14F-4D97-AF65-F5344CB8AC3E}">
        <p14:creationId xmlns:p14="http://schemas.microsoft.com/office/powerpoint/2010/main" val="34212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Zadaća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Prikupljanje zahtjeva za softverski sustav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Korisnički slučajevi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dirty="0" smtClean="0"/>
              <a:t>Atributi kvalitete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r-HR" smtClean="0"/>
              <a:t>Funkcionalni zahtjevi</a:t>
            </a:r>
            <a:endParaRPr lang="hr-HR" dirty="0" smtClean="0"/>
          </a:p>
          <a:p>
            <a:pPr marL="180000" indent="-2160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44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Prikupljanje zahtjeva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957552"/>
            <a:ext cx="6162675" cy="39052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098030" y="1957552"/>
            <a:ext cx="102870" cy="86677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326630" y="2138527"/>
            <a:ext cx="138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accent2"/>
                </a:solidFill>
              </a:rPr>
              <a:t>Sponzor, poslovni vlasnici</a:t>
            </a:r>
            <a:endParaRPr lang="hr-HR" sz="1400" dirty="0">
              <a:solidFill>
                <a:schemeClr val="accent2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098030" y="3013547"/>
            <a:ext cx="102870" cy="1113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7326630" y="3308822"/>
            <a:ext cx="149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accent2"/>
                </a:solidFill>
              </a:rPr>
              <a:t>p</a:t>
            </a:r>
            <a:r>
              <a:rPr lang="hr-HR" sz="1400" dirty="0" smtClean="0">
                <a:solidFill>
                  <a:schemeClr val="accent2"/>
                </a:solidFill>
              </a:rPr>
              <a:t>oslovni vlasnici, krajnji korisnici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098030" y="4316567"/>
            <a:ext cx="102870" cy="144527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7326630" y="4771862"/>
            <a:ext cx="149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solidFill>
                  <a:schemeClr val="accent2"/>
                </a:solidFill>
              </a:rPr>
              <a:t>IT operativa, razvojni tim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 smtClean="0"/>
              <a:t>Proces</a:t>
            </a:r>
            <a:endParaRPr lang="hr-HR" sz="1900" dirty="0"/>
          </a:p>
        </p:txBody>
      </p:sp>
    </p:spTree>
    <p:extLst>
      <p:ext uri="{BB962C8B-B14F-4D97-AF65-F5344CB8AC3E}">
        <p14:creationId xmlns:p14="http://schemas.microsoft.com/office/powerpoint/2010/main" val="32163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Prikupljanje zahtjeva</a:t>
            </a:r>
            <a:endParaRPr lang="hr-H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75680"/>
            <a:ext cx="6363652" cy="4888789"/>
          </a:xfrm>
        </p:spPr>
        <p:txBody>
          <a:bodyPr>
            <a:normAutofit fontScale="92500" lnSpcReduction="20000"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 smtClean="0"/>
              <a:t>Proces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Definicija vizije i dosega prikupljanjem poslovnih zahtjeva, često oblikovanih u ključne </a:t>
            </a:r>
            <a:r>
              <a:rPr lang="hr-HR" sz="1700" b="1" dirty="0" smtClean="0"/>
              <a:t>funkcionalne module </a:t>
            </a:r>
            <a:r>
              <a:rPr lang="hr-HR" sz="1700" dirty="0" smtClean="0"/>
              <a:t>proizvoda, engl. </a:t>
            </a:r>
            <a:r>
              <a:rPr lang="en-US" sz="1700" i="1" dirty="0" smtClean="0"/>
              <a:t>Features</a:t>
            </a:r>
            <a:r>
              <a:rPr lang="hr-HR" sz="1700" i="1" dirty="0" smtClean="0"/>
              <a:t> </a:t>
            </a:r>
            <a:r>
              <a:rPr lang="hr-HR" sz="1700" dirty="0" smtClean="0"/>
              <a:t>ili</a:t>
            </a:r>
            <a:r>
              <a:rPr lang="hr-HR" sz="1700" i="1" dirty="0" smtClean="0"/>
              <a:t> </a:t>
            </a:r>
            <a:r>
              <a:rPr lang="en-US" sz="1700" i="1" dirty="0" smtClean="0"/>
              <a:t>Capabilities</a:t>
            </a:r>
            <a:endParaRPr lang="en-US" sz="1700" dirty="0" smtClean="0"/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Identifikacija grupa dionika te reprezentativnih predstavnika svake grupe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Identifikacija izvora zahtjeva (intervju, postojeća dokumentacija, radionice s korisnicima, sudjelovanje u poslu, </a:t>
            </a:r>
            <a:r>
              <a:rPr lang="hr-HR" sz="1700" dirty="0" err="1" smtClean="0"/>
              <a:t>prototipiranje</a:t>
            </a:r>
            <a:r>
              <a:rPr lang="hr-HR" sz="1700" dirty="0" smtClean="0"/>
              <a:t>…)</a:t>
            </a:r>
            <a:endParaRPr lang="hr-HR" sz="1300" dirty="0" smtClean="0"/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Prikupljanje i dokumentiranje </a:t>
            </a:r>
            <a:r>
              <a:rPr lang="hr-HR" sz="1700" b="1" dirty="0" smtClean="0"/>
              <a:t>korisničkih zahtjeva</a:t>
            </a:r>
            <a:r>
              <a:rPr lang="hr-HR" sz="1700" dirty="0" smtClean="0"/>
              <a:t>, utvrđivanje prioriteta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Sistematizacija atributa kvalitete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Specifikacija detaljnih </a:t>
            </a:r>
            <a:r>
              <a:rPr lang="hr-HR" sz="1700" b="1" dirty="0" smtClean="0"/>
              <a:t>funkcionalnih i sistemskih zahtjeva, sučelja i ograničenja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100" dirty="0"/>
              <a:t>Rezultat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1700" dirty="0" smtClean="0"/>
              <a:t>Specifikacija zahtjeva za softverski sustav (engl. </a:t>
            </a:r>
            <a:r>
              <a:rPr lang="en-US" sz="1700" i="1" dirty="0" smtClean="0"/>
              <a:t>Software requirements specification</a:t>
            </a:r>
            <a:r>
              <a:rPr lang="hr-HR" sz="1700" dirty="0" smtClean="0"/>
              <a:t>)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hr-HR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7" y="1462087"/>
            <a:ext cx="1628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Korisnički zahtjevi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60" y="1175678"/>
            <a:ext cx="4788614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800" b="1" dirty="0" smtClean="0"/>
              <a:t>Korisnički zahtjevi </a:t>
            </a:r>
            <a:r>
              <a:rPr lang="hr-HR" sz="1800" dirty="0" smtClean="0"/>
              <a:t>(engl. </a:t>
            </a:r>
            <a:r>
              <a:rPr lang="en-US" sz="1800" i="1" dirty="0" smtClean="0"/>
              <a:t>User Requirements</a:t>
            </a:r>
            <a:r>
              <a:rPr lang="hr-HR" sz="1800" dirty="0" smtClean="0"/>
              <a:t>) opisuju </a:t>
            </a:r>
            <a:r>
              <a:rPr lang="hr-HR" sz="1800" u="sng" dirty="0" smtClean="0"/>
              <a:t>što</a:t>
            </a:r>
            <a:r>
              <a:rPr lang="hr-HR" sz="1800" dirty="0" smtClean="0"/>
              <a:t> (koji cilj) korisnici žele postići.</a:t>
            </a:r>
          </a:p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1800" b="1" dirty="0" smtClean="0"/>
              <a:t>Korisnički slučajevi </a:t>
            </a:r>
            <a:r>
              <a:rPr lang="hr-HR" sz="1800" dirty="0" smtClean="0"/>
              <a:t>(engl. </a:t>
            </a:r>
            <a:r>
              <a:rPr lang="en-US" sz="1800" i="1" dirty="0" smtClean="0"/>
              <a:t>Use Cases</a:t>
            </a:r>
            <a:r>
              <a:rPr lang="hr-HR" sz="1800" dirty="0" smtClean="0"/>
              <a:t>) predstavljaju česti način dokumentacije korisničkih zahtjeva, uključujući i korake odnosno proces dolaska do tog cilja.</a:t>
            </a:r>
          </a:p>
          <a:p>
            <a:pPr marL="61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hr-HR" sz="1600" dirty="0" smtClean="0"/>
              <a:t>postupak: </a:t>
            </a:r>
            <a:r>
              <a:rPr lang="hr-HR" sz="1600" b="1" dirty="0" smtClean="0"/>
              <a:t>interakcija sudionika i sustava </a:t>
            </a:r>
            <a:r>
              <a:rPr lang="hr-HR" sz="1600" dirty="0" smtClean="0"/>
              <a:t>(engl. </a:t>
            </a:r>
            <a:r>
              <a:rPr lang="en-US" sz="1600" i="1" dirty="0" smtClean="0"/>
              <a:t>actor - system</a:t>
            </a:r>
            <a:r>
              <a:rPr lang="hr-HR" sz="1600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74" y="1326026"/>
            <a:ext cx="3371850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2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slučajevi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Primjer: Projekt „Bankomat”</a:t>
            </a:r>
            <a:endParaRPr lang="hr-H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90" y="1871990"/>
            <a:ext cx="1628775" cy="34004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73396" y="1871991"/>
            <a:ext cx="5645764" cy="211143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Moduli: 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M1: Prijava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u="sng" dirty="0" smtClean="0"/>
              <a:t>M2: Isplata gotovine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M3: Promjena PIN-a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M4: Kupnja bonova za mobitel</a:t>
            </a:r>
          </a:p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Korisnički slučajevi: 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u="sng" dirty="0" smtClean="0"/>
              <a:t>UC2.1</a:t>
            </a:r>
            <a:r>
              <a:rPr lang="hr-HR" u="sng" dirty="0"/>
              <a:t>: Isplata gotovine za klijenta </a:t>
            </a:r>
            <a:r>
              <a:rPr lang="hr-HR" u="sng" dirty="0" smtClean="0"/>
              <a:t>banke</a:t>
            </a:r>
          </a:p>
          <a:p>
            <a:pPr marL="562608" lvl="1" indent="-27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UC2.2: Isplata gotovina za </a:t>
            </a:r>
            <a:r>
              <a:rPr lang="hr-HR" dirty="0" err="1" smtClean="0"/>
              <a:t>neklijenta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39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slučajevi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Predložak dokumentacije korisničkog slučaja</a:t>
            </a:r>
            <a:endParaRPr lang="hr-H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9747"/>
            <a:ext cx="7637582" cy="41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slučajevi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Primjer</a:t>
            </a:r>
            <a:endParaRPr lang="hr-HR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86861"/>
              </p:ext>
            </p:extLst>
          </p:nvPr>
        </p:nvGraphicFramePr>
        <p:xfrm>
          <a:off x="1078830" y="1759286"/>
          <a:ext cx="728793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686"/>
                <a:gridCol w="5503244"/>
              </a:tblGrid>
              <a:tr h="319581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Naziv slučaja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Isplata </a:t>
                      </a:r>
                      <a:r>
                        <a:rPr lang="hr-HR" sz="1600" baseline="0" dirty="0" smtClean="0"/>
                        <a:t>gotovine za klijenta banke (UC2.1)</a:t>
                      </a:r>
                      <a:endParaRPr lang="hr-HR" sz="1600" dirty="0"/>
                    </a:p>
                  </a:txBody>
                  <a:tcPr/>
                </a:tc>
              </a:tr>
              <a:tr h="319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Modul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Isplata gotovine (M2)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Sudionici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Klijent banke,</a:t>
                      </a:r>
                      <a:r>
                        <a:rPr lang="hr-HR" sz="1600" baseline="0" dirty="0" smtClean="0"/>
                        <a:t> Djelatnik odjela kontrole</a:t>
                      </a:r>
                      <a:endParaRPr lang="hr-HR" sz="1600" dirty="0"/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Opis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Klijent banke podiže</a:t>
                      </a:r>
                      <a:r>
                        <a:rPr lang="hr-HR" sz="1600" baseline="0" dirty="0" smtClean="0"/>
                        <a:t> novac </a:t>
                      </a:r>
                      <a:r>
                        <a:rPr lang="hr-HR" sz="1600" dirty="0" smtClean="0"/>
                        <a:t>na bankomatu</a:t>
                      </a:r>
                      <a:r>
                        <a:rPr lang="hr-HR" sz="1600" baseline="0" dirty="0" smtClean="0"/>
                        <a:t> svoje banke.</a:t>
                      </a:r>
                      <a:endParaRPr lang="hr-HR" sz="1600" dirty="0"/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Preduvjeti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hr-HR" sz="1600" dirty="0" smtClean="0"/>
                        <a:t>Klijent se uspješno</a:t>
                      </a:r>
                      <a:r>
                        <a:rPr lang="hr-HR" sz="1600" baseline="0" dirty="0" smtClean="0"/>
                        <a:t> prijavio na bankomat.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hr-HR" sz="1600" baseline="0" dirty="0" smtClean="0"/>
                        <a:t>Klijent ima zahtijevani iznos novca na tekućem računu.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hr-HR" sz="1600" baseline="0" dirty="0" smtClean="0"/>
                        <a:t>Bankomat ima barem zahtijevani iznos novca.</a:t>
                      </a:r>
                      <a:endParaRPr lang="hr-HR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Rezultat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hr-HR" sz="1600" dirty="0" smtClean="0"/>
                        <a:t>Klijent je dobio zahtijevani iznos</a:t>
                      </a:r>
                      <a:r>
                        <a:rPr lang="hr-HR" sz="1600" baseline="0" dirty="0" smtClean="0"/>
                        <a:t> novca.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hr-HR" sz="1600" baseline="0" dirty="0" smtClean="0"/>
                        <a:t>Stanje računa je umanjeno za </a:t>
                      </a:r>
                      <a:r>
                        <a:rPr lang="hr-HR" sz="1600" dirty="0" smtClean="0"/>
                        <a:t>zahtijevani iznos</a:t>
                      </a:r>
                      <a:r>
                        <a:rPr lang="hr-HR" sz="1600" baseline="0" dirty="0" smtClean="0"/>
                        <a:t> novca.</a:t>
                      </a:r>
                      <a:endParaRPr lang="hr-HR" sz="1600" dirty="0"/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Prioritet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u="sng" dirty="0" smtClean="0"/>
                        <a:t>Nužno</a:t>
                      </a:r>
                      <a:r>
                        <a:rPr lang="hr-HR" sz="1600" baseline="0" dirty="0" smtClean="0"/>
                        <a:t> / Poželjno / Opcionalno</a:t>
                      </a:r>
                      <a:endParaRPr lang="hr-H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slučajevi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22959" y="1175678"/>
            <a:ext cx="7543801" cy="4615522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Primjer</a:t>
            </a:r>
            <a:endParaRPr lang="hr-HR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84150"/>
              </p:ext>
            </p:extLst>
          </p:nvPr>
        </p:nvGraphicFramePr>
        <p:xfrm>
          <a:off x="1078830" y="1759286"/>
          <a:ext cx="72879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686"/>
                <a:gridCol w="5503244"/>
              </a:tblGrid>
              <a:tr h="319581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Naziv slučaja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Isplata </a:t>
                      </a:r>
                      <a:r>
                        <a:rPr lang="hr-HR" sz="1600" baseline="0" dirty="0" smtClean="0"/>
                        <a:t>gotovine za klijenta banke (UC2.1)</a:t>
                      </a:r>
                      <a:endParaRPr lang="hr-HR" sz="1600" dirty="0"/>
                    </a:p>
                  </a:txBody>
                  <a:tcPr/>
                </a:tc>
              </a:tr>
              <a:tr h="319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Glavni tok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dirty="0" smtClean="0"/>
                        <a:t>Klijent</a:t>
                      </a:r>
                      <a:r>
                        <a:rPr lang="hr-HR" sz="1600" baseline="0" dirty="0" smtClean="0"/>
                        <a:t> izabire funkciju „isplata gotovine”.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Sustav prikazuje sve tekuće račune s kojih klijent ima pravo isplate gotovine (vidi PP1).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Klijent izabire željeni račun.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Sustav prikazuje predefinirane iznose za isplatu ILI mogućnost unosa drugog iznosa.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Klijent izabire predefinirani iznos.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Sustav provjerava ima li klijent zahtijevani novac na računu, je li unutar dnevnog limita (vidi PP2) i ima li bankomat dovoljno novaca. Ako je sve potvrdno, sustav isplaćuje gotovinu i zahtijeva potvrdu završetka transakcije.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Klijent potvrđuje završetak transakcije.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r-HR" sz="1600" baseline="0" dirty="0" smtClean="0"/>
                        <a:t>Sustav vraća klijentu karticu.</a:t>
                      </a:r>
                    </a:p>
                  </a:txBody>
                  <a:tcPr/>
                </a:tc>
              </a:tr>
              <a:tr h="324020"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Alternativni</a:t>
                      </a:r>
                      <a:r>
                        <a:rPr lang="hr-HR" sz="1600" baseline="0" dirty="0" smtClean="0"/>
                        <a:t> tok 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dirty="0" smtClean="0"/>
                        <a:t>U koraku 4, klijent izabire</a:t>
                      </a:r>
                      <a:r>
                        <a:rPr lang="hr-HR" sz="1600" baseline="0" dirty="0" smtClean="0"/>
                        <a:t> mogućnost unosa drugog iznosa. Izvršavaju se sljedeći dodatni koraci: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600" baseline="0" dirty="0" smtClean="0"/>
                        <a:t>Klijent unosi drugi iznos novca.</a:t>
                      </a:r>
                      <a:endParaRPr lang="hr-HR" sz="1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r-HR" sz="1600" baseline="0" dirty="0" smtClean="0"/>
                        <a:t>Nakon toga nastavlja se normalni tijek od točke 5.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2623</TotalTime>
  <Words>1122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Wingdings</vt:lpstr>
      <vt:lpstr>Retrospect</vt:lpstr>
      <vt:lpstr>Programsko inženjerstvo Vježbe (3/15)</vt:lpstr>
      <vt:lpstr>Sadržaj</vt:lpstr>
      <vt:lpstr>Prikupljanje zahtjeva</vt:lpstr>
      <vt:lpstr>Prikupljanje zahtjeva</vt:lpstr>
      <vt:lpstr>Korisnički zahtjevi</vt:lpstr>
      <vt:lpstr>Korisnički slučajevi</vt:lpstr>
      <vt:lpstr>Korisnički slučajevi</vt:lpstr>
      <vt:lpstr>Korisnički slučajevi</vt:lpstr>
      <vt:lpstr>Korisnički slučajevi</vt:lpstr>
      <vt:lpstr>Korisnički slučajevi</vt:lpstr>
      <vt:lpstr>Zadatak 3.1</vt:lpstr>
      <vt:lpstr>Prikupljanje zahtjeva</vt:lpstr>
      <vt:lpstr>Atributi kvalitete</vt:lpstr>
      <vt:lpstr>Atributi kvalitete</vt:lpstr>
      <vt:lpstr>Zadatak 3.2</vt:lpstr>
      <vt:lpstr>Funkcionalni zahtjevi</vt:lpstr>
      <vt:lpstr>Funkcionalni zahtjevi</vt:lpstr>
      <vt:lpstr>Zadatak 3.3</vt:lpstr>
      <vt:lpstr>Ponavljanje / rezime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127</cp:revision>
  <dcterms:created xsi:type="dcterms:W3CDTF">2013-09-20T17:48:56Z</dcterms:created>
  <dcterms:modified xsi:type="dcterms:W3CDTF">2015-10-20T18:46:44Z</dcterms:modified>
</cp:coreProperties>
</file>