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5T05:24:20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0,'5672'0,"-5651"0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5T05:24:45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0,'4638'0,"-4617"0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5T05:24:56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1,'4760'0,"-4739"0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7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87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8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18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9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88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9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60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5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7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9EA-B25B-49D0-AEC9-431DFA22BA23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8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137F14-E4A0-3E2C-4379-86DE21ED6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TW" dirty="0"/>
              <a:t>Stack(</a:t>
            </a:r>
            <a:r>
              <a:rPr lang="zh-TW" altLang="en-US" dirty="0"/>
              <a:t>堆疊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1C872EF-00E8-FB3D-3C58-AAABD1906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18546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1568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3369249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3184583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 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(15);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s.push</a:t>
            </a:r>
            <a:r>
              <a:rPr lang="en-US" altLang="zh-TW" dirty="0">
                <a:solidFill>
                  <a:srgbClr val="FF0000"/>
                </a:solidFill>
              </a:rPr>
              <a:t>(9);</a:t>
            </a:r>
          </a:p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(18);</a:t>
            </a:r>
          </a:p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(101);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329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94152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2561381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2376715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 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(15);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(9);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s.push</a:t>
            </a:r>
            <a:r>
              <a:rPr lang="en-US" altLang="zh-TW" dirty="0">
                <a:solidFill>
                  <a:srgbClr val="FF0000"/>
                </a:solidFill>
              </a:rPr>
              <a:t>(18);</a:t>
            </a:r>
          </a:p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(101);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218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5746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1735757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1551091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 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(15);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(9);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(18);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s.push</a:t>
            </a:r>
            <a:r>
              <a:rPr lang="en-US" altLang="zh-TW" dirty="0">
                <a:solidFill>
                  <a:srgbClr val="FF0000"/>
                </a:solidFill>
              </a:rPr>
              <a:t>(101);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314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78418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1735757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1551091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top= 4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91816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 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(15);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(9);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(18);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s.push</a:t>
            </a:r>
            <a:r>
              <a:rPr lang="en-US" altLang="zh-TW" dirty="0">
                <a:solidFill>
                  <a:schemeClr val="tx1"/>
                </a:solidFill>
              </a:rPr>
              <a:t>(101);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s.push</a:t>
            </a:r>
            <a:r>
              <a:rPr lang="en-US" altLang="zh-TW" dirty="0">
                <a:solidFill>
                  <a:srgbClr val="FF0000"/>
                </a:solidFill>
              </a:rPr>
              <a:t>(72);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Stack</a:t>
            </a:r>
            <a:r>
              <a:rPr lang="zh-TW" altLang="en-US" dirty="0">
                <a:solidFill>
                  <a:schemeClr val="tx1"/>
                </a:solidFill>
              </a:rPr>
              <a:t>滿了，不執行動作。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65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1735757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1551091"/>
            <a:ext cx="1131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top= 4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s.pop</a:t>
            </a:r>
            <a:r>
              <a:rPr lang="en-US" altLang="zh-TW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9355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10129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1735757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1551091"/>
            <a:ext cx="1131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top= 4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s.pop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變更 </a:t>
            </a:r>
            <a:r>
              <a:rPr lang="en-US" altLang="zh-TW" dirty="0"/>
              <a:t>top</a:t>
            </a:r>
            <a:r>
              <a:rPr lang="zh-TW" altLang="en-US" dirty="0"/>
              <a:t> 位置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9483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12114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2570259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2385593"/>
            <a:ext cx="1131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s.pop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變更 </a:t>
            </a:r>
            <a:r>
              <a:rPr lang="en-US" altLang="zh-TW" dirty="0"/>
              <a:t>top</a:t>
            </a:r>
            <a:r>
              <a:rPr lang="zh-TW" altLang="en-US" dirty="0"/>
              <a:t> 位置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728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5443" cy="801950"/>
          </a:xfrm>
        </p:spPr>
        <p:txBody>
          <a:bodyPr/>
          <a:lstStyle/>
          <a:p>
            <a:r>
              <a:rPr lang="zh-TW" altLang="en-US" dirty="0"/>
              <a:t>課堂練習  </a:t>
            </a:r>
            <a:r>
              <a:rPr lang="en-US" altLang="zh-TW" dirty="0"/>
              <a:t>(10/5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3145E-D434-0073-8C73-68AF799855B1}"/>
              </a:ext>
            </a:extLst>
          </p:cNvPr>
          <p:cNvSpPr txBox="1"/>
          <p:nvPr/>
        </p:nvSpPr>
        <p:spPr>
          <a:xfrm>
            <a:off x="677335" y="1730345"/>
            <a:ext cx="4320794" cy="501675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請完成函式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IsFull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indent="-457200">
              <a:buAutoNum type="arabicPeriod"/>
            </a:pP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indent="-457200"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Push(int x);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需使用</a:t>
            </a:r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IsFull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57200" indent="-457200"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Pop();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需使用</a:t>
            </a:r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57200" indent="-457200">
              <a:buAutoNum type="arabicPeriod"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的時候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分別會印出執行時的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如果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是滿的時候執行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會列印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“Stack is full.”</a:t>
            </a:r>
          </a:p>
          <a:p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如果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是空的時候還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會列印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“Stack is empty.”</a:t>
            </a:r>
          </a:p>
          <a:p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EF4AA-9969-AAD4-0937-E498CD7B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81" y="1861868"/>
            <a:ext cx="2905020" cy="45552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849BD42F-5CCA-48DA-AE43-18E8472D1366}"/>
                  </a:ext>
                </a:extLst>
              </p14:cNvPr>
              <p14:cNvContentPartPr/>
              <p14:nvPr/>
            </p14:nvContentPartPr>
            <p14:xfrm>
              <a:off x="1562183" y="4502922"/>
              <a:ext cx="205020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849BD42F-5CCA-48DA-AE43-18E8472D13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543" y="4493922"/>
                <a:ext cx="2067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D31C6D0D-361E-C8E3-99E7-DC3E7857F225}"/>
                  </a:ext>
                </a:extLst>
              </p14:cNvPr>
              <p14:cNvContentPartPr/>
              <p14:nvPr/>
            </p14:nvContentPartPr>
            <p14:xfrm>
              <a:off x="5778863" y="2407722"/>
              <a:ext cx="167760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D31C6D0D-361E-C8E3-99E7-DC3E7857F2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9863" y="2398722"/>
                <a:ext cx="1695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4B393355-1A9E-9AB7-411B-F9DCF7B11CA0}"/>
                  </a:ext>
                </a:extLst>
              </p14:cNvPr>
              <p14:cNvContentPartPr/>
              <p14:nvPr/>
            </p14:nvContentPartPr>
            <p14:xfrm>
              <a:off x="5752223" y="4050042"/>
              <a:ext cx="1721520" cy="3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4B393355-1A9E-9AB7-411B-F9DCF7B11C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3583" y="4041402"/>
                <a:ext cx="17391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52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38776" cy="3880773"/>
          </a:xfrm>
        </p:spPr>
        <p:txBody>
          <a:bodyPr/>
          <a:lstStyle/>
          <a:p>
            <a:r>
              <a:rPr lang="zh-TW" altLang="en-US" dirty="0"/>
              <a:t>只在一端進行刪除與新增，我們稱此端為頂端</a:t>
            </a:r>
            <a:r>
              <a:rPr lang="en-US" altLang="zh-TW" dirty="0"/>
              <a:t>(Top)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後進先出</a:t>
            </a:r>
            <a:r>
              <a:rPr lang="en-US" altLang="zh-TW" dirty="0"/>
              <a:t>(Last In </a:t>
            </a:r>
            <a:r>
              <a:rPr lang="en-US" altLang="zh-TW" dirty="0" err="1"/>
              <a:t>Fisrt</a:t>
            </a:r>
            <a:r>
              <a:rPr lang="en-US" altLang="zh-TW" dirty="0"/>
              <a:t> Out, LIFO)</a:t>
            </a:r>
            <a:r>
              <a:rPr lang="zh-TW" altLang="en-US" dirty="0"/>
              <a:t>的特性，因此若要刪除的值不在頂端，要先將在這個物件上面的所有物件刪除。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種狀態：空</a:t>
            </a:r>
            <a:r>
              <a:rPr lang="en-US" altLang="zh-TW" dirty="0"/>
              <a:t>(Empty)</a:t>
            </a:r>
            <a:r>
              <a:rPr lang="zh-TW" altLang="en-US" dirty="0"/>
              <a:t>、滿</a:t>
            </a:r>
            <a:r>
              <a:rPr lang="en-US" altLang="zh-TW" dirty="0"/>
              <a:t>(Full)</a:t>
            </a:r>
            <a:r>
              <a:rPr lang="zh-TW" altLang="en-US" dirty="0"/>
              <a:t>、其他</a:t>
            </a:r>
            <a:r>
              <a:rPr lang="en-US" altLang="zh-TW" dirty="0"/>
              <a:t>(neither)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種操作：新增</a:t>
            </a:r>
            <a:r>
              <a:rPr lang="en-US" altLang="zh-TW" dirty="0"/>
              <a:t>(Push)</a:t>
            </a:r>
            <a:r>
              <a:rPr lang="zh-TW" altLang="en-US" dirty="0"/>
              <a:t>、刪除</a:t>
            </a:r>
            <a:r>
              <a:rPr lang="en-US" altLang="zh-TW" dirty="0"/>
              <a:t>(Pop)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07ED13-5314-4D42-A04D-7EBAD8CD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01" y="2249775"/>
            <a:ext cx="4597065" cy="33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0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9941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16933" y="5917135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480917" y="5732469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top= -1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宣告完成時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stack s ;</a:t>
            </a:r>
          </a:p>
        </p:txBody>
      </p:sp>
    </p:spTree>
    <p:extLst>
      <p:ext uri="{BB962C8B-B14F-4D97-AF65-F5344CB8AC3E}">
        <p14:creationId xmlns:p14="http://schemas.microsoft.com/office/powerpoint/2010/main" val="129953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16933" y="5917135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480917" y="5732469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top= -1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s.pop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zh-TW" altLang="en-US" dirty="0"/>
              <a:t>現在的</a:t>
            </a:r>
            <a:r>
              <a:rPr lang="en-US" altLang="zh-TW" dirty="0"/>
              <a:t>Stack</a:t>
            </a:r>
            <a:r>
              <a:rPr lang="zh-TW" altLang="en-US" dirty="0"/>
              <a:t>是空的，不進行更動。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139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16933" y="5917135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480917" y="5732469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top= -1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</a:t>
            </a:r>
          </a:p>
        </p:txBody>
      </p:sp>
    </p:spTree>
    <p:extLst>
      <p:ext uri="{BB962C8B-B14F-4D97-AF65-F5344CB8AC3E}">
        <p14:creationId xmlns:p14="http://schemas.microsoft.com/office/powerpoint/2010/main" val="207129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16933" y="5082636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480917" y="489797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top=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變更 </a:t>
            </a:r>
            <a:r>
              <a:rPr lang="en-US" altLang="zh-TW" dirty="0"/>
              <a:t>top</a:t>
            </a:r>
            <a:r>
              <a:rPr lang="zh-TW" altLang="en-US" dirty="0"/>
              <a:t> 位置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089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79057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16933" y="508263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480917" y="4897970"/>
            <a:ext cx="1131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top= 0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變更 </a:t>
            </a:r>
            <a:r>
              <a:rPr lang="en-US" altLang="zh-TW" dirty="0"/>
              <a:t>top</a:t>
            </a:r>
            <a:r>
              <a:rPr lang="zh-TW" altLang="en-US" dirty="0"/>
              <a:t> 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 值 放入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36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21718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16933" y="508263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480917" y="4897970"/>
            <a:ext cx="1131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top= 0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變更 </a:t>
            </a:r>
            <a:r>
              <a:rPr lang="en-US" altLang="zh-TW" dirty="0"/>
              <a:t>top</a:t>
            </a:r>
            <a:r>
              <a:rPr lang="zh-TW" altLang="en-US" dirty="0"/>
              <a:t> 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 值 放入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14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3EB8D9-5EB5-136D-0382-741EAD8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86818"/>
              </p:ext>
            </p:extLst>
          </p:nvPr>
        </p:nvGraphicFramePr>
        <p:xfrm>
          <a:off x="6296243" y="1338595"/>
          <a:ext cx="820690" cy="418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3271" y="4257013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7255" y="407234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39C5B2-3B1B-B321-03DA-20B92A13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(24);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s.push</a:t>
            </a:r>
            <a:r>
              <a:rPr lang="en-US" altLang="zh-TW" dirty="0">
                <a:solidFill>
                  <a:srgbClr val="FF0000"/>
                </a:solidFill>
              </a:rPr>
              <a:t>(15);</a:t>
            </a:r>
          </a:p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(9);</a:t>
            </a:r>
          </a:p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(18);</a:t>
            </a:r>
          </a:p>
          <a:p>
            <a:pPr marL="0" indent="0">
              <a:buNone/>
            </a:pPr>
            <a:r>
              <a:rPr lang="en-US" altLang="zh-TW" dirty="0" err="1"/>
              <a:t>s.push</a:t>
            </a:r>
            <a:r>
              <a:rPr lang="en-US" altLang="zh-TW" dirty="0"/>
              <a:t>(101);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157574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520</Words>
  <Application>Microsoft Office PowerPoint</Application>
  <PresentationFormat>寬螢幕</PresentationFormat>
  <Paragraphs>132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多面向</vt:lpstr>
      <vt:lpstr>Stack(堆疊)</vt:lpstr>
      <vt:lpstr>定義</vt:lpstr>
      <vt:lpstr>宣告完成時</vt:lpstr>
      <vt:lpstr>POP</vt:lpstr>
      <vt:lpstr>PUSH</vt:lpstr>
      <vt:lpstr>PUSH</vt:lpstr>
      <vt:lpstr>PUSH</vt:lpstr>
      <vt:lpstr>PUSH</vt:lpstr>
      <vt:lpstr>PUSH</vt:lpstr>
      <vt:lpstr>PUSH</vt:lpstr>
      <vt:lpstr>PUSH</vt:lpstr>
      <vt:lpstr>PUSH</vt:lpstr>
      <vt:lpstr>PUSH</vt:lpstr>
      <vt:lpstr>POP</vt:lpstr>
      <vt:lpstr>POP</vt:lpstr>
      <vt:lpstr>POP</vt:lpstr>
      <vt:lpstr>課堂練習  (10/5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Stack(堆疊)</dc:title>
  <dc:creator>ZaiMi _</dc:creator>
  <cp:lastModifiedBy>ZaiMi _</cp:lastModifiedBy>
  <cp:revision>3</cp:revision>
  <dcterms:created xsi:type="dcterms:W3CDTF">2022-10-02T09:58:25Z</dcterms:created>
  <dcterms:modified xsi:type="dcterms:W3CDTF">2022-10-05T05:25:43Z</dcterms:modified>
</cp:coreProperties>
</file>