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7"/>
  </p:notesMasterIdLst>
  <p:sldIdLst>
    <p:sldId id="256" r:id="rId2"/>
    <p:sldId id="262" r:id="rId3"/>
    <p:sldId id="298" r:id="rId4"/>
    <p:sldId id="299" r:id="rId5"/>
    <p:sldId id="300" r:id="rId6"/>
    <p:sldId id="277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9" r:id="rId22"/>
    <p:sldId id="316" r:id="rId23"/>
    <p:sldId id="317" r:id="rId24"/>
    <p:sldId id="318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6F2B6-5521-401A-A72F-64C414390F6E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69B48-D701-4084-9371-F3E2A0848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77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69B48-D701-4084-9371-F3E2A0848E9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3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0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2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01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04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83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896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26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87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0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68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58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2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09EA-B25B-49D0-AEC9-431DFA22BA2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7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137F14-E4A0-3E2C-4379-86DE21ED6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1C872EF-00E8-FB3D-3C58-AAABD1906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</p:spTree>
    <p:extLst>
      <p:ext uri="{BB962C8B-B14F-4D97-AF65-F5344CB8AC3E}">
        <p14:creationId xmlns:p14="http://schemas.microsoft.com/office/powerpoint/2010/main" val="185461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7E894C-907B-28D0-C703-3102A84DA1BA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23971"/>
              </p:ext>
            </p:extLst>
          </p:nvPr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69075"/>
              </p:ext>
            </p:extLst>
          </p:nvPr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91380"/>
              </p:ext>
            </p:extLst>
          </p:nvPr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5353"/>
              </p:ext>
            </p:extLst>
          </p:nvPr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81560"/>
              </p:ext>
            </p:extLst>
          </p:nvPr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4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7E894C-907B-28D0-C703-3102A84DA1BA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4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7F52BE57-F1E0-5CC7-A13A-A0206A1E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43745"/>
              </p:ext>
            </p:extLst>
          </p:nvPr>
        </p:nvGraphicFramePr>
        <p:xfrm>
          <a:off x="1673769" y="284577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52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7F52BE57-F1E0-5CC7-A13A-A0206A1E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90959"/>
              </p:ext>
            </p:extLst>
          </p:nvPr>
        </p:nvGraphicFramePr>
        <p:xfrm>
          <a:off x="1673769" y="284577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5D87DFB-FFCC-C27D-730F-8E4C34A91FB2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1358283" y="3025597"/>
            <a:ext cx="315486" cy="5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9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7F52BE57-F1E0-5CC7-A13A-A0206A1E5463}"/>
              </a:ext>
            </a:extLst>
          </p:cNvPr>
          <p:cNvGraphicFramePr>
            <a:graphicFrameLocks noGrp="1"/>
          </p:cNvGraphicFramePr>
          <p:nvPr/>
        </p:nvGraphicFramePr>
        <p:xfrm>
          <a:off x="1673769" y="284577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5D87DFB-FFCC-C27D-730F-8E4C34A91FB2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1358283" y="3025597"/>
            <a:ext cx="315486" cy="5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B87DF80-4550-32FF-BF28-6424AE7A393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191825" y="3025597"/>
            <a:ext cx="1176127" cy="4122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0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80984"/>
              </p:ext>
            </p:extLst>
          </p:nvPr>
        </p:nvGraphicFramePr>
        <p:xfrm>
          <a:off x="1884700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8826"/>
              </p:ext>
            </p:extLst>
          </p:nvPr>
        </p:nvGraphicFramePr>
        <p:xfrm>
          <a:off x="3060827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0259"/>
              </p:ext>
            </p:extLst>
          </p:nvPr>
        </p:nvGraphicFramePr>
        <p:xfrm>
          <a:off x="423366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85973"/>
              </p:ext>
            </p:extLst>
          </p:nvPr>
        </p:nvGraphicFramePr>
        <p:xfrm>
          <a:off x="5406505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07153"/>
              </p:ext>
            </p:extLst>
          </p:nvPr>
        </p:nvGraphicFramePr>
        <p:xfrm>
          <a:off x="657711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21261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97388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91599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60716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19144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7F52BE57-F1E0-5CC7-A13A-A0206A1E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82790"/>
              </p:ext>
            </p:extLst>
          </p:nvPr>
        </p:nvGraphicFramePr>
        <p:xfrm>
          <a:off x="742525" y="3429000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5D87DFB-FFCC-C27D-730F-8E4C34A91FB2}"/>
              </a:ext>
            </a:extLst>
          </p:cNvPr>
          <p:cNvCxnSpPr>
            <a:cxnSpLocks/>
          </p:cNvCxnSpPr>
          <p:nvPr/>
        </p:nvCxnSpPr>
        <p:spPr>
          <a:xfrm>
            <a:off x="981806" y="3151573"/>
            <a:ext cx="0" cy="277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333A17D-A15C-209D-F83E-3EF9BDFEA14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58283" y="3623295"/>
            <a:ext cx="5264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6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list1.insert(3);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7E894C-907B-28D0-C703-3102A84DA1BA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要插入的</a:t>
            </a:r>
            <a:r>
              <a:rPr lang="en-US" altLang="zh-TW" dirty="0"/>
              <a:t>Node</a:t>
            </a:r>
            <a:r>
              <a:rPr lang="zh-TW" altLang="en-US" dirty="0"/>
              <a:t>的值是最小的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要放在最前面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84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找出適合的位置插入</a:t>
            </a:r>
            <a:endParaRPr lang="en-US" altLang="zh-TW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7F52BE57-F1E0-5CC7-A13A-A0206A1E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21607"/>
              </p:ext>
            </p:extLst>
          </p:nvPr>
        </p:nvGraphicFramePr>
        <p:xfrm>
          <a:off x="3808520" y="4701206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609C805-94BE-AFA7-4E65-EE4AEB32FC47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7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找出適合的位置插入</a:t>
            </a:r>
            <a:endParaRPr lang="en-US" altLang="zh-TW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6FB5825-0B7D-3E8B-67CD-A43A3D711EB8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7FED7B-4029-D9E7-EB2E-0E810D7C1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98892"/>
              </p:ext>
            </p:extLst>
          </p:nvPr>
        </p:nvGraphicFramePr>
        <p:xfrm>
          <a:off x="3808520" y="4701206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C7AB70-8925-574C-352B-7D7A2E51B84C}"/>
              </a:ext>
            </a:extLst>
          </p:cNvPr>
          <p:cNvSpPr txBox="1">
            <a:spLocks/>
          </p:cNvSpPr>
          <p:nvPr/>
        </p:nvSpPr>
        <p:spPr>
          <a:xfrm>
            <a:off x="421685" y="4064281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current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D66212-BA2C-EA89-597C-A8FBC8897CF0}"/>
              </a:ext>
            </a:extLst>
          </p:cNvPr>
          <p:cNvCxnSpPr>
            <a:cxnSpLocks/>
          </p:cNvCxnSpPr>
          <p:nvPr/>
        </p:nvCxnSpPr>
        <p:spPr>
          <a:xfrm flipV="1">
            <a:off x="1003177" y="3798630"/>
            <a:ext cx="0" cy="302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2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找出適合的位置插入</a:t>
            </a:r>
            <a:endParaRPr lang="en-US" altLang="zh-TW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6FB5825-0B7D-3E8B-67CD-A43A3D711EB8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7FED7B-4029-D9E7-EB2E-0E810D7C1D0B}"/>
              </a:ext>
            </a:extLst>
          </p:cNvPr>
          <p:cNvGraphicFramePr>
            <a:graphicFrameLocks noGrp="1"/>
          </p:cNvGraphicFramePr>
          <p:nvPr/>
        </p:nvGraphicFramePr>
        <p:xfrm>
          <a:off x="3808520" y="4701206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C7AB70-8925-574C-352B-7D7A2E51B84C}"/>
              </a:ext>
            </a:extLst>
          </p:cNvPr>
          <p:cNvSpPr txBox="1">
            <a:spLocks/>
          </p:cNvSpPr>
          <p:nvPr/>
        </p:nvSpPr>
        <p:spPr>
          <a:xfrm>
            <a:off x="421685" y="4064281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current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D66212-BA2C-EA89-597C-A8FBC8897CF0}"/>
              </a:ext>
            </a:extLst>
          </p:cNvPr>
          <p:cNvCxnSpPr>
            <a:cxnSpLocks/>
          </p:cNvCxnSpPr>
          <p:nvPr/>
        </p:nvCxnSpPr>
        <p:spPr>
          <a:xfrm flipV="1">
            <a:off x="1003177" y="3798630"/>
            <a:ext cx="0" cy="302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A9EF460-760F-400C-427F-30538A3BC68E}"/>
              </a:ext>
            </a:extLst>
          </p:cNvPr>
          <p:cNvSpPr txBox="1">
            <a:spLocks/>
          </p:cNvSpPr>
          <p:nvPr/>
        </p:nvSpPr>
        <p:spPr>
          <a:xfrm>
            <a:off x="677333" y="4912371"/>
            <a:ext cx="1160345" cy="422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/>
              <a:t>17 &lt; 42</a:t>
            </a:r>
          </a:p>
        </p:txBody>
      </p:sp>
    </p:spTree>
    <p:extLst>
      <p:ext uri="{BB962C8B-B14F-4D97-AF65-F5344CB8AC3E}">
        <p14:creationId xmlns:p14="http://schemas.microsoft.com/office/powerpoint/2010/main" val="15847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0.10716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10703 -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B667DE-5B75-B817-D2B2-0917279E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</a:t>
            </a:r>
            <a:r>
              <a:rPr lang="zh-TW" altLang="en-US" dirty="0"/>
              <a:t>做新增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BCAD5C71-F374-784E-4435-1D547A555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24609"/>
              </p:ext>
            </p:extLst>
          </p:nvPr>
        </p:nvGraphicFramePr>
        <p:xfrm>
          <a:off x="677334" y="2187853"/>
          <a:ext cx="8253603" cy="395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067">
                  <a:extLst>
                    <a:ext uri="{9D8B030D-6E8A-4147-A177-3AD203B41FA5}">
                      <a16:colId xmlns:a16="http://schemas.microsoft.com/office/drawing/2014/main" val="237893920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1047902445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349046293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2467545621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1204862549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91014905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2602272882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3088942489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35233952"/>
                    </a:ext>
                  </a:extLst>
                </a:gridCol>
              </a:tblGrid>
              <a:tr h="395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99627"/>
                  </a:ext>
                </a:extLst>
              </a:tr>
            </a:tbl>
          </a:graphicData>
        </a:graphic>
      </p:graphicFrame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EF34EFF-8DB9-BFB1-B5B2-E8B3EE475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3000038"/>
            <a:ext cx="654316" cy="39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新增  </a:t>
            </a:r>
            <a:endParaRPr lang="en-US" altLang="zh-TW" dirty="0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B769805-532E-3473-24FB-8439333B5244}"/>
              </a:ext>
            </a:extLst>
          </p:cNvPr>
          <p:cNvSpPr txBox="1">
            <a:spLocks/>
          </p:cNvSpPr>
          <p:nvPr/>
        </p:nvSpPr>
        <p:spPr>
          <a:xfrm>
            <a:off x="677334" y="1663577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需要維持由小到大</a:t>
            </a:r>
            <a:endParaRPr lang="en-US" altLang="zh-TW" dirty="0"/>
          </a:p>
        </p:txBody>
      </p:sp>
      <p:graphicFrame>
        <p:nvGraphicFramePr>
          <p:cNvPr id="19" name="表格 11">
            <a:extLst>
              <a:ext uri="{FF2B5EF4-FFF2-40B4-BE49-F238E27FC236}">
                <a16:creationId xmlns:a16="http://schemas.microsoft.com/office/drawing/2014/main" id="{D9AFE79F-1F14-E950-EF5C-45FBCF7B4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27127"/>
              </p:ext>
            </p:extLst>
          </p:nvPr>
        </p:nvGraphicFramePr>
        <p:xfrm>
          <a:off x="677334" y="3812223"/>
          <a:ext cx="8253603" cy="395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067">
                  <a:extLst>
                    <a:ext uri="{9D8B030D-6E8A-4147-A177-3AD203B41FA5}">
                      <a16:colId xmlns:a16="http://schemas.microsoft.com/office/drawing/2014/main" val="237893920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1047902445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349046293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2467545621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1204862549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91014905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2602272882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3088942489"/>
                    </a:ext>
                  </a:extLst>
                </a:gridCol>
                <a:gridCol w="917067">
                  <a:extLst>
                    <a:ext uri="{9D8B030D-6E8A-4147-A177-3AD203B41FA5}">
                      <a16:colId xmlns:a16="http://schemas.microsoft.com/office/drawing/2014/main" val="35233952"/>
                    </a:ext>
                  </a:extLst>
                </a:gridCol>
              </a:tblGrid>
              <a:tr h="395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99627"/>
                  </a:ext>
                </a:extLst>
              </a:tr>
            </a:tbl>
          </a:graphicData>
        </a:graphic>
      </p:graphicFrame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BB66BA8E-C052-FC86-E03F-7CF147A854B9}"/>
              </a:ext>
            </a:extLst>
          </p:cNvPr>
          <p:cNvSpPr txBox="1">
            <a:spLocks/>
          </p:cNvSpPr>
          <p:nvPr/>
        </p:nvSpPr>
        <p:spPr>
          <a:xfrm>
            <a:off x="1110615" y="3000038"/>
            <a:ext cx="654316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17</a:t>
            </a:r>
            <a:r>
              <a:rPr lang="zh-TW" altLang="en-US" dirty="0"/>
              <a:t>  </a:t>
            </a:r>
            <a:endParaRPr lang="en-US" altLang="zh-TW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2871B4C4-FC3D-ABF5-FCB4-8C6B527ABD00}"/>
              </a:ext>
            </a:extLst>
          </p:cNvPr>
          <p:cNvSpPr txBox="1">
            <a:spLocks/>
          </p:cNvSpPr>
          <p:nvPr/>
        </p:nvSpPr>
        <p:spPr>
          <a:xfrm>
            <a:off x="2673495" y="3812223"/>
            <a:ext cx="654316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28</a:t>
            </a:r>
            <a:r>
              <a:rPr lang="zh-TW" altLang="en-US" dirty="0"/>
              <a:t>  </a:t>
            </a:r>
            <a:endParaRPr lang="en-US" altLang="zh-TW" dirty="0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776FFDAD-D006-9581-B6D7-A1E8D21D08B8}"/>
              </a:ext>
            </a:extLst>
          </p:cNvPr>
          <p:cNvSpPr txBox="1">
            <a:spLocks/>
          </p:cNvSpPr>
          <p:nvPr/>
        </p:nvSpPr>
        <p:spPr>
          <a:xfrm>
            <a:off x="3561015" y="3812223"/>
            <a:ext cx="654316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54</a:t>
            </a:r>
            <a:r>
              <a:rPr lang="zh-TW" altLang="en-US" dirty="0"/>
              <a:t>  </a:t>
            </a:r>
            <a:endParaRPr lang="en-US" altLang="zh-TW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9CA9B4AC-AEF7-928F-7700-ED8BEC2C2B61}"/>
              </a:ext>
            </a:extLst>
          </p:cNvPr>
          <p:cNvSpPr txBox="1">
            <a:spLocks/>
          </p:cNvSpPr>
          <p:nvPr/>
        </p:nvSpPr>
        <p:spPr>
          <a:xfrm>
            <a:off x="4476977" y="3812223"/>
            <a:ext cx="654316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118</a:t>
            </a:r>
            <a:r>
              <a:rPr lang="zh-TW" altLang="en-US" dirty="0"/>
              <a:t>  </a:t>
            </a:r>
            <a:endParaRPr lang="en-US" altLang="zh-TW" dirty="0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34686C5E-AABF-F71E-DDD2-546A2DFE488B}"/>
              </a:ext>
            </a:extLst>
          </p:cNvPr>
          <p:cNvSpPr txBox="1">
            <a:spLocks/>
          </p:cNvSpPr>
          <p:nvPr/>
        </p:nvSpPr>
        <p:spPr>
          <a:xfrm>
            <a:off x="5392939" y="3812223"/>
            <a:ext cx="654316" cy="39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9263</a:t>
            </a:r>
            <a:r>
              <a:rPr lang="zh-TW" altLang="en-US" dirty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47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7513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7279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0.07513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7474 -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2604 0.1185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找出適合的位置插入</a:t>
            </a:r>
            <a:endParaRPr lang="en-US" altLang="zh-TW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6FB5825-0B7D-3E8B-67CD-A43A3D711EB8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7FED7B-4029-D9E7-EB2E-0E810D7C1D0B}"/>
              </a:ext>
            </a:extLst>
          </p:cNvPr>
          <p:cNvGraphicFramePr>
            <a:graphicFrameLocks noGrp="1"/>
          </p:cNvGraphicFramePr>
          <p:nvPr/>
        </p:nvGraphicFramePr>
        <p:xfrm>
          <a:off x="3808520" y="4701206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C7AB70-8925-574C-352B-7D7A2E51B84C}"/>
              </a:ext>
            </a:extLst>
          </p:cNvPr>
          <p:cNvSpPr txBox="1">
            <a:spLocks/>
          </p:cNvSpPr>
          <p:nvPr/>
        </p:nvSpPr>
        <p:spPr>
          <a:xfrm>
            <a:off x="1664557" y="4064281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current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D66212-BA2C-EA89-597C-A8FBC8897CF0}"/>
              </a:ext>
            </a:extLst>
          </p:cNvPr>
          <p:cNvCxnSpPr>
            <a:cxnSpLocks/>
          </p:cNvCxnSpPr>
          <p:nvPr/>
        </p:nvCxnSpPr>
        <p:spPr>
          <a:xfrm flipV="1">
            <a:off x="2246049" y="3798630"/>
            <a:ext cx="0" cy="302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A9EF460-760F-400C-427F-30538A3BC68E}"/>
              </a:ext>
            </a:extLst>
          </p:cNvPr>
          <p:cNvSpPr txBox="1">
            <a:spLocks/>
          </p:cNvSpPr>
          <p:nvPr/>
        </p:nvSpPr>
        <p:spPr>
          <a:xfrm>
            <a:off x="677333" y="4912371"/>
            <a:ext cx="1160345" cy="422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/>
              <a:t>28 &lt; 42</a:t>
            </a:r>
          </a:p>
        </p:txBody>
      </p:sp>
    </p:spTree>
    <p:extLst>
      <p:ext uri="{BB962C8B-B14F-4D97-AF65-F5344CB8AC3E}">
        <p14:creationId xmlns:p14="http://schemas.microsoft.com/office/powerpoint/2010/main" val="406726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0.09519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024 L 0.09688 -0.000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找出適合的位置插入</a:t>
            </a:r>
            <a:endParaRPr lang="en-US" altLang="zh-TW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6FB5825-0B7D-3E8B-67CD-A43A3D711EB8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7FED7B-4029-D9E7-EB2E-0E810D7C1D0B}"/>
              </a:ext>
            </a:extLst>
          </p:cNvPr>
          <p:cNvGraphicFramePr>
            <a:graphicFrameLocks noGrp="1"/>
          </p:cNvGraphicFramePr>
          <p:nvPr/>
        </p:nvGraphicFramePr>
        <p:xfrm>
          <a:off x="3808520" y="4701206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C7AB70-8925-574C-352B-7D7A2E51B84C}"/>
              </a:ext>
            </a:extLst>
          </p:cNvPr>
          <p:cNvSpPr txBox="1">
            <a:spLocks/>
          </p:cNvSpPr>
          <p:nvPr/>
        </p:nvSpPr>
        <p:spPr>
          <a:xfrm>
            <a:off x="2876365" y="4120237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D66212-BA2C-EA89-597C-A8FBC8897CF0}"/>
              </a:ext>
            </a:extLst>
          </p:cNvPr>
          <p:cNvCxnSpPr>
            <a:cxnSpLocks/>
          </p:cNvCxnSpPr>
          <p:nvPr/>
        </p:nvCxnSpPr>
        <p:spPr>
          <a:xfrm flipV="1">
            <a:off x="3457857" y="3854586"/>
            <a:ext cx="0" cy="302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6EFF206-6F26-999E-58EF-8FB247DFF0A4}"/>
              </a:ext>
            </a:extLst>
          </p:cNvPr>
          <p:cNvSpPr txBox="1">
            <a:spLocks/>
          </p:cNvSpPr>
          <p:nvPr/>
        </p:nvSpPr>
        <p:spPr>
          <a:xfrm>
            <a:off x="677333" y="4912371"/>
            <a:ext cx="1160345" cy="422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TW" dirty="0"/>
              <a:t>54 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en-US" altLang="zh-TW" dirty="0"/>
              <a:t> 42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9527C27-4B19-7CCD-FEBD-49FE066990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808520" y="3619399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3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找出適合的位置插入</a:t>
            </a:r>
            <a:endParaRPr lang="en-US" altLang="zh-TW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</p:cNvCxnSpPr>
          <p:nvPr/>
        </p:nvCxnSpPr>
        <p:spPr>
          <a:xfrm>
            <a:off x="3808520" y="3619399"/>
            <a:ext cx="228189" cy="108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6FB5825-0B7D-3E8B-67CD-A43A3D711EB8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7FED7B-4029-D9E7-EB2E-0E810D7C1D0B}"/>
              </a:ext>
            </a:extLst>
          </p:cNvPr>
          <p:cNvGraphicFramePr>
            <a:graphicFrameLocks noGrp="1"/>
          </p:cNvGraphicFramePr>
          <p:nvPr/>
        </p:nvGraphicFramePr>
        <p:xfrm>
          <a:off x="3808520" y="4701206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C7AB70-8925-574C-352B-7D7A2E51B84C}"/>
              </a:ext>
            </a:extLst>
          </p:cNvPr>
          <p:cNvSpPr txBox="1">
            <a:spLocks/>
          </p:cNvSpPr>
          <p:nvPr/>
        </p:nvSpPr>
        <p:spPr>
          <a:xfrm>
            <a:off x="2876365" y="4120237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D66212-BA2C-EA89-597C-A8FBC8897CF0}"/>
              </a:ext>
            </a:extLst>
          </p:cNvPr>
          <p:cNvCxnSpPr>
            <a:cxnSpLocks/>
          </p:cNvCxnSpPr>
          <p:nvPr/>
        </p:nvCxnSpPr>
        <p:spPr>
          <a:xfrm flipV="1">
            <a:off x="3457857" y="3854586"/>
            <a:ext cx="0" cy="302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2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找出適合的位置插入</a:t>
            </a:r>
            <a:endParaRPr lang="en-US" altLang="zh-TW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/>
        </p:nvGraphicFramePr>
        <p:xfrm>
          <a:off x="432342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/>
        </p:nvGraphicFramePr>
        <p:xfrm>
          <a:off x="549403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</p:cNvCxnSpPr>
          <p:nvPr/>
        </p:nvCxnSpPr>
        <p:spPr>
          <a:xfrm>
            <a:off x="3808520" y="3619399"/>
            <a:ext cx="228189" cy="1081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06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6FB5825-0B7D-3E8B-67CD-A43A3D711EB8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7FED7B-4029-D9E7-EB2E-0E810D7C1D0B}"/>
              </a:ext>
            </a:extLst>
          </p:cNvPr>
          <p:cNvGraphicFramePr>
            <a:graphicFrameLocks noGrp="1"/>
          </p:cNvGraphicFramePr>
          <p:nvPr/>
        </p:nvGraphicFramePr>
        <p:xfrm>
          <a:off x="3808520" y="4701206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C7AB70-8925-574C-352B-7D7A2E51B84C}"/>
              </a:ext>
            </a:extLst>
          </p:cNvPr>
          <p:cNvSpPr txBox="1">
            <a:spLocks/>
          </p:cNvSpPr>
          <p:nvPr/>
        </p:nvSpPr>
        <p:spPr>
          <a:xfrm>
            <a:off x="2876365" y="4120237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D66212-BA2C-EA89-597C-A8FBC8897CF0}"/>
              </a:ext>
            </a:extLst>
          </p:cNvPr>
          <p:cNvCxnSpPr>
            <a:cxnSpLocks/>
          </p:cNvCxnSpPr>
          <p:nvPr/>
        </p:nvCxnSpPr>
        <p:spPr>
          <a:xfrm flipV="1">
            <a:off x="3457857" y="3854586"/>
            <a:ext cx="0" cy="302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146C885-8CAF-1E44-185B-CE157E1801F5}"/>
              </a:ext>
            </a:extLst>
          </p:cNvPr>
          <p:cNvCxnSpPr>
            <a:cxnSpLocks/>
          </p:cNvCxnSpPr>
          <p:nvPr/>
        </p:nvCxnSpPr>
        <p:spPr>
          <a:xfrm flipV="1">
            <a:off x="4474346" y="3804819"/>
            <a:ext cx="114582" cy="108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73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list1.insert(42);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17775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zh-TW" altLang="en-US" dirty="0"/>
              <a:t>找出適合的位置插入</a:t>
            </a:r>
            <a:endParaRPr lang="en-US" altLang="zh-TW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13EB132-1144-9463-8C92-C7F659D2DCAD}"/>
              </a:ext>
            </a:extLst>
          </p:cNvPr>
          <p:cNvGraphicFramePr>
            <a:graphicFrameLocks noGrp="1"/>
          </p:cNvGraphicFramePr>
          <p:nvPr/>
        </p:nvGraphicFramePr>
        <p:xfrm>
          <a:off x="801621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6023FAF-1FAD-FC61-6912-BB285C0EB1D4}"/>
              </a:ext>
            </a:extLst>
          </p:cNvPr>
          <p:cNvGraphicFramePr>
            <a:graphicFrameLocks noGrp="1"/>
          </p:cNvGraphicFramePr>
          <p:nvPr/>
        </p:nvGraphicFramePr>
        <p:xfrm>
          <a:off x="1977748" y="343945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F1620970-D204-0515-524A-21E8329C2CE9}"/>
              </a:ext>
            </a:extLst>
          </p:cNvPr>
          <p:cNvGraphicFramePr>
            <a:graphicFrameLocks noGrp="1"/>
          </p:cNvGraphicFramePr>
          <p:nvPr/>
        </p:nvGraphicFramePr>
        <p:xfrm>
          <a:off x="315058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5151337-1750-E20A-470E-0FBDE39B0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91897"/>
              </p:ext>
            </p:extLst>
          </p:nvPr>
        </p:nvGraphicFramePr>
        <p:xfrm>
          <a:off x="5601806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D83738-9B4F-2DE4-3811-04154455B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04959"/>
              </p:ext>
            </p:extLst>
          </p:nvPr>
        </p:nvGraphicFramePr>
        <p:xfrm>
          <a:off x="6772417" y="343397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5D9D76-B383-74CE-32A1-C1426D35CD9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38182" y="3622086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DC9ECD-EE3F-3649-35C2-BA471B1C970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14309" y="3619399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F959072-9C48-E656-4C58-875C7AE5794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08520" y="3619399"/>
            <a:ext cx="514749" cy="3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A15B8C-8433-DA59-2EC0-7F50F3809B1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256017" y="3619399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9D8A223-13F5-10A0-626F-2935B62725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14445" y="3613827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6FB5825-0B7D-3E8B-67CD-A43A3D711EB8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7FED7B-4029-D9E7-EB2E-0E810D7C1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20511"/>
              </p:ext>
            </p:extLst>
          </p:nvPr>
        </p:nvGraphicFramePr>
        <p:xfrm>
          <a:off x="4323269" y="343787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C7AB70-8925-574C-352B-7D7A2E51B84C}"/>
              </a:ext>
            </a:extLst>
          </p:cNvPr>
          <p:cNvSpPr txBox="1">
            <a:spLocks/>
          </p:cNvSpPr>
          <p:nvPr/>
        </p:nvSpPr>
        <p:spPr>
          <a:xfrm>
            <a:off x="2876365" y="4120237"/>
            <a:ext cx="1160344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D66212-BA2C-EA89-597C-A8FBC8897CF0}"/>
              </a:ext>
            </a:extLst>
          </p:cNvPr>
          <p:cNvCxnSpPr>
            <a:cxnSpLocks/>
          </p:cNvCxnSpPr>
          <p:nvPr/>
        </p:nvCxnSpPr>
        <p:spPr>
          <a:xfrm flipV="1">
            <a:off x="3457857" y="3854586"/>
            <a:ext cx="0" cy="302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146C885-8CAF-1E44-185B-CE157E1801F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976019" y="3619399"/>
            <a:ext cx="6257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9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D62D3-61FF-4E93-9AF8-14EED87E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5443" cy="801950"/>
          </a:xfrm>
        </p:spPr>
        <p:txBody>
          <a:bodyPr/>
          <a:lstStyle/>
          <a:p>
            <a:r>
              <a:rPr lang="zh-TW" altLang="en-US" dirty="0"/>
              <a:t>課堂練習  </a:t>
            </a:r>
            <a:r>
              <a:rPr lang="en-US" altLang="zh-TW" dirty="0"/>
              <a:t>(10/27</a:t>
            </a:r>
            <a:r>
              <a:rPr lang="zh-TW" altLang="en-US" dirty="0"/>
              <a:t> </a:t>
            </a:r>
            <a:r>
              <a:rPr lang="en-US" altLang="zh-TW" dirty="0"/>
              <a:t>21:00)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63145E-D434-0073-8C73-68AF799855B1}"/>
              </a:ext>
            </a:extLst>
          </p:cNvPr>
          <p:cNvSpPr txBox="1"/>
          <p:nvPr/>
        </p:nvSpPr>
        <p:spPr>
          <a:xfrm>
            <a:off x="677335" y="1730345"/>
            <a:ext cx="432079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請完成函式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A41272-0FBA-4AFC-5950-62156324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08" y="3465572"/>
            <a:ext cx="9110241" cy="132064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69542E8F-D2E8-42D2-84FE-3154FC661AE7}"/>
              </a:ext>
            </a:extLst>
          </p:cNvPr>
          <p:cNvSpPr txBox="1">
            <a:spLocks/>
          </p:cNvSpPr>
          <p:nvPr/>
        </p:nvSpPr>
        <p:spPr>
          <a:xfrm>
            <a:off x="677334" y="2555610"/>
            <a:ext cx="8555443" cy="801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輸出範例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52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B667DE-5B75-B817-D2B2-0917279E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en-US" altLang="zh-TW" dirty="0"/>
              <a:t>Linked List</a:t>
            </a:r>
            <a:r>
              <a:rPr lang="zh-TW" altLang="en-US" dirty="0"/>
              <a:t>做新增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B769805-532E-3473-24FB-8439333B5244}"/>
              </a:ext>
            </a:extLst>
          </p:cNvPr>
          <p:cNvSpPr txBox="1">
            <a:spLocks/>
          </p:cNvSpPr>
          <p:nvPr/>
        </p:nvSpPr>
        <p:spPr>
          <a:xfrm>
            <a:off x="677334" y="1663577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需要維持由小到大</a:t>
            </a:r>
            <a:endParaRPr lang="en-US" altLang="zh-TW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6DADEF3-2E69-86A4-C4C6-CC973AB21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19113"/>
              </p:ext>
            </p:extLst>
          </p:nvPr>
        </p:nvGraphicFramePr>
        <p:xfrm>
          <a:off x="801621" y="221275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1B384B-CE60-03B9-05C6-EA693B9D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49729"/>
              </p:ext>
            </p:extLst>
          </p:nvPr>
        </p:nvGraphicFramePr>
        <p:xfrm>
          <a:off x="1977748" y="2214337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3D537F08-2726-C01A-E1AE-E0D5F3EC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3766"/>
              </p:ext>
            </p:extLst>
          </p:nvPr>
        </p:nvGraphicFramePr>
        <p:xfrm>
          <a:off x="3150587" y="220886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B0C5520-C253-C76E-8C4C-44F006A2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10813"/>
              </p:ext>
            </p:extLst>
          </p:nvPr>
        </p:nvGraphicFramePr>
        <p:xfrm>
          <a:off x="4323426" y="220886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499321D3-2E56-DF8A-AB2F-33693E7E4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93626"/>
              </p:ext>
            </p:extLst>
          </p:nvPr>
        </p:nvGraphicFramePr>
        <p:xfrm>
          <a:off x="5494037" y="220886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E0A125AB-9F35-7941-9FA3-22682E55A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59753"/>
              </p:ext>
            </p:extLst>
          </p:nvPr>
        </p:nvGraphicFramePr>
        <p:xfrm>
          <a:off x="6664648" y="220886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9263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5E45644-5709-4D38-D0C8-CE0AAFCA8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38182" y="2396970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023325E-DB52-E6D5-3CDB-5D2ECC755DE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14309" y="2394283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1F7A4F5-A487-B5EA-0B6F-6609106DC57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08520" y="2394283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3E3D3CA-13BD-7B25-0FA2-494B406DF3B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2394283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5F8A3DF-247D-3E99-5759-D1B8AFB632A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48248" y="2394283"/>
            <a:ext cx="516400" cy="1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5">
            <a:extLst>
              <a:ext uri="{FF2B5EF4-FFF2-40B4-BE49-F238E27FC236}">
                <a16:creationId xmlns:a16="http://schemas.microsoft.com/office/drawing/2014/main" id="{A433035E-FD7E-03D5-4A4B-D2E3D9982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7462"/>
              </p:ext>
            </p:extLst>
          </p:nvPr>
        </p:nvGraphicFramePr>
        <p:xfrm>
          <a:off x="7815849" y="220886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D1F64C2-5ECC-AABA-A2A0-D1F45C1C57F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299449" y="2394283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40D1AB6C-FCDE-15D5-C2FE-6B2EADE990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7398" y="2418031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">
            <a:extLst>
              <a:ext uri="{FF2B5EF4-FFF2-40B4-BE49-F238E27FC236}">
                <a16:creationId xmlns:a16="http://schemas.microsoft.com/office/drawing/2014/main" id="{65D7670D-F526-3EE2-D61D-D23CBFAFD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48502"/>
              </p:ext>
            </p:extLst>
          </p:nvPr>
        </p:nvGraphicFramePr>
        <p:xfrm>
          <a:off x="801621" y="4270629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AED45633-507C-9820-8730-12EC1E714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77760"/>
              </p:ext>
            </p:extLst>
          </p:nvPr>
        </p:nvGraphicFramePr>
        <p:xfrm>
          <a:off x="1977748" y="4272207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0" name="表格 5">
            <a:extLst>
              <a:ext uri="{FF2B5EF4-FFF2-40B4-BE49-F238E27FC236}">
                <a16:creationId xmlns:a16="http://schemas.microsoft.com/office/drawing/2014/main" id="{B289AAFD-4061-50FB-CBCE-A1854DBDC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47656"/>
              </p:ext>
            </p:extLst>
          </p:nvPr>
        </p:nvGraphicFramePr>
        <p:xfrm>
          <a:off x="3150587" y="426673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1" name="表格 5">
            <a:extLst>
              <a:ext uri="{FF2B5EF4-FFF2-40B4-BE49-F238E27FC236}">
                <a16:creationId xmlns:a16="http://schemas.microsoft.com/office/drawing/2014/main" id="{A13E0B73-05CB-0EB9-CC5E-EB79162A8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86338"/>
              </p:ext>
            </p:extLst>
          </p:nvPr>
        </p:nvGraphicFramePr>
        <p:xfrm>
          <a:off x="4323426" y="426673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2" name="表格 5">
            <a:extLst>
              <a:ext uri="{FF2B5EF4-FFF2-40B4-BE49-F238E27FC236}">
                <a16:creationId xmlns:a16="http://schemas.microsoft.com/office/drawing/2014/main" id="{A3681399-D440-3C1A-8512-F7FF62295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94614"/>
              </p:ext>
            </p:extLst>
          </p:nvPr>
        </p:nvGraphicFramePr>
        <p:xfrm>
          <a:off x="5494037" y="426673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3" name="表格 5">
            <a:extLst>
              <a:ext uri="{FF2B5EF4-FFF2-40B4-BE49-F238E27FC236}">
                <a16:creationId xmlns:a16="http://schemas.microsoft.com/office/drawing/2014/main" id="{D59AAAC0-61D4-D4A4-C521-D1EC1ED81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41157"/>
              </p:ext>
            </p:extLst>
          </p:nvPr>
        </p:nvGraphicFramePr>
        <p:xfrm>
          <a:off x="6664648" y="426673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9263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50E6555-A8B0-D948-DB57-40E8760343C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438182" y="4454840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49CFE86-DE60-46F6-C74C-41D0E57A21D5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614309" y="4452153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49D3353-2AAC-C668-D538-AA27C40B998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808520" y="4452153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883D7BD-4173-B431-9EDB-026CFEE1630C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977637" y="4452153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9B31AE9-49DA-1C60-C4A8-BC3017BCE1F4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6148248" y="4452153"/>
            <a:ext cx="516400" cy="1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5">
            <a:extLst>
              <a:ext uri="{FF2B5EF4-FFF2-40B4-BE49-F238E27FC236}">
                <a16:creationId xmlns:a16="http://schemas.microsoft.com/office/drawing/2014/main" id="{DB573072-9941-1FCF-9FB0-F90D62943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04456"/>
              </p:ext>
            </p:extLst>
          </p:nvPr>
        </p:nvGraphicFramePr>
        <p:xfrm>
          <a:off x="7815849" y="4266733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1EB59D8-FC39-4A85-EE3E-98365A94A96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299449" y="4452153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7F1F9946-B856-3832-832D-CAC0F65466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7398" y="4475901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內容版面配置區 2">
            <a:extLst>
              <a:ext uri="{FF2B5EF4-FFF2-40B4-BE49-F238E27FC236}">
                <a16:creationId xmlns:a16="http://schemas.microsoft.com/office/drawing/2014/main" id="{9773B93B-402E-86BA-016A-BEBD47FB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15590"/>
            <a:ext cx="1417796" cy="39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/>
              <a:t>17</a:t>
            </a:r>
            <a:r>
              <a:rPr lang="zh-TW" altLang="en-US" dirty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313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B667DE-5B75-B817-D2B2-0917279E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en-US" altLang="zh-TW" dirty="0"/>
              <a:t>Linked List</a:t>
            </a:r>
            <a:r>
              <a:rPr lang="zh-TW" altLang="en-US" dirty="0"/>
              <a:t>做新增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B769805-532E-3473-24FB-8439333B5244}"/>
              </a:ext>
            </a:extLst>
          </p:cNvPr>
          <p:cNvSpPr txBox="1">
            <a:spLocks/>
          </p:cNvSpPr>
          <p:nvPr/>
        </p:nvSpPr>
        <p:spPr>
          <a:xfrm>
            <a:off x="677334" y="1663577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需要維持由小到大</a:t>
            </a:r>
            <a:endParaRPr lang="en-US" altLang="zh-TW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6DADEF3-2E69-86A4-C4C6-CC973AB21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34731"/>
              </p:ext>
            </p:extLst>
          </p:nvPr>
        </p:nvGraphicFramePr>
        <p:xfrm>
          <a:off x="801621" y="2266027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1B384B-CE60-03B9-05C6-EA693B9D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01552"/>
              </p:ext>
            </p:extLst>
          </p:nvPr>
        </p:nvGraphicFramePr>
        <p:xfrm>
          <a:off x="1977748" y="226760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3D537F08-2726-C01A-E1AE-E0D5F3EC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78911"/>
              </p:ext>
            </p:extLst>
          </p:nvPr>
        </p:nvGraphicFramePr>
        <p:xfrm>
          <a:off x="3150587" y="226213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B0C5520-C253-C76E-8C4C-44F006A2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02842"/>
              </p:ext>
            </p:extLst>
          </p:nvPr>
        </p:nvGraphicFramePr>
        <p:xfrm>
          <a:off x="4323426" y="226213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499321D3-2E56-DF8A-AB2F-33693E7E4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12285"/>
              </p:ext>
            </p:extLst>
          </p:nvPr>
        </p:nvGraphicFramePr>
        <p:xfrm>
          <a:off x="5494037" y="226213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E0A125AB-9F35-7941-9FA3-22682E55A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36273"/>
              </p:ext>
            </p:extLst>
          </p:nvPr>
        </p:nvGraphicFramePr>
        <p:xfrm>
          <a:off x="6664648" y="226213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9263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5E45644-5709-4D38-D0C8-CE0AAFCA8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38182" y="2450238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023325E-DB52-E6D5-3CDB-5D2ECC755DE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14309" y="2447551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1F7A4F5-A487-B5EA-0B6F-6609106DC57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08520" y="244755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3E3D3CA-13BD-7B25-0FA2-494B406DF3B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2447551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5F8A3DF-247D-3E99-5759-D1B8AFB632A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48248" y="2447551"/>
            <a:ext cx="516400" cy="1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5">
            <a:extLst>
              <a:ext uri="{FF2B5EF4-FFF2-40B4-BE49-F238E27FC236}">
                <a16:creationId xmlns:a16="http://schemas.microsoft.com/office/drawing/2014/main" id="{A433035E-FD7E-03D5-4A4B-D2E3D9982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36979"/>
              </p:ext>
            </p:extLst>
          </p:nvPr>
        </p:nvGraphicFramePr>
        <p:xfrm>
          <a:off x="7815849" y="226213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D1F64C2-5ECC-AABA-A2A0-D1F45C1C57F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299449" y="2447551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40D1AB6C-FCDE-15D5-C2FE-6B2EADE990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7398" y="24712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">
            <a:extLst>
              <a:ext uri="{FF2B5EF4-FFF2-40B4-BE49-F238E27FC236}">
                <a16:creationId xmlns:a16="http://schemas.microsoft.com/office/drawing/2014/main" id="{65D7670D-F526-3EE2-D61D-D23CBFAFD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64490"/>
              </p:ext>
            </p:extLst>
          </p:nvPr>
        </p:nvGraphicFramePr>
        <p:xfrm>
          <a:off x="801621" y="3835624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AED45633-507C-9820-8730-12EC1E714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5328"/>
              </p:ext>
            </p:extLst>
          </p:nvPr>
        </p:nvGraphicFramePr>
        <p:xfrm>
          <a:off x="1977748" y="3837202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0" name="表格 5">
            <a:extLst>
              <a:ext uri="{FF2B5EF4-FFF2-40B4-BE49-F238E27FC236}">
                <a16:creationId xmlns:a16="http://schemas.microsoft.com/office/drawing/2014/main" id="{B289AAFD-4061-50FB-CBCE-A1854DBDC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2107"/>
              </p:ext>
            </p:extLst>
          </p:nvPr>
        </p:nvGraphicFramePr>
        <p:xfrm>
          <a:off x="3150587" y="3831728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1" name="表格 5">
            <a:extLst>
              <a:ext uri="{FF2B5EF4-FFF2-40B4-BE49-F238E27FC236}">
                <a16:creationId xmlns:a16="http://schemas.microsoft.com/office/drawing/2014/main" id="{A13E0B73-05CB-0EB9-CC5E-EB79162A8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79499"/>
              </p:ext>
            </p:extLst>
          </p:nvPr>
        </p:nvGraphicFramePr>
        <p:xfrm>
          <a:off x="4323426" y="3831728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2" name="表格 5">
            <a:extLst>
              <a:ext uri="{FF2B5EF4-FFF2-40B4-BE49-F238E27FC236}">
                <a16:creationId xmlns:a16="http://schemas.microsoft.com/office/drawing/2014/main" id="{A3681399-D440-3C1A-8512-F7FF62295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69655"/>
              </p:ext>
            </p:extLst>
          </p:nvPr>
        </p:nvGraphicFramePr>
        <p:xfrm>
          <a:off x="5494037" y="3831728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3" name="表格 5">
            <a:extLst>
              <a:ext uri="{FF2B5EF4-FFF2-40B4-BE49-F238E27FC236}">
                <a16:creationId xmlns:a16="http://schemas.microsoft.com/office/drawing/2014/main" id="{D59AAAC0-61D4-D4A4-C521-D1EC1ED81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09914"/>
              </p:ext>
            </p:extLst>
          </p:nvPr>
        </p:nvGraphicFramePr>
        <p:xfrm>
          <a:off x="6664648" y="3831728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9263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50E6555-A8B0-D948-DB57-40E8760343C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438182" y="4019835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49CFE86-DE60-46F6-C74C-41D0E57A21D5}"/>
              </a:ext>
            </a:extLst>
          </p:cNvPr>
          <p:cNvCxnSpPr>
            <a:cxnSpLocks/>
          </p:cNvCxnSpPr>
          <p:nvPr/>
        </p:nvCxnSpPr>
        <p:spPr>
          <a:xfrm>
            <a:off x="2614309" y="4017148"/>
            <a:ext cx="143847" cy="742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49D3353-2AAC-C668-D538-AA27C40B998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808520" y="4017148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883D7BD-4173-B431-9EDB-026CFEE1630C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977637" y="4017148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9B31AE9-49DA-1C60-C4A8-BC3017BCE1F4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6148248" y="4017148"/>
            <a:ext cx="516400" cy="1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5">
            <a:extLst>
              <a:ext uri="{FF2B5EF4-FFF2-40B4-BE49-F238E27FC236}">
                <a16:creationId xmlns:a16="http://schemas.microsoft.com/office/drawing/2014/main" id="{DB573072-9941-1FCF-9FB0-F90D62943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41813"/>
              </p:ext>
            </p:extLst>
          </p:nvPr>
        </p:nvGraphicFramePr>
        <p:xfrm>
          <a:off x="7815849" y="3831728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1EB59D8-FC39-4A85-EE3E-98365A94A96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299449" y="4017148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7F1F9946-B856-3832-832D-CAC0F65466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7398" y="4040896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內容版面配置區 2">
            <a:extLst>
              <a:ext uri="{FF2B5EF4-FFF2-40B4-BE49-F238E27FC236}">
                <a16:creationId xmlns:a16="http://schemas.microsoft.com/office/drawing/2014/main" id="{9773B93B-402E-86BA-016A-BEBD47FB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15590"/>
            <a:ext cx="1417796" cy="39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/>
              <a:t>17</a:t>
            </a:r>
            <a:r>
              <a:rPr lang="zh-TW" altLang="en-US" dirty="0"/>
              <a:t>  </a:t>
            </a:r>
            <a:endParaRPr lang="en-US" altLang="zh-TW" dirty="0"/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7C51DE9A-4426-019A-869F-A2744FF5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87954"/>
              </p:ext>
            </p:extLst>
          </p:nvPr>
        </p:nvGraphicFramePr>
        <p:xfrm>
          <a:off x="2605431" y="4759418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954AF20-F1CB-7140-8B19-770D98BB4AEF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3266983" y="4202568"/>
            <a:ext cx="273808" cy="742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6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B667DE-5B75-B817-D2B2-0917279E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en-US" altLang="zh-TW" dirty="0"/>
              <a:t>Linked List</a:t>
            </a:r>
            <a:r>
              <a:rPr lang="zh-TW" altLang="en-US" dirty="0"/>
              <a:t>做新增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B769805-532E-3473-24FB-8439333B5244}"/>
              </a:ext>
            </a:extLst>
          </p:cNvPr>
          <p:cNvSpPr txBox="1">
            <a:spLocks/>
          </p:cNvSpPr>
          <p:nvPr/>
        </p:nvSpPr>
        <p:spPr>
          <a:xfrm>
            <a:off x="677334" y="1663577"/>
            <a:ext cx="2323319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dirty="0"/>
              <a:t>需要維持由小到大</a:t>
            </a:r>
            <a:endParaRPr lang="en-US" altLang="zh-TW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6DADEF3-2E69-86A4-C4C6-CC973AB21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91272"/>
              </p:ext>
            </p:extLst>
          </p:nvPr>
        </p:nvGraphicFramePr>
        <p:xfrm>
          <a:off x="801621" y="2266027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1B384B-CE60-03B9-05C6-EA693B9D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73691"/>
              </p:ext>
            </p:extLst>
          </p:nvPr>
        </p:nvGraphicFramePr>
        <p:xfrm>
          <a:off x="1977748" y="2267605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3D537F08-2726-C01A-E1AE-E0D5F3EC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87561"/>
              </p:ext>
            </p:extLst>
          </p:nvPr>
        </p:nvGraphicFramePr>
        <p:xfrm>
          <a:off x="3150587" y="226213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4B0C5520-C253-C76E-8C4C-44F006A2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90666"/>
              </p:ext>
            </p:extLst>
          </p:nvPr>
        </p:nvGraphicFramePr>
        <p:xfrm>
          <a:off x="4323426" y="226213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499321D3-2E56-DF8A-AB2F-33693E7E4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43067"/>
              </p:ext>
            </p:extLst>
          </p:nvPr>
        </p:nvGraphicFramePr>
        <p:xfrm>
          <a:off x="5494037" y="226213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E0A125AB-9F35-7941-9FA3-22682E55A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81336"/>
              </p:ext>
            </p:extLst>
          </p:nvPr>
        </p:nvGraphicFramePr>
        <p:xfrm>
          <a:off x="6664648" y="226213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9263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5E45644-5709-4D38-D0C8-CE0AAFCA8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38182" y="2450238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023325E-DB52-E6D5-3CDB-5D2ECC755DE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14309" y="2447551"/>
            <a:ext cx="536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1F7A4F5-A487-B5EA-0B6F-6609106DC57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08520" y="2447551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3E3D3CA-13BD-7B25-0FA2-494B406DF3B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77637" y="2447551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5F8A3DF-247D-3E99-5759-D1B8AFB632A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48248" y="2447551"/>
            <a:ext cx="516400" cy="1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5">
            <a:extLst>
              <a:ext uri="{FF2B5EF4-FFF2-40B4-BE49-F238E27FC236}">
                <a16:creationId xmlns:a16="http://schemas.microsoft.com/office/drawing/2014/main" id="{A433035E-FD7E-03D5-4A4B-D2E3D9982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13823"/>
              </p:ext>
            </p:extLst>
          </p:nvPr>
        </p:nvGraphicFramePr>
        <p:xfrm>
          <a:off x="7815849" y="2262131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D1F64C2-5ECC-AABA-A2A0-D1F45C1C57F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299449" y="2447551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40D1AB6C-FCDE-15D5-C2FE-6B2EADE990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7398" y="2471299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">
            <a:extLst>
              <a:ext uri="{FF2B5EF4-FFF2-40B4-BE49-F238E27FC236}">
                <a16:creationId xmlns:a16="http://schemas.microsoft.com/office/drawing/2014/main" id="{65D7670D-F526-3EE2-D61D-D23CBFAFD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59077"/>
              </p:ext>
            </p:extLst>
          </p:nvPr>
        </p:nvGraphicFramePr>
        <p:xfrm>
          <a:off x="801621" y="3835618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AED45633-507C-9820-8730-12EC1E714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06535"/>
              </p:ext>
            </p:extLst>
          </p:nvPr>
        </p:nvGraphicFramePr>
        <p:xfrm>
          <a:off x="1977748" y="3837196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0" name="表格 5">
            <a:extLst>
              <a:ext uri="{FF2B5EF4-FFF2-40B4-BE49-F238E27FC236}">
                <a16:creationId xmlns:a16="http://schemas.microsoft.com/office/drawing/2014/main" id="{B289AAFD-4061-50FB-CBCE-A1854DBDC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92551"/>
              </p:ext>
            </p:extLst>
          </p:nvPr>
        </p:nvGraphicFramePr>
        <p:xfrm>
          <a:off x="4357950" y="3831722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1" name="表格 5">
            <a:extLst>
              <a:ext uri="{FF2B5EF4-FFF2-40B4-BE49-F238E27FC236}">
                <a16:creationId xmlns:a16="http://schemas.microsoft.com/office/drawing/2014/main" id="{A13E0B73-05CB-0EB9-CC5E-EB79162A8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25564"/>
              </p:ext>
            </p:extLst>
          </p:nvPr>
        </p:nvGraphicFramePr>
        <p:xfrm>
          <a:off x="5530789" y="3831722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2" name="表格 5">
            <a:extLst>
              <a:ext uri="{FF2B5EF4-FFF2-40B4-BE49-F238E27FC236}">
                <a16:creationId xmlns:a16="http://schemas.microsoft.com/office/drawing/2014/main" id="{A3681399-D440-3C1A-8512-F7FF62295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2978"/>
              </p:ext>
            </p:extLst>
          </p:nvPr>
        </p:nvGraphicFramePr>
        <p:xfrm>
          <a:off x="6701400" y="3831722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graphicFrame>
        <p:nvGraphicFramePr>
          <p:cNvPr id="63" name="表格 5">
            <a:extLst>
              <a:ext uri="{FF2B5EF4-FFF2-40B4-BE49-F238E27FC236}">
                <a16:creationId xmlns:a16="http://schemas.microsoft.com/office/drawing/2014/main" id="{D59AAAC0-61D4-D4A4-C521-D1EC1ED81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54327"/>
              </p:ext>
            </p:extLst>
          </p:nvPr>
        </p:nvGraphicFramePr>
        <p:xfrm>
          <a:off x="7872011" y="3831722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9263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50E6555-A8B0-D948-DB57-40E8760343C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438182" y="4019829"/>
            <a:ext cx="539566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49CFE86-DE60-46F6-C74C-41D0E57A21D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614309" y="4017142"/>
            <a:ext cx="540478" cy="1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49D3353-2AAC-C668-D538-AA27C40B998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015883" y="4017142"/>
            <a:ext cx="514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883D7BD-4173-B431-9EDB-026CFEE1630C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6185000" y="4017142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9B31AE9-49DA-1C60-C4A8-BC3017BCE1F4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7355611" y="4017142"/>
            <a:ext cx="516400" cy="1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5">
            <a:extLst>
              <a:ext uri="{FF2B5EF4-FFF2-40B4-BE49-F238E27FC236}">
                <a16:creationId xmlns:a16="http://schemas.microsoft.com/office/drawing/2014/main" id="{DB573072-9941-1FCF-9FB0-F90D62943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84001"/>
              </p:ext>
            </p:extLst>
          </p:nvPr>
        </p:nvGraphicFramePr>
        <p:xfrm>
          <a:off x="9023212" y="3831722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1EB59D8-FC39-4A85-EE3E-98365A94A96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8506812" y="4017142"/>
            <a:ext cx="516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7F1F9946-B856-3832-832D-CAC0F65466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04761" y="4040890"/>
            <a:ext cx="285765" cy="261400"/>
          </a:xfrm>
          <a:prstGeom prst="bentConnector3">
            <a:avLst>
              <a:gd name="adj1" fmla="val 2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內容版面配置區 2">
            <a:extLst>
              <a:ext uri="{FF2B5EF4-FFF2-40B4-BE49-F238E27FC236}">
                <a16:creationId xmlns:a16="http://schemas.microsoft.com/office/drawing/2014/main" id="{9773B93B-402E-86BA-016A-BEBD47FB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15590"/>
            <a:ext cx="1417796" cy="39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/>
              <a:t>17</a:t>
            </a:r>
            <a:r>
              <a:rPr lang="zh-TW" altLang="en-US" dirty="0"/>
              <a:t>  </a:t>
            </a:r>
            <a:endParaRPr lang="en-US" altLang="zh-TW" dirty="0"/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7C51DE9A-4426-019A-869F-A2744FF5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83194"/>
              </p:ext>
            </p:extLst>
          </p:nvPr>
        </p:nvGraphicFramePr>
        <p:xfrm>
          <a:off x="3154787" y="3843287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954AF20-F1CB-7140-8B19-770D98BB4AEF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808520" y="4017141"/>
            <a:ext cx="54943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9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r>
              <a:rPr lang="zh-TW" altLang="en-US" dirty="0"/>
              <a:t>剛宣告時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沒有</a:t>
            </a:r>
            <a:r>
              <a:rPr lang="en-US" altLang="zh-TW" dirty="0"/>
              <a:t>Dummy Node)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linkedList</a:t>
            </a:r>
            <a:r>
              <a:rPr lang="en-US" altLang="zh-TW" dirty="0">
                <a:solidFill>
                  <a:schemeClr val="tx1"/>
                </a:solidFill>
              </a:rPr>
              <a:t> list1;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7E894C-907B-28D0-C703-3102A84DA1BA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B8128C0-16E6-54C7-5E47-B2A275CA46E3}"/>
              </a:ext>
            </a:extLst>
          </p:cNvPr>
          <p:cNvSpPr txBox="1">
            <a:spLocks/>
          </p:cNvSpPr>
          <p:nvPr/>
        </p:nvSpPr>
        <p:spPr>
          <a:xfrm>
            <a:off x="640508" y="3467245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6369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r>
              <a:rPr lang="zh-TW" altLang="en-US" dirty="0"/>
              <a:t> 新增</a:t>
            </a:r>
            <a:r>
              <a:rPr lang="en-US" altLang="zh-TW" dirty="0"/>
              <a:t>(Insert)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5625812" cy="305060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會有三種情況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en-US" altLang="zh-TW" dirty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Linked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List</a:t>
            </a:r>
            <a:r>
              <a:rPr lang="zh-TW" altLang="en-US" dirty="0">
                <a:solidFill>
                  <a:schemeClr val="tx1"/>
                </a:solidFill>
              </a:rPr>
              <a:t>是空的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要插入的</a:t>
            </a:r>
            <a:r>
              <a:rPr lang="en-US" altLang="zh-TW" dirty="0">
                <a:solidFill>
                  <a:schemeClr val="tx1"/>
                </a:solidFill>
              </a:rPr>
              <a:t>Node</a:t>
            </a:r>
            <a:r>
              <a:rPr lang="zh-TW" altLang="en-US" dirty="0">
                <a:solidFill>
                  <a:schemeClr val="tx1"/>
                </a:solidFill>
              </a:rPr>
              <a:t>的值是最小的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要放在最前面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找出適合的位置插入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AutoNum type="arabicPeriod"/>
            </a:pPr>
            <a:endParaRPr lang="en-US" altLang="zh-TW" dirty="0">
              <a:solidFill>
                <a:schemeClr val="tx1"/>
              </a:solidFill>
            </a:endParaRPr>
          </a:p>
          <a:p>
            <a:pPr>
              <a:buAutoNum type="arabicPeriod"/>
            </a:pP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 err="1"/>
              <a:t>linkedList</a:t>
            </a:r>
            <a:r>
              <a:rPr lang="en-US" altLang="zh-TW" dirty="0"/>
              <a:t> list1;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7E894C-907B-28D0-C703-3102A84DA1BA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DF2A6F-8B2E-9309-4E32-0D3F49ED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US" altLang="zh-TW" dirty="0"/>
              <a:t>Linked List</a:t>
            </a:r>
            <a:r>
              <a:rPr lang="zh-TW" altLang="en-US" dirty="0"/>
              <a:t>是空的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9F770B3-D240-7413-6442-E3E65BAE3552}"/>
              </a:ext>
            </a:extLst>
          </p:cNvPr>
          <p:cNvSpPr txBox="1">
            <a:spLocks/>
          </p:cNvSpPr>
          <p:nvPr/>
        </p:nvSpPr>
        <p:spPr>
          <a:xfrm>
            <a:off x="640508" y="3467245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4629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List</a:t>
            </a:r>
            <a:r>
              <a:rPr lang="zh-TW" altLang="en-US" dirty="0"/>
              <a:t>是空的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2199031" cy="422812"/>
          </a:xfrm>
        </p:spPr>
        <p:txBody>
          <a:bodyPr/>
          <a:lstStyle/>
          <a:p>
            <a:pPr marL="0" indent="0">
              <a:buFont typeface="Wingdings 3" charset="2"/>
              <a:buNone/>
            </a:pPr>
            <a:r>
              <a:rPr lang="en-US" altLang="zh-TW" dirty="0"/>
              <a:t>list1.insert(8);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7E894C-907B-28D0-C703-3102A84DA1BA}"/>
              </a:ext>
            </a:extLst>
          </p:cNvPr>
          <p:cNvCxnSpPr>
            <a:cxnSpLocks/>
          </p:cNvCxnSpPr>
          <p:nvPr/>
        </p:nvCxnSpPr>
        <p:spPr>
          <a:xfrm>
            <a:off x="1003177" y="3180426"/>
            <a:ext cx="0" cy="248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0EB9C87-F33D-686E-CA1E-CF702734CB5F}"/>
              </a:ext>
            </a:extLst>
          </p:cNvPr>
          <p:cNvSpPr txBox="1">
            <a:spLocks/>
          </p:cNvSpPr>
          <p:nvPr/>
        </p:nvSpPr>
        <p:spPr>
          <a:xfrm>
            <a:off x="640508" y="2827822"/>
            <a:ext cx="725338" cy="39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zh-TW" dirty="0"/>
              <a:t>head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A2CDE11-589E-960D-F9D7-751248DFFF17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3480824"/>
          <a:ext cx="7804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128">
                  <a:extLst>
                    <a:ext uri="{9D8B030D-6E8A-4147-A177-3AD203B41FA5}">
                      <a16:colId xmlns:a16="http://schemas.microsoft.com/office/drawing/2014/main" val="33865519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127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8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6629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570</Words>
  <Application>Microsoft Office PowerPoint</Application>
  <PresentationFormat>寬螢幕</PresentationFormat>
  <Paragraphs>236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多面向</vt:lpstr>
      <vt:lpstr>Linked List</vt:lpstr>
      <vt:lpstr>Array做新增</vt:lpstr>
      <vt:lpstr>Linked List做新增</vt:lpstr>
      <vt:lpstr>Linked List做新增</vt:lpstr>
      <vt:lpstr>Linked List做新增</vt:lpstr>
      <vt:lpstr>Linked List剛宣告時 (沒有Dummy Node)</vt:lpstr>
      <vt:lpstr>Linked List 新增(Insert)</vt:lpstr>
      <vt:lpstr>Linked List是空的</vt:lpstr>
      <vt:lpstr>Linked List是空的</vt:lpstr>
      <vt:lpstr>要插入的Node的值是最小的 (要放在最前面)</vt:lpstr>
      <vt:lpstr>要插入的Node的值是最小的 (要放在最前面)</vt:lpstr>
      <vt:lpstr>要插入的Node的值是最小的 (要放在最前面)</vt:lpstr>
      <vt:lpstr>要插入的Node的值是最小的 (要放在最前面)</vt:lpstr>
      <vt:lpstr>要插入的Node的值是最小的 (要放在最前面)</vt:lpstr>
      <vt:lpstr>要插入的Node的值是最小的 (要放在最前面)</vt:lpstr>
      <vt:lpstr>要插入的Node的值是最小的 (要放在最前面)</vt:lpstr>
      <vt:lpstr>找出適合的位置插入</vt:lpstr>
      <vt:lpstr>找出適合的位置插入</vt:lpstr>
      <vt:lpstr>找出適合的位置插入</vt:lpstr>
      <vt:lpstr>找出適合的位置插入</vt:lpstr>
      <vt:lpstr>找出適合的位置插入</vt:lpstr>
      <vt:lpstr>找出適合的位置插入</vt:lpstr>
      <vt:lpstr>找出適合的位置插入</vt:lpstr>
      <vt:lpstr>找出適合的位置插入</vt:lpstr>
      <vt:lpstr>課堂練習  (10/27 21:00)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Stack(堆疊)</dc:title>
  <dc:creator>ZaiMi _</dc:creator>
  <cp:lastModifiedBy>ZaiMi _</cp:lastModifiedBy>
  <cp:revision>9</cp:revision>
  <dcterms:created xsi:type="dcterms:W3CDTF">2022-10-02T09:58:25Z</dcterms:created>
  <dcterms:modified xsi:type="dcterms:W3CDTF">2022-10-24T14:23:04Z</dcterms:modified>
</cp:coreProperties>
</file>