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7:53:53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24575,'0'29'0,"1"0"0,2 1 0,8 39 0,-6-41 0,-2 0 0,1 50 0,-4-51 0,1 1 0,1-1 0,8 30 0,-4-15 0,-1-1 0,-2 1 0,-1 1 0,-6 50 0,1 6 0,3 493 0,2-573 0,-1 0 0,9 31 0,2 34 0,-10 650 0,-4-358 0,2-327-1365,0-28-5461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7:53:54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24575,'8'1'0,"0"0"0,1 0 0,-1 0 0,0 2 0,0-1 0,0 1 0,-1 0 0,1 0 0,-1 1 0,1 0 0,-1 0 0,0 1 0,9 8 0,7 7 0,0 2 0,22 29 0,-42-48 0,113 114 0,-39-17 0,-76-99 0,-1 0 0,0 0 0,1 0 0,-1-1 0,1 1 0,-1 0 0,1-1 0,0 1 0,-1 0 0,1-1 0,0 1 0,-1-1 0,1 1 0,0-1 0,0 1 0,-1-1 0,1 0 0,0 1 0,0-1 0,0 0 0,0 0 0,-1 1 0,1-1 0,0 0 0,0 0 0,0 0 0,0 0 0,0 0 0,-1 0 0,1 0 0,0-1 0,0 1 0,1 0 0,0-2 0,1 0 0,-1 1 0,0-1 0,0 0 0,-1 0 0,1 0 0,0 0 0,-1 0 0,1-1 0,-1 1 0,2-3 0,5-14 0,0 1 0,6-25 0,-13 39 0,5-15 40,1 0 0,15-28 0,-19 40-175,1 1 0,-1-1 0,2 1 0,-1 0 0,1 0 0,0 1 0,0-1 0,0 1 0,1 0 0,7-5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7:54:15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24575,'-4'0'0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7:54:39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0 24575,'0'495'0,"-1"-467"0,-11 56 0,7-55 0,-3 52 0,10 18 0,-4 73 0,-9-99 0,6-50 0,1 0 0,0 30 0,5 540 0,0-574 0,1 0 0,7 31 0,3 34 0,1 10 0,-8-69 0,-1 0 0,0 28 0,-6 80 0,4 104 0,-2-234 0,1-1 0,-1 1 0,1 0 0,0-1 0,0 1 0,0-1 0,0 1 0,0-1 0,1 0 0,-1 0 0,1 1 0,-1-1 0,1 0 0,0 0 0,0 0 0,0-1 0,0 1 0,0 0 0,0-1 0,1 1 0,-1-1 0,0 0 0,1 0 0,-1 0 0,1 0 0,-1 0 0,1-1 0,0 1 0,-1-1 0,6 1 0,10 1 0,0-1 0,1-1 0,29-4 0,-14 1 0,160 5 0,81-6 0,-103-21 0,-107 14 0,-40 6 0,0 1 0,33 0 0,-22 4 0,10 0 0,0-1 0,73-13 0,-71 8 0,-1 2 0,1 1 0,50 5 0,-18-1 0,-55 1 0,1 1 0,-1 1 0,44 13 0,-44-10 0,1-1 0,-1-2 0,48 4 0,67-9-1365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7:54:40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1 24575,'2'7'0,"0"1"0,1 0 0,-1-1 0,1 0 0,5 9 0,-1-1 0,32 50 0,-2-4 0,-23-29 0,-8-16 0,1 0 0,1 0 0,1-1 0,0 0 0,1 0 0,15 18 0,-11-17 0,-2 0 0,0 1 0,-1 1 0,10 21 0,-9-17 0,1 0 0,18 23 0,-15-15 0,-16-29 0,1 0 0,-1 0 0,0 0 0,0 0 0,0 0 0,0 0 0,0 0 0,0 0 0,0 0 0,-1 0 0,1 0 0,0 0 0,-1 0 0,1 0 0,0 0 0,-1 0 0,1 0 0,-1 0 0,0 1 0,-2 0 0,0 0 0,0 1 0,0-1 0,-1-1 0,1 1 0,-1 0 0,1-1 0,-1 0 0,1 0 0,-1 0 0,0 0 0,1 0 0,-5 0 0,-5 0 0,0 1 0,0 1 0,1 0 0,-1 1 0,1 0 0,0 1 0,0 0 0,1 1 0,-1 1 0,1-1 0,0 2 0,1 0 0,0 0 0,0 0 0,1 2 0,0-1 0,0 1 0,1 0 0,-10 18 0,-87 123 0,100-144-170,-1 0-1,1-1 0,-1 0 1,0 0-1,0 0 0,-1-1 1,-10 7-1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4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21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6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76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73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67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40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55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0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55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35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01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87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15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06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C8B6-A5EF-4391-8605-E1B35578CF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C85449-F0A4-40D2-B111-BD6FC192A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2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image" Target="../media/image110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5C90D-FF3F-709D-9348-FF3AF15EF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fstream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1C90F3-2ACA-8F2A-EECF-0C58B0667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助教</a:t>
            </a:r>
            <a:r>
              <a:rPr lang="en-US" altLang="zh-TW" dirty="0"/>
              <a:t>:</a:t>
            </a:r>
            <a:r>
              <a:rPr lang="zh-TW" altLang="en-US" dirty="0"/>
              <a:t>  王子倫</a:t>
            </a:r>
          </a:p>
        </p:txBody>
      </p:sp>
    </p:spTree>
    <p:extLst>
      <p:ext uri="{BB962C8B-B14F-4D97-AF65-F5344CB8AC3E}">
        <p14:creationId xmlns:p14="http://schemas.microsoft.com/office/powerpoint/2010/main" val="234399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D125-AB22-3149-4BB2-952F5411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最後最後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1494F-DEE9-BCB2-02E6-D3F475E5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關閉檔案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file1</a:t>
            </a:r>
            <a:r>
              <a:rPr lang="en-US" altLang="zh-TW" dirty="0">
                <a:solidFill>
                  <a:schemeClr val="tx1"/>
                </a:solidFill>
              </a:rPr>
              <a:t>.close()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避免檔案發生錯誤。</a:t>
            </a:r>
          </a:p>
        </p:txBody>
      </p:sp>
    </p:spTree>
    <p:extLst>
      <p:ext uri="{BB962C8B-B14F-4D97-AF65-F5344CB8AC3E}">
        <p14:creationId xmlns:p14="http://schemas.microsoft.com/office/powerpoint/2010/main" val="327025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D125-AB22-3149-4BB2-952F5411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1494F-DEE9-BCB2-02E6-D3F475E5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請將</a:t>
            </a:r>
            <a:r>
              <a:rPr lang="en-US" altLang="zh-TW" dirty="0">
                <a:solidFill>
                  <a:schemeClr val="tx1"/>
                </a:solidFill>
              </a:rPr>
              <a:t>Numbers.txt</a:t>
            </a:r>
            <a:r>
              <a:rPr lang="zh-TW" altLang="en-US" dirty="0">
                <a:solidFill>
                  <a:schemeClr val="tx1"/>
                </a:solidFill>
              </a:rPr>
              <a:t>檔案內的所有數字存成</a:t>
            </a:r>
            <a:r>
              <a:rPr lang="zh-TW" altLang="en-US" dirty="0">
                <a:solidFill>
                  <a:srgbClr val="FF0000"/>
                </a:solidFill>
              </a:rPr>
              <a:t>二維整數</a:t>
            </a:r>
            <a:r>
              <a:rPr lang="en-US" altLang="zh-TW" dirty="0">
                <a:solidFill>
                  <a:srgbClr val="FF0000"/>
                </a:solidFill>
              </a:rPr>
              <a:t>(int)</a:t>
            </a:r>
            <a:r>
              <a:rPr lang="zh-TW" altLang="en-US" dirty="0">
                <a:solidFill>
                  <a:srgbClr val="FF0000"/>
                </a:solidFill>
              </a:rPr>
              <a:t>陣列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並印出</a:t>
            </a:r>
            <a:r>
              <a:rPr lang="zh-TW" altLang="en-US" dirty="0">
                <a:solidFill>
                  <a:srgbClr val="FF0000"/>
                </a:solidFill>
              </a:rPr>
              <a:t>轉置後</a:t>
            </a:r>
            <a:r>
              <a:rPr lang="zh-TW" altLang="en-US" dirty="0">
                <a:solidFill>
                  <a:schemeClr val="tx1"/>
                </a:solidFill>
              </a:rPr>
              <a:t>的樣子。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0A8E51-9897-5A8D-5656-07148301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22" y="2609086"/>
            <a:ext cx="6335039" cy="29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7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D125-AB22-3149-4BB2-952F5411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作業繳交方式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1494F-DEE9-BCB2-02E6-D3F475E5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將</a:t>
            </a:r>
            <a:r>
              <a:rPr lang="en-US" altLang="zh-TW" dirty="0">
                <a:solidFill>
                  <a:schemeClr val="tx1"/>
                </a:solidFill>
              </a:rPr>
              <a:t>.cpp</a:t>
            </a:r>
            <a:r>
              <a:rPr lang="zh-TW" altLang="en-US" dirty="0">
                <a:solidFill>
                  <a:schemeClr val="tx1"/>
                </a:solidFill>
              </a:rPr>
              <a:t>檔的檔名改成學號，上傳到</a:t>
            </a:r>
            <a:r>
              <a:rPr lang="en-US" altLang="zh-TW" dirty="0">
                <a:solidFill>
                  <a:schemeClr val="tx1"/>
                </a:solidFill>
              </a:rPr>
              <a:t>portal</a:t>
            </a:r>
            <a:r>
              <a:rPr lang="zh-TW" altLang="en-US" dirty="0">
                <a:solidFill>
                  <a:schemeClr val="tx1"/>
                </a:solidFill>
              </a:rPr>
              <a:t>即可。</a:t>
            </a:r>
            <a:br>
              <a:rPr lang="en-US" altLang="zh-TW" dirty="0">
                <a:solidFill>
                  <a:schemeClr val="tx1"/>
                </a:solidFill>
              </a:rPr>
            </a:b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只要</a:t>
            </a:r>
            <a:r>
              <a:rPr lang="en-US" altLang="zh-TW" dirty="0">
                <a:solidFill>
                  <a:schemeClr val="tx1"/>
                </a:solidFill>
              </a:rPr>
              <a:t>.cpp</a:t>
            </a:r>
            <a:r>
              <a:rPr lang="zh-TW" altLang="en-US" dirty="0">
                <a:solidFill>
                  <a:schemeClr val="tx1"/>
                </a:solidFill>
              </a:rPr>
              <a:t>檔就好。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A68AF8-DEBA-F17C-A1F2-A15A225B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78943"/>
            <a:ext cx="5801535" cy="1438476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719AFDE7-B8A5-985C-EBDB-3121BB121836}"/>
              </a:ext>
            </a:extLst>
          </p:cNvPr>
          <p:cNvGrpSpPr/>
          <p:nvPr/>
        </p:nvGrpSpPr>
        <p:grpSpPr>
          <a:xfrm>
            <a:off x="958463" y="3053562"/>
            <a:ext cx="208080" cy="987480"/>
            <a:chOff x="958463" y="3053562"/>
            <a:chExt cx="208080" cy="9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720BD221-3DD3-9B2C-8B4B-6DF52715DCE2}"/>
                    </a:ext>
                  </a:extLst>
                </p14:cNvPr>
                <p14:cNvContentPartPr/>
                <p14:nvPr/>
              </p14:nvContentPartPr>
              <p14:xfrm>
                <a:off x="1056023" y="3053562"/>
                <a:ext cx="27720" cy="98460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720BD221-3DD3-9B2C-8B4B-6DF52715DC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38383" y="3035922"/>
                  <a:ext cx="63360" cy="10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43313DD7-DFF4-C14C-4388-64C6F7D067B0}"/>
                    </a:ext>
                  </a:extLst>
                </p14:cNvPr>
                <p14:cNvContentPartPr/>
                <p14:nvPr/>
              </p14:nvContentPartPr>
              <p14:xfrm>
                <a:off x="958463" y="3906042"/>
                <a:ext cx="208080" cy="13500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43313DD7-DFF4-C14C-4388-64C6F7D067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0823" y="3888042"/>
                  <a:ext cx="24372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6C98785A-0767-D5E7-2F93-E893AC560AC2}"/>
                  </a:ext>
                </a:extLst>
              </p14:cNvPr>
              <p14:cNvContentPartPr/>
              <p14:nvPr/>
            </p14:nvContentPartPr>
            <p14:xfrm>
              <a:off x="10189583" y="496842"/>
              <a:ext cx="1800" cy="36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6C98785A-0767-D5E7-2F93-E893AC560A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71943" y="479202"/>
                <a:ext cx="3744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圖片 14">
            <a:extLst>
              <a:ext uri="{FF2B5EF4-FFF2-40B4-BE49-F238E27FC236}">
                <a16:creationId xmlns:a16="http://schemas.microsoft.com/office/drawing/2014/main" id="{9DE53F42-1F75-538D-C87C-6D42F5ED5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32" y="4159867"/>
            <a:ext cx="3321369" cy="452914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B8D97EAD-83C9-BB7B-C7DD-A44A60E2CAFB}"/>
              </a:ext>
            </a:extLst>
          </p:cNvPr>
          <p:cNvGrpSpPr/>
          <p:nvPr/>
        </p:nvGrpSpPr>
        <p:grpSpPr>
          <a:xfrm>
            <a:off x="1082303" y="4749162"/>
            <a:ext cx="813600" cy="1069200"/>
            <a:chOff x="1082303" y="4749162"/>
            <a:chExt cx="813600" cy="10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01950F1D-40C4-880F-C6FC-A76311F66622}"/>
                    </a:ext>
                  </a:extLst>
                </p14:cNvPr>
                <p14:cNvContentPartPr/>
                <p14:nvPr/>
              </p14:nvContentPartPr>
              <p14:xfrm>
                <a:off x="1082303" y="4749162"/>
                <a:ext cx="743760" cy="91764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01950F1D-40C4-880F-C6FC-A76311F666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4663" y="4731162"/>
                  <a:ext cx="779400" cy="9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66E06BB5-7B90-081A-2C26-59E2E4BF10AD}"/>
                    </a:ext>
                  </a:extLst>
                </p14:cNvPr>
                <p14:cNvContentPartPr/>
                <p14:nvPr/>
              </p14:nvContentPartPr>
              <p14:xfrm>
                <a:off x="1734263" y="5468442"/>
                <a:ext cx="161640" cy="349920"/>
              </p14:xfrm>
            </p:contentPart>
          </mc:Choice>
          <mc:Fallback xmlns=""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66E06BB5-7B90-081A-2C26-59E2E4BF10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16263" y="5450802"/>
                  <a:ext cx="197280" cy="385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3096142-CCE1-9882-35CE-6774E6AECCCB}"/>
              </a:ext>
            </a:extLst>
          </p:cNvPr>
          <p:cNvSpPr txBox="1"/>
          <p:nvPr/>
        </p:nvSpPr>
        <p:spPr>
          <a:xfrm>
            <a:off x="2046301" y="5458736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Portal</a:t>
            </a:r>
            <a:r>
              <a:rPr lang="zh-TW" altLang="en-US" dirty="0"/>
              <a:t>作業區</a:t>
            </a:r>
          </a:p>
        </p:txBody>
      </p:sp>
    </p:spTree>
    <p:extLst>
      <p:ext uri="{BB962C8B-B14F-4D97-AF65-F5344CB8AC3E}">
        <p14:creationId xmlns:p14="http://schemas.microsoft.com/office/powerpoint/2010/main" val="383093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D125-AB22-3149-4BB2-952F5411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讀取檔案前要做什麼？</a:t>
            </a:r>
            <a:br>
              <a:rPr lang="en-US" altLang="zh-TW" dirty="0"/>
            </a:br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檔案要在要在正確的位置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1494F-DEE9-BCB2-02E6-D3F475E5F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要讀取的檔案要和</a:t>
            </a:r>
            <a:r>
              <a:rPr lang="en-US" altLang="zh-TW" dirty="0"/>
              <a:t>.cpp</a:t>
            </a:r>
            <a:r>
              <a:rPr lang="zh-TW" altLang="en-US" dirty="0"/>
              <a:t>檔在同一個資料夾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1E3D84-D8B7-97CF-B1F5-C8D255A1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76788"/>
            <a:ext cx="6820852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D125-AB22-3149-4BB2-952F5411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讀取檔案前要做什麼？</a:t>
            </a:r>
            <a:br>
              <a:rPr lang="en-US" altLang="zh-TW" dirty="0"/>
            </a:br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確認檔案名稱及副檔名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FCFD5A-B671-56F8-873A-7E26D3CA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41" y="1793288"/>
            <a:ext cx="3489153" cy="47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8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D125-AB22-3149-4BB2-952F5411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要怎麼讀取檔案？</a:t>
            </a:r>
            <a:br>
              <a:rPr lang="en-US" altLang="zh-TW" dirty="0"/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1494F-DEE9-BCB2-02E6-D3F475E5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導入</a:t>
            </a:r>
            <a:r>
              <a:rPr lang="en-US" altLang="zh-TW" dirty="0" err="1"/>
              <a:t>fstream</a:t>
            </a:r>
            <a:r>
              <a:rPr lang="zh-TW" altLang="en-US" dirty="0"/>
              <a:t>標頭檔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#include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en-US" altLang="zh-TW" dirty="0" err="1"/>
              <a:t>fstream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宣告檔案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 err="1"/>
              <a:t>fstream</a:t>
            </a:r>
            <a:r>
              <a:rPr lang="zh-TW" altLang="en-US" dirty="0"/>
              <a:t> 檔案名稱</a:t>
            </a:r>
            <a:r>
              <a:rPr lang="en-US" altLang="zh-TW" dirty="0"/>
              <a:t>(</a:t>
            </a:r>
            <a:r>
              <a:rPr lang="zh-TW" altLang="en-US" dirty="0"/>
              <a:t>可以任意取名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EX: </a:t>
            </a: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file1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開啟檔案</a:t>
            </a:r>
            <a:br>
              <a:rPr lang="en-US" altLang="zh-TW" dirty="0"/>
            </a:br>
            <a:r>
              <a:rPr lang="zh-TW" altLang="en-US" dirty="0"/>
              <a:t>  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file1</a:t>
            </a:r>
            <a:r>
              <a:rPr lang="en-US" altLang="zh-TW" dirty="0"/>
              <a:t>.open(“</a:t>
            </a:r>
            <a:r>
              <a:rPr lang="zh-TW" altLang="en-US" dirty="0"/>
              <a:t>檔案名稱</a:t>
            </a:r>
            <a:r>
              <a:rPr lang="en-US" altLang="zh-TW" dirty="0"/>
              <a:t>”)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AA1CC1-7F9C-8FDE-A843-C16F1714C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45" y="1596978"/>
            <a:ext cx="2905530" cy="6668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40AE30F-754D-0013-5D85-45F570A8F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45" y="3209894"/>
            <a:ext cx="1724266" cy="43821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BE7B9AD-C5D3-C7A3-B878-D5012D0E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381" y="4529954"/>
            <a:ext cx="300079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6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D125-AB22-3149-4BB2-952F5411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要怎麼讀取檔案？</a:t>
            </a:r>
            <a:br>
              <a:rPr lang="en-US" altLang="zh-TW" dirty="0"/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1494F-DEE9-BCB2-02E6-D3F475E5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確認檔案有成功開啟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 </a:t>
            </a:r>
            <a:r>
              <a:rPr lang="en-US" altLang="zh-TW" dirty="0"/>
              <a:t>if( !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file1</a:t>
            </a:r>
            <a:r>
              <a:rPr lang="en-US" altLang="zh-TW" dirty="0"/>
              <a:t>.is_open() ) {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zh-TW" altLang="en-US" dirty="0">
                <a:solidFill>
                  <a:srgbClr val="FF0000"/>
                </a:solidFill>
              </a:rPr>
              <a:t>開檔失敗。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	else {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zh-TW" altLang="en-US" dirty="0">
                <a:solidFill>
                  <a:srgbClr val="FF0000"/>
                </a:solidFill>
              </a:rPr>
              <a:t>開檔成功，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	</a:t>
            </a:r>
            <a:r>
              <a:rPr lang="zh-TW" altLang="en-US" dirty="0">
                <a:solidFill>
                  <a:srgbClr val="FF0000"/>
                </a:solidFill>
              </a:rPr>
              <a:t>可以進行接下來的動作。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確認的方式有很多，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沒有一定要照著我的方式做。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E3C279-8C3B-EB58-51A3-6500D47F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44" y="1491449"/>
            <a:ext cx="561100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D125-AB22-3149-4BB2-952F5411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如何把檔案內的資料存進變數？</a:t>
            </a:r>
            <a:br>
              <a:rPr lang="en-US" altLang="zh-TW" dirty="0"/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1494F-DEE9-BCB2-02E6-D3F475E5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file1</a:t>
            </a:r>
            <a:r>
              <a:rPr lang="en-US" altLang="zh-TW" dirty="0"/>
              <a:t> &gt;&gt; </a:t>
            </a:r>
            <a:r>
              <a:rPr lang="zh-TW" altLang="en-US" dirty="0"/>
              <a:t>變數名稱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遇到 </a:t>
            </a:r>
            <a:r>
              <a:rPr lang="en-US" altLang="zh-TW" dirty="0"/>
              <a:t>‘ ’</a:t>
            </a:r>
            <a:r>
              <a:rPr lang="zh-TW" altLang="en-US" dirty="0"/>
              <a:t>  或換行         中止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int</a:t>
            </a:r>
            <a:r>
              <a:rPr lang="zh-TW" altLang="en-US" dirty="0"/>
              <a:t>讀到非數字時會發生錯誤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char</a:t>
            </a:r>
            <a:r>
              <a:rPr lang="zh-TW" altLang="en-US" dirty="0"/>
              <a:t>只要讀到一個字元就會停</a:t>
            </a:r>
            <a:r>
              <a:rPr lang="en-US" altLang="zh-TW" dirty="0"/>
              <a:t>(</a:t>
            </a:r>
            <a:r>
              <a:rPr lang="zh-TW" altLang="en-US" dirty="0"/>
              <a:t>不包含</a:t>
            </a:r>
            <a:r>
              <a:rPr lang="en-US" altLang="zh-TW" dirty="0"/>
              <a:t>‘</a:t>
            </a:r>
            <a:r>
              <a:rPr lang="zh-TW" altLang="en-US" dirty="0"/>
              <a:t> </a:t>
            </a:r>
            <a:r>
              <a:rPr lang="en-US" altLang="zh-TW" dirty="0"/>
              <a:t>’)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23A901-2C0C-AB56-7E0E-A317CC310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89" y="2166151"/>
            <a:ext cx="510465" cy="51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0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D125-AB22-3149-4BB2-952F5411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如何把檔案內的資料存進變數？</a:t>
            </a:r>
            <a:br>
              <a:rPr lang="en-US" altLang="zh-TW" dirty="0"/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1494F-DEE9-BCB2-02E6-D3F475E5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file1</a:t>
            </a:r>
            <a:r>
              <a:rPr lang="en-US" altLang="zh-TW" dirty="0"/>
              <a:t> &gt;&gt; </a:t>
            </a:r>
            <a:r>
              <a:rPr lang="zh-TW" altLang="en-US" dirty="0"/>
              <a:t>變數名稱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不能把文字存進</a:t>
            </a:r>
            <a:r>
              <a:rPr lang="en-US" altLang="zh-TW" dirty="0"/>
              <a:t>int / float / double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讀到哪裡了</a:t>
            </a:r>
            <a:r>
              <a:rPr lang="en-US" altLang="zh-TW" dirty="0"/>
              <a:t>??</a:t>
            </a:r>
          </a:p>
          <a:p>
            <a:pPr marL="0" indent="0">
              <a:buNone/>
            </a:pPr>
            <a:r>
              <a:rPr lang="zh-TW" altLang="en-US" dirty="0"/>
              <a:t>   除非關閉檔案或更改讀取位置，</a:t>
            </a:r>
            <a:br>
              <a:rPr lang="en-US" altLang="zh-TW" dirty="0"/>
            </a:br>
            <a:r>
              <a:rPr lang="zh-TW" altLang="en-US" dirty="0"/>
              <a:t>   不然只會</a:t>
            </a:r>
            <a:r>
              <a:rPr lang="zh-TW" altLang="en-US" dirty="0">
                <a:solidFill>
                  <a:srgbClr val="FF0000"/>
                </a:solidFill>
              </a:rPr>
              <a:t>往前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1663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D125-AB22-3149-4BB2-952F5411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如何把檔案內的資料存進變數？</a:t>
            </a:r>
            <a:br>
              <a:rPr lang="en-US" altLang="zh-TW" dirty="0"/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1494F-DEE9-BCB2-02E6-D3F475E5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Example: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num[0] =	?</a:t>
            </a:r>
          </a:p>
          <a:p>
            <a:pPr marL="0" indent="0">
              <a:buNone/>
            </a:pPr>
            <a:r>
              <a:rPr lang="en-US" altLang="zh-TW" dirty="0"/>
              <a:t>ch1 	     =	?</a:t>
            </a:r>
            <a:br>
              <a:rPr lang="en-US" altLang="zh-TW" dirty="0"/>
            </a:br>
            <a:r>
              <a:rPr lang="en-US" altLang="zh-TW" dirty="0"/>
              <a:t>string1 =		? </a:t>
            </a:r>
            <a:br>
              <a:rPr lang="en-US" altLang="zh-TW" dirty="0"/>
            </a:br>
            <a:r>
              <a:rPr lang="en-US" altLang="zh-TW" dirty="0"/>
              <a:t>num[1] =	? </a:t>
            </a:r>
            <a:br>
              <a:rPr lang="en-US" altLang="zh-TW" dirty="0"/>
            </a:br>
            <a:r>
              <a:rPr lang="en-US" altLang="zh-TW" dirty="0"/>
              <a:t>num[2] =	? </a:t>
            </a:r>
            <a:br>
              <a:rPr lang="en-US" altLang="zh-TW" dirty="0"/>
            </a:br>
            <a:r>
              <a:rPr lang="en-US" altLang="zh-TW" dirty="0"/>
              <a:t>num[3] =	?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B4E257-BA66-FC1A-E513-51D486A02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254" y="2313326"/>
            <a:ext cx="4001058" cy="200052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F693B03-A6FA-F8E8-35A1-69AAF4C1C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23" y="2189890"/>
            <a:ext cx="2336362" cy="21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2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D125-AB22-3149-4BB2-952F5411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如何把檔案內的資料存進變數？</a:t>
            </a:r>
            <a:br>
              <a:rPr lang="en-US" altLang="zh-TW" dirty="0"/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1494F-DEE9-BCB2-02E6-D3F475E5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Example: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num[0] =	12544</a:t>
            </a:r>
          </a:p>
          <a:p>
            <a:pPr marL="0" indent="0">
              <a:buNone/>
            </a:pPr>
            <a:r>
              <a:rPr lang="en-US" altLang="zh-TW" dirty="0"/>
              <a:t>ch1 	     =	‘D’</a:t>
            </a:r>
            <a:br>
              <a:rPr lang="en-US" altLang="zh-TW" dirty="0"/>
            </a:br>
            <a:r>
              <a:rPr lang="en-US" altLang="zh-TW" dirty="0"/>
              <a:t>string1 =		“AVID” </a:t>
            </a:r>
            <a:br>
              <a:rPr lang="en-US" altLang="zh-TW" dirty="0"/>
            </a:br>
            <a:r>
              <a:rPr lang="en-US" altLang="zh-TW" dirty="0"/>
              <a:t>num[1] =	25</a:t>
            </a:r>
            <a:br>
              <a:rPr lang="en-US" altLang="zh-TW" dirty="0"/>
            </a:br>
            <a:r>
              <a:rPr lang="en-US" altLang="zh-TW" dirty="0"/>
              <a:t>num[2] =	0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但不能做計算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num[3] =	?????????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B4E257-BA66-FC1A-E513-51D486A02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254" y="2313326"/>
            <a:ext cx="4001058" cy="20005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CD6E8DF-CFAB-7CFC-C03D-E9F756B7D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23" y="2189890"/>
            <a:ext cx="2336362" cy="21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99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467</Words>
  <Application>Microsoft Office PowerPoint</Application>
  <PresentationFormat>寬螢幕</PresentationFormat>
  <Paragraphs>57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多面向</vt:lpstr>
      <vt:lpstr>fstream</vt:lpstr>
      <vt:lpstr>讀取檔案前要做什麼？ 1.檔案要在要在正確的位置</vt:lpstr>
      <vt:lpstr>讀取檔案前要做什麼？ 2.確認檔案名稱及副檔名</vt:lpstr>
      <vt:lpstr>要怎麼讀取檔案？ </vt:lpstr>
      <vt:lpstr>要怎麼讀取檔案？ </vt:lpstr>
      <vt:lpstr>如何把檔案內的資料存進變數？ </vt:lpstr>
      <vt:lpstr>如何把檔案內的資料存進變數？ </vt:lpstr>
      <vt:lpstr>如何把檔案內的資料存進變數？ </vt:lpstr>
      <vt:lpstr>如何把檔案內的資料存進變數？ </vt:lpstr>
      <vt:lpstr>最後最後</vt:lpstr>
      <vt:lpstr>課堂練習</vt:lpstr>
      <vt:lpstr>作業繳交方式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fstream</dc:title>
  <dc:creator>ZaiMi 好油喔peko</dc:creator>
  <cp:lastModifiedBy>ZaiMi 好油喔peko</cp:lastModifiedBy>
  <cp:revision>8</cp:revision>
  <dcterms:created xsi:type="dcterms:W3CDTF">2022-09-12T16:33:03Z</dcterms:created>
  <dcterms:modified xsi:type="dcterms:W3CDTF">2022-09-14T07:18:05Z</dcterms:modified>
</cp:coreProperties>
</file>