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7A266-DA48-4C98-89CF-774971C2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70C3C-DAD2-477D-A969-F5465B7A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A830E5-8071-4CA7-81D9-F2D5BA59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9A5D65-26E9-46D5-8B8C-08FDB299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6C6DD-7BE9-4CB2-97B7-45DD202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91B86-D7EE-4CA5-A19A-26BE4C46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AFEC0-385E-45B3-B100-012A22D5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94EAF-C3AD-4351-8DEB-535A5DE5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C38C3-84C4-4DA3-A4ED-1EB5E149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A55516-E804-4AB3-BCC3-D6815B5F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7BA432-683B-43AF-9DCB-957E9641C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3EBE18-B5B3-4382-8146-D02CEF26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107FC-F632-49CA-A319-F4F455DE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52C48A-19DE-4A77-BD78-9056A670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0D16F0-D7E9-40D4-82DB-2996DFAA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C403A-F48F-4BF7-AE0F-49D8DC30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5FB7E-8BDC-461F-9F7A-7382D531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36A77-D4D8-4C92-88FA-F925EF71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4C18D9-3BC1-475A-AFC5-C173F5B6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D6F44-467C-4102-9872-7CDC23C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2FA90-D496-4F7C-888D-A568FB49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BF437-1ED9-41AE-9FFE-CBEC6949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877B2-77F7-4D55-982E-D735CC91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BC38D-4A38-4A66-8872-7933273F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01595-A9DD-40A5-AE9D-4A8FED4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0D9B9-BA75-44A0-8A74-6AA78E1B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8CE99-D4FB-409B-A8BD-D7CED535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04837-783B-4444-9265-04D8838D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C54D22-28E0-48B2-8F1A-2F457B3B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F6F2F8-F4BF-476C-B829-3398CAC8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A0FCBB-E7C8-44F0-801B-51BB10F5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3AE9C-1BCC-4C56-8E6E-0D89562D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CFF37C-5FF5-4557-B62C-BF943C34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0C7B50-992C-4A56-9087-4BA986FE8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8C260B-A561-421A-9321-1444E5DFD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9AC47B-C921-4054-A055-FB1374BA4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6A3A77-AF04-47DA-A774-0A4A555A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71263A-CBCF-48C2-9856-80834194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8DE0AD-A1FB-4C14-AA44-533C080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4A228-DC7A-4D5B-975B-01EB8E69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134694-EF8A-49CE-9370-7988722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1D80E8-7C11-404D-8AE1-89ACDD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1D9802-9225-4EC8-8000-00F76C59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02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386E1B-DC04-48BF-9273-4DC15D6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EE2128-B604-4ECE-AB17-8A099802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153CCE-7E3A-494D-AA91-B8F05E7C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4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CEC1B-D6C3-47B6-9641-BC8B60B9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56884-087A-4381-BC77-D7802D3B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72502A-1DB4-4E1C-823F-E90787C4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3C51F-E6DD-4C85-963C-01837782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40D1D-C08C-4331-942A-69CD0F63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800A3-09A0-4535-B3C9-EF4FEB09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4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07E6C-B926-47AE-B73E-FFE60C7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74B800-3029-4E35-B89E-C3B455A4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30983F-1170-4C78-8DD1-3276D212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917A73-491C-4371-9761-911AC89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B920F3-2DD9-461E-BFFF-B1EF537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695D0-2312-4A38-B136-F125A3E4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B1EDD7-BFF2-44C1-BB13-016A7A8E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ABE5CC-8A74-4E2C-851B-D3DF51D3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E7059-3981-401C-B70A-C6A145A2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4955-E77C-403F-BC4F-33BCBC6A2C78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B9477-7F9D-42F8-B86D-DD274644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1534A-FBCF-4556-A13A-632ADE21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5FF-A624-44B8-9F38-6B998E472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8746B-0482-4507-BE9A-849A1CD9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2" y="1451296"/>
            <a:ext cx="3758267" cy="669022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動態記憶體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A248F2-C804-4421-AFB9-862D4EE40CAB}"/>
              </a:ext>
            </a:extLst>
          </p:cNvPr>
          <p:cNvSpPr txBox="1"/>
          <p:nvPr/>
        </p:nvSpPr>
        <p:spPr>
          <a:xfrm>
            <a:off x="1356220" y="2187430"/>
            <a:ext cx="947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語言沒有垃圾回收的功能，因此程式不會自動釋放不再使用的變數或陣列記憶體，因此程式配置變數或陣列越多，佔據的記憶體就越大，會影響到程式可使用的空間及執行的速度。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若認為有些變數或陣列可以在用完後立即釋放佔用空間的話，我們可以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使用「動態記憶體」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的方式來配置動態記憶體變數與陣列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0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6216462-14CB-49A9-8506-36DCDC304384}"/>
              </a:ext>
            </a:extLst>
          </p:cNvPr>
          <p:cNvSpPr txBox="1">
            <a:spLocks/>
          </p:cNvSpPr>
          <p:nvPr/>
        </p:nvSpPr>
        <p:spPr>
          <a:xfrm>
            <a:off x="0" y="64495"/>
            <a:ext cx="3758267" cy="669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配置動態記憶體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7A1676-7FCE-45D4-8630-AB5676735A29}"/>
              </a:ext>
            </a:extLst>
          </p:cNvPr>
          <p:cNvSpPr txBox="1"/>
          <p:nvPr/>
        </p:nvSpPr>
        <p:spPr>
          <a:xfrm>
            <a:off x="1272331" y="1456352"/>
            <a:ext cx="926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變數指標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new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中括弧表示配置的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陣列長度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，而不是陣列的起始值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90F238-67FF-4142-97CD-9CE213DA47A2}"/>
              </a:ext>
            </a:extLst>
          </p:cNvPr>
          <p:cNvSpPr txBox="1"/>
          <p:nvPr/>
        </p:nvSpPr>
        <p:spPr>
          <a:xfrm>
            <a:off x="1272331" y="2397463"/>
            <a:ext cx="5370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配置一個長度為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的動態陣列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(1)int *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new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int[10];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newPtr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newPtr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=int[10];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兩種寫法都可以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7640E0-1A3E-4637-863F-FE86FF17FA50}"/>
              </a:ext>
            </a:extLst>
          </p:cNvPr>
          <p:cNvSpPr txBox="1"/>
          <p:nvPr/>
        </p:nvSpPr>
        <p:spPr>
          <a:xfrm>
            <a:off x="981512" y="914400"/>
            <a:ext cx="203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配置動態陣列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95BBFA-1BE3-46AA-B840-DC6AE2716AA5}"/>
              </a:ext>
            </a:extLst>
          </p:cNvPr>
          <p:cNvSpPr txBox="1"/>
          <p:nvPr/>
        </p:nvSpPr>
        <p:spPr>
          <a:xfrm>
            <a:off x="981512" y="4826648"/>
            <a:ext cx="318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釋放動態陣列空間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52B0E7-5826-44A7-80D7-16E506CC3456}"/>
              </a:ext>
            </a:extLst>
          </p:cNvPr>
          <p:cNvSpPr txBox="1"/>
          <p:nvPr/>
        </p:nvSpPr>
        <p:spPr>
          <a:xfrm>
            <a:off x="1314275" y="5409175"/>
            <a:ext cx="926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[]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變數指標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[]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newPtr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30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327488" y="229381"/>
            <a:ext cx="501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選擇排序法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(Selection Sort)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0326" y="814648"/>
            <a:ext cx="549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最簡單的排序演算法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從「未排序好的數字」中找到最小值。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把最小值與「未排序好的數字」的最左值互換，並標示已排序好。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重複以上動作。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假設今天要排序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40 30 60 50 20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61DEB6-822A-4D74-A9EA-9B7D30C2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" y="2908020"/>
            <a:ext cx="4323890" cy="382305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F18D6B-9A34-4D2D-9934-F80933AD5C88}"/>
              </a:ext>
            </a:extLst>
          </p:cNvPr>
          <p:cNvSpPr txBox="1"/>
          <p:nvPr/>
        </p:nvSpPr>
        <p:spPr>
          <a:xfrm>
            <a:off x="6096000" y="3171039"/>
            <a:ext cx="1803481" cy="65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9D97E3-F350-46E5-8818-C1D784D7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5" y="2908020"/>
            <a:ext cx="4113009" cy="35131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70CB61-2E5E-45CE-A262-CFA36FB0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61" y="2908019"/>
            <a:ext cx="3485089" cy="35131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365F2C-15B3-486C-B8EB-1621003BB870}"/>
              </a:ext>
            </a:extLst>
          </p:cNvPr>
          <p:cNvSpPr txBox="1"/>
          <p:nvPr/>
        </p:nvSpPr>
        <p:spPr>
          <a:xfrm>
            <a:off x="7899481" y="1830310"/>
            <a:ext cx="525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需要兩層迴圈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一層跑回合數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有幾個數字要排序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一層從未排序好的數字中找出最小值</a:t>
            </a:r>
          </a:p>
        </p:txBody>
      </p:sp>
    </p:spTree>
    <p:extLst>
      <p:ext uri="{BB962C8B-B14F-4D97-AF65-F5344CB8AC3E}">
        <p14:creationId xmlns:p14="http://schemas.microsoft.com/office/powerpoint/2010/main" val="38382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/>
          <p:cNvSpPr txBox="1"/>
          <p:nvPr/>
        </p:nvSpPr>
        <p:spPr>
          <a:xfrm>
            <a:off x="684935" y="428887"/>
            <a:ext cx="8619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 :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請寫出選擇排序法，讓使用者輸入陣列長度與陣列資料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，並顯示排序後的陣列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5" y="2221502"/>
            <a:ext cx="4057120" cy="24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279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動態記憶體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動態記憶體</dc:title>
  <dc:creator>曾韋瑄</dc:creator>
  <cp:lastModifiedBy>郭哲慎</cp:lastModifiedBy>
  <cp:revision>8</cp:revision>
  <dcterms:created xsi:type="dcterms:W3CDTF">2022-09-24T15:23:13Z</dcterms:created>
  <dcterms:modified xsi:type="dcterms:W3CDTF">2022-09-25T16:37:32Z</dcterms:modified>
</cp:coreProperties>
</file>