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00" autoAdjust="0"/>
  </p:normalViewPr>
  <p:slideViewPr>
    <p:cSldViewPr>
      <p:cViewPr varScale="1">
        <p:scale>
          <a:sx n="68" d="100"/>
          <a:sy n="68" d="100"/>
        </p:scale>
        <p:origin x="124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C3F5-215E-4D65-A48D-49DD5B55D062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E830-A6DA-4807-9E3C-B001C32EA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68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C3F5-215E-4D65-A48D-49DD5B55D062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E830-A6DA-4807-9E3C-B001C32EA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49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C3F5-215E-4D65-A48D-49DD5B55D062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E830-A6DA-4807-9E3C-B001C32EA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33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C3F5-215E-4D65-A48D-49DD5B55D062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E830-A6DA-4807-9E3C-B001C32EA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77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C3F5-215E-4D65-A48D-49DD5B55D062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E830-A6DA-4807-9E3C-B001C32EA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27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C3F5-215E-4D65-A48D-49DD5B55D062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E830-A6DA-4807-9E3C-B001C32EA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71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C3F5-215E-4D65-A48D-49DD5B55D062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E830-A6DA-4807-9E3C-B001C32EA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30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C3F5-215E-4D65-A48D-49DD5B55D062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E830-A6DA-4807-9E3C-B001C32EA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61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C3F5-215E-4D65-A48D-49DD5B55D062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E830-A6DA-4807-9E3C-B001C32EA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70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C3F5-215E-4D65-A48D-49DD5B55D062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E830-A6DA-4807-9E3C-B001C32EA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99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C3F5-215E-4D65-A48D-49DD5B55D062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E830-A6DA-4807-9E3C-B001C32EA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8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EC3F5-215E-4D65-A48D-49DD5B55D062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E830-A6DA-4807-9E3C-B001C32EA2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39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000" b="93111" l="22500" r="76313">
                        <a14:foregroundMark x1="22750" y1="23333" x2="23000" y2="92333"/>
                        <a14:foregroundMark x1="76313" y1="92889" x2="22563" y2="92000"/>
                        <a14:foregroundMark x1="75375" y1="23667" x2="76125" y2="93222"/>
                        <a14:foregroundMark x1="22500" y1="24000" x2="75750" y2="24000"/>
                        <a14:foregroundMark x1="32938" y1="25556" x2="33313" y2="29444"/>
                        <a14:backgroundMark x1="59250" y1="57000" x2="60375" y2="5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25" t="23066" r="23650" b="7333"/>
          <a:stretch/>
        </p:blipFill>
        <p:spPr bwMode="auto">
          <a:xfrm>
            <a:off x="1331640" y="1052736"/>
            <a:ext cx="6312426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181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965135F-17BB-40F0-8C8B-33D403F7A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93" y="1052736"/>
            <a:ext cx="8512214" cy="419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5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83C19ACA-06EE-491C-B9AE-3A6DF0800FFE}"/>
              </a:ext>
            </a:extLst>
          </p:cNvPr>
          <p:cNvSpPr txBox="1"/>
          <p:nvPr/>
        </p:nvSpPr>
        <p:spPr>
          <a:xfrm>
            <a:off x="1796960" y="575973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完成下面的程式碼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22F3909-5B55-4187-AAA5-FC13D2BC8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8125"/>
            <a:ext cx="9144000" cy="466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6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</Words>
  <Application>Microsoft Office PowerPoint</Application>
  <PresentationFormat>如螢幕大小 (4:3)</PresentationFormat>
  <Paragraphs>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Amazing Problem</dc:title>
  <dc:creator>User</dc:creator>
  <cp:lastModifiedBy>曾韋瑄</cp:lastModifiedBy>
  <cp:revision>8</cp:revision>
  <dcterms:created xsi:type="dcterms:W3CDTF">2018-10-15T02:54:53Z</dcterms:created>
  <dcterms:modified xsi:type="dcterms:W3CDTF">2022-11-22T08:49:02Z</dcterms:modified>
</cp:coreProperties>
</file>