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57" r:id="rId3"/>
    <p:sldId id="259" r:id="rId4"/>
    <p:sldId id="258" r:id="rId5"/>
    <p:sldId id="260" r:id="rId6"/>
    <p:sldId id="263" r:id="rId7"/>
    <p:sldId id="262" r:id="rId8"/>
    <p:sldId id="261" r:id="rId9"/>
    <p:sldId id="264" r:id="rId10"/>
    <p:sldId id="265" r:id="rId11"/>
    <p:sldId id="266" r:id="rId12"/>
    <p:sldId id="271" r:id="rId13"/>
    <p:sldId id="268" r:id="rId14"/>
    <p:sldId id="272" r:id="rId1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82" autoAdjust="0"/>
    <p:restoredTop sz="94660"/>
  </p:normalViewPr>
  <p:slideViewPr>
    <p:cSldViewPr>
      <p:cViewPr varScale="1">
        <p:scale>
          <a:sx n="114" d="100"/>
          <a:sy n="114" d="100"/>
        </p:scale>
        <p:origin x="133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00730-42C0-43FC-9A8E-02D9403E6E54}" type="datetimeFigureOut">
              <a:rPr lang="zh-TW" altLang="en-US" smtClean="0"/>
              <a:t>2022/12/19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303D3-C11D-49E3-8AD6-F9C0D829AB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813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00730-42C0-43FC-9A8E-02D9403E6E54}" type="datetimeFigureOut">
              <a:rPr lang="zh-TW" altLang="en-US" smtClean="0"/>
              <a:t>2022/12/19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303D3-C11D-49E3-8AD6-F9C0D829AB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06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00730-42C0-43FC-9A8E-02D9403E6E54}" type="datetimeFigureOut">
              <a:rPr lang="zh-TW" altLang="en-US" smtClean="0"/>
              <a:t>2022/12/19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303D3-C11D-49E3-8AD6-F9C0D829AB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9233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00730-42C0-43FC-9A8E-02D9403E6E54}" type="datetimeFigureOut">
              <a:rPr lang="zh-TW" altLang="en-US" smtClean="0"/>
              <a:t>2022/12/19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303D3-C11D-49E3-8AD6-F9C0D829AB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609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00730-42C0-43FC-9A8E-02D9403E6E54}" type="datetimeFigureOut">
              <a:rPr lang="zh-TW" altLang="en-US" smtClean="0"/>
              <a:t>2022/12/19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303D3-C11D-49E3-8AD6-F9C0D829AB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3354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00730-42C0-43FC-9A8E-02D9403E6E54}" type="datetimeFigureOut">
              <a:rPr lang="zh-TW" altLang="en-US" smtClean="0"/>
              <a:t>2022/12/19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303D3-C11D-49E3-8AD6-F9C0D829AB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74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00730-42C0-43FC-9A8E-02D9403E6E54}" type="datetimeFigureOut">
              <a:rPr lang="zh-TW" altLang="en-US" smtClean="0"/>
              <a:t>2022/12/19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303D3-C11D-49E3-8AD6-F9C0D829AB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7422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00730-42C0-43FC-9A8E-02D9403E6E54}" type="datetimeFigureOut">
              <a:rPr lang="zh-TW" altLang="en-US" smtClean="0"/>
              <a:t>2022/12/19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303D3-C11D-49E3-8AD6-F9C0D829AB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8974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00730-42C0-43FC-9A8E-02D9403E6E54}" type="datetimeFigureOut">
              <a:rPr lang="zh-TW" altLang="en-US" smtClean="0"/>
              <a:t>2022/12/19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303D3-C11D-49E3-8AD6-F9C0D829AB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5574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00730-42C0-43FC-9A8E-02D9403E6E54}" type="datetimeFigureOut">
              <a:rPr lang="zh-TW" altLang="en-US" smtClean="0"/>
              <a:t>2022/12/19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303D3-C11D-49E3-8AD6-F9C0D829AB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4347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00730-42C0-43FC-9A8E-02D9403E6E54}" type="datetimeFigureOut">
              <a:rPr lang="zh-TW" altLang="en-US" smtClean="0"/>
              <a:t>2022/12/19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303D3-C11D-49E3-8AD6-F9C0D829AB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901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00730-42C0-43FC-9A8E-02D9403E6E54}" type="datetimeFigureOut">
              <a:rPr lang="zh-TW" altLang="en-US" smtClean="0"/>
              <a:t>2022/12/19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303D3-C11D-49E3-8AD6-F9C0D829AB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726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67544" y="428782"/>
            <a:ext cx="8064896" cy="794519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刪除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b="1" spc="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delete)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4936706" cy="4896544"/>
          </a:xfrm>
        </p:spPr>
        <p:txBody>
          <a:bodyPr>
            <a:normAutofit fontScale="92500" lnSpcReduction="20000"/>
          </a:bodyPr>
          <a:lstStyle/>
          <a:p>
            <a:pPr algn="l">
              <a:lnSpc>
                <a:spcPct val="150000"/>
              </a:lnSpc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要刪的數是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 algn="l">
              <a:lnSpc>
                <a:spcPct val="150000"/>
              </a:lnSpc>
              <a:buAutoNum type="arabicPeriod"/>
            </a:pPr>
            <a:r>
              <a:rPr lang="zh-TW" altLang="en-US" sz="24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葉節點 、根節點 </a:t>
            </a:r>
            <a:r>
              <a:rPr lang="en-US" altLang="zh-TW" sz="24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zh-TW" altLang="en-US" sz="24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直接刪除</a:t>
            </a:r>
            <a:endParaRPr lang="en-US" altLang="zh-TW" sz="2400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 algn="l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zh-TW" altLang="en-US" sz="24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要刪的數沒有左子樹但有右子樹</a:t>
            </a:r>
            <a:br>
              <a:rPr lang="en-US" altLang="zh-TW" sz="24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4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zh-TW" altLang="en-US" sz="24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子樹往上補</a:t>
            </a:r>
            <a:endParaRPr lang="en-US" altLang="zh-TW" sz="2400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 algn="l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zh-TW" altLang="en-US" sz="24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要刪的數沒有右子樹但有左子樹</a:t>
            </a:r>
            <a:br>
              <a:rPr lang="en-US" altLang="zh-TW" sz="24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4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zh-TW" altLang="en-US" sz="24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子樹往上補</a:t>
            </a:r>
            <a:br>
              <a:rPr lang="en-US" altLang="zh-TW" sz="24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en-US" altLang="zh-TW" sz="2400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 algn="l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zh-TW" altLang="en-US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要刪的數有右子樹和左子樹</a:t>
            </a:r>
            <a:br>
              <a:rPr lang="en-US" altLang="zh-TW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zh-TW" altLang="en-US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找左子樹中的最大值</a:t>
            </a:r>
            <a:br>
              <a:rPr lang="en-US" altLang="zh-TW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400" b="1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 ‘or’ </a:t>
            </a:r>
            <a:r>
              <a:rPr lang="zh-TW" altLang="en-US" sz="2400" b="1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右子樹中的最小值 </a:t>
            </a:r>
            <a:r>
              <a:rPr lang="en-US" altLang="zh-TW" sz="2400" b="1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2400" b="1" dirty="0">
              <a:solidFill>
                <a:schemeClr val="bg1">
                  <a:lumMod val="6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 algn="l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292080" y="1916832"/>
            <a:ext cx="356855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200" b="1" dirty="0">
                <a:solidFill>
                  <a:schemeClr val="accent3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根節點（</a:t>
            </a:r>
            <a:r>
              <a:rPr lang="en-US" altLang="zh-TW" sz="2200" b="1" dirty="0">
                <a:solidFill>
                  <a:schemeClr val="accent3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Root</a:t>
            </a:r>
            <a:r>
              <a:rPr lang="zh-TW" altLang="en-US" sz="2200" b="1" dirty="0">
                <a:solidFill>
                  <a:schemeClr val="accent3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）：沒有父節點的節點是根節點 </a:t>
            </a:r>
            <a:endParaRPr lang="en-US" altLang="zh-TW" sz="2200" b="1" dirty="0">
              <a:solidFill>
                <a:schemeClr val="accent3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200" b="1" dirty="0">
                <a:solidFill>
                  <a:schemeClr val="accent3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葉節點（</a:t>
            </a:r>
            <a:r>
              <a:rPr lang="en-US" altLang="zh-TW" sz="2200" b="1" dirty="0">
                <a:solidFill>
                  <a:schemeClr val="accent3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Leaf</a:t>
            </a:r>
            <a:r>
              <a:rPr lang="zh-TW" altLang="en-US" sz="2200" b="1" dirty="0">
                <a:solidFill>
                  <a:schemeClr val="accent3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）：節點沒有子節點的節點稱為葉節點</a:t>
            </a:r>
          </a:p>
        </p:txBody>
      </p:sp>
    </p:spTree>
    <p:extLst>
      <p:ext uri="{BB962C8B-B14F-4D97-AF65-F5344CB8AC3E}">
        <p14:creationId xmlns:p14="http://schemas.microsoft.com/office/powerpoint/2010/main" val="2370304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323528" y="188640"/>
            <a:ext cx="5112568" cy="1295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b="1" spc="300" dirty="0"/>
              <a:t>else if(</a:t>
            </a:r>
            <a:r>
              <a:rPr lang="en-US" altLang="zh-TW" b="1" spc="300" dirty="0" err="1"/>
              <a:t>ptr</a:t>
            </a:r>
            <a:r>
              <a:rPr lang="en-US" altLang="zh-TW" b="1" spc="300" dirty="0"/>
              <a:t>-&gt;right == NULL)                     </a:t>
            </a:r>
            <a:r>
              <a:rPr lang="en-US" altLang="zh-TW" b="1" spc="300" dirty="0">
                <a:solidFill>
                  <a:srgbClr val="00B0F0"/>
                </a:solidFill>
              </a:rPr>
              <a:t>//</a:t>
            </a:r>
            <a:r>
              <a:rPr lang="zh-TW" altLang="en-US" b="1" spc="300" dirty="0">
                <a:solidFill>
                  <a:srgbClr val="00B0F0"/>
                </a:solidFill>
              </a:rPr>
              <a:t>要刪的數沒有右子樹但有左子樹</a:t>
            </a:r>
          </a:p>
          <a:p>
            <a:pPr>
              <a:lnSpc>
                <a:spcPct val="150000"/>
              </a:lnSpc>
            </a:pPr>
            <a:endParaRPr lang="zh-TW" altLang="en-US" b="1" spc="300" dirty="0"/>
          </a:p>
        </p:txBody>
      </p:sp>
      <p:cxnSp>
        <p:nvCxnSpPr>
          <p:cNvPr id="28" name="直線單箭頭接點 27"/>
          <p:cNvCxnSpPr/>
          <p:nvPr/>
        </p:nvCxnSpPr>
        <p:spPr>
          <a:xfrm flipH="1">
            <a:off x="6675182" y="2432494"/>
            <a:ext cx="289131" cy="467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>
            <a:off x="7258567" y="2412823"/>
            <a:ext cx="380913" cy="4876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橢圓 29"/>
          <p:cNvSpPr/>
          <p:nvPr/>
        </p:nvSpPr>
        <p:spPr>
          <a:xfrm>
            <a:off x="6084037" y="2900478"/>
            <a:ext cx="718698" cy="720000"/>
          </a:xfrm>
          <a:prstGeom prst="ellips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accent2"/>
                </a:solidFill>
              </a:rPr>
              <a:t>45</a:t>
            </a:r>
            <a:endParaRPr lang="zh-TW" altLang="en-US" sz="1400" dirty="0">
              <a:solidFill>
                <a:schemeClr val="accent2"/>
              </a:solidFill>
            </a:endParaRPr>
          </a:p>
        </p:txBody>
      </p:sp>
      <p:cxnSp>
        <p:nvCxnSpPr>
          <p:cNvPr id="31" name="直線單箭頭接點 30"/>
          <p:cNvCxnSpPr/>
          <p:nvPr/>
        </p:nvCxnSpPr>
        <p:spPr>
          <a:xfrm flipH="1">
            <a:off x="6061609" y="3563752"/>
            <a:ext cx="175771" cy="4383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/>
          <p:nvPr/>
        </p:nvCxnSpPr>
        <p:spPr>
          <a:xfrm>
            <a:off x="6641659" y="3563752"/>
            <a:ext cx="272158" cy="5201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/>
          <p:nvPr/>
        </p:nvCxnSpPr>
        <p:spPr>
          <a:xfrm flipH="1">
            <a:off x="7681982" y="3567321"/>
            <a:ext cx="203299" cy="5166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橢圓 35"/>
          <p:cNvSpPr/>
          <p:nvPr/>
        </p:nvSpPr>
        <p:spPr>
          <a:xfrm>
            <a:off x="6710589" y="1736534"/>
            <a:ext cx="718698" cy="72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56</a:t>
            </a:r>
            <a:endParaRPr lang="zh-TW" altLang="en-US" sz="1400" dirty="0"/>
          </a:p>
        </p:txBody>
      </p:sp>
      <p:sp>
        <p:nvSpPr>
          <p:cNvPr id="37" name="橢圓 36"/>
          <p:cNvSpPr/>
          <p:nvPr/>
        </p:nvSpPr>
        <p:spPr>
          <a:xfrm>
            <a:off x="7630137" y="2850220"/>
            <a:ext cx="718698" cy="72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67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cxnSp>
        <p:nvCxnSpPr>
          <p:cNvPr id="39" name="直線單箭頭接點 38"/>
          <p:cNvCxnSpPr/>
          <p:nvPr/>
        </p:nvCxnSpPr>
        <p:spPr>
          <a:xfrm>
            <a:off x="7036154" y="1124192"/>
            <a:ext cx="0" cy="5018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6485192" y="4119231"/>
            <a:ext cx="858893" cy="37693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zh-TW" altLang="en-US" sz="2000" b="1" spc="300" dirty="0"/>
              <a:t>NULL</a:t>
            </a:r>
            <a:endParaRPr lang="zh-TW" altLang="en-US" sz="2000" dirty="0"/>
          </a:p>
        </p:txBody>
      </p:sp>
      <p:sp>
        <p:nvSpPr>
          <p:cNvPr id="42" name="矩形 41"/>
          <p:cNvSpPr/>
          <p:nvPr/>
        </p:nvSpPr>
        <p:spPr>
          <a:xfrm>
            <a:off x="6596898" y="754860"/>
            <a:ext cx="8785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spc="300" dirty="0" err="1">
                <a:solidFill>
                  <a:srgbClr val="FF0000"/>
                </a:solidFill>
              </a:rPr>
              <a:t>ptr_f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43" name="直線單箭頭接點 42"/>
          <p:cNvCxnSpPr/>
          <p:nvPr/>
        </p:nvCxnSpPr>
        <p:spPr>
          <a:xfrm flipH="1">
            <a:off x="5489361" y="4722882"/>
            <a:ext cx="226050" cy="5764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/>
          <p:nvPr/>
        </p:nvCxnSpPr>
        <p:spPr>
          <a:xfrm>
            <a:off x="6099084" y="4685562"/>
            <a:ext cx="339087" cy="6321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4902156" y="5279099"/>
            <a:ext cx="858893" cy="37693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zh-TW" altLang="en-US" sz="2000" b="1" spc="300" dirty="0"/>
              <a:t>NULL</a:t>
            </a:r>
            <a:endParaRPr lang="zh-TW" altLang="en-US" sz="2000" dirty="0"/>
          </a:p>
        </p:txBody>
      </p:sp>
      <p:sp>
        <p:nvSpPr>
          <p:cNvPr id="46" name="矩形 45"/>
          <p:cNvSpPr/>
          <p:nvPr/>
        </p:nvSpPr>
        <p:spPr>
          <a:xfrm>
            <a:off x="6085920" y="5299339"/>
            <a:ext cx="858893" cy="37693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zh-TW" altLang="en-US" sz="2000" b="1" spc="300" dirty="0"/>
              <a:t>NULL</a:t>
            </a:r>
            <a:endParaRPr lang="zh-TW" altLang="en-US" sz="2000" dirty="0"/>
          </a:p>
        </p:txBody>
      </p:sp>
      <p:sp>
        <p:nvSpPr>
          <p:cNvPr id="47" name="橢圓 46"/>
          <p:cNvSpPr/>
          <p:nvPr/>
        </p:nvSpPr>
        <p:spPr>
          <a:xfrm>
            <a:off x="5533999" y="4080586"/>
            <a:ext cx="742572" cy="6783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30</a:t>
            </a:r>
            <a:endParaRPr lang="zh-TW" altLang="en-US" sz="1400" dirty="0"/>
          </a:p>
        </p:txBody>
      </p:sp>
      <p:sp>
        <p:nvSpPr>
          <p:cNvPr id="48" name="矩形 47"/>
          <p:cNvSpPr/>
          <p:nvPr/>
        </p:nvSpPr>
        <p:spPr>
          <a:xfrm>
            <a:off x="5935227" y="1715229"/>
            <a:ext cx="6612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spc="300" dirty="0" err="1">
                <a:solidFill>
                  <a:srgbClr val="FF0000"/>
                </a:solidFill>
              </a:rPr>
              <a:t>ptr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49" name="直線單箭頭接點 48"/>
          <p:cNvCxnSpPr/>
          <p:nvPr/>
        </p:nvCxnSpPr>
        <p:spPr>
          <a:xfrm>
            <a:off x="6195982" y="2064579"/>
            <a:ext cx="17703" cy="7856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/>
          <p:nvPr/>
        </p:nvCxnSpPr>
        <p:spPr>
          <a:xfrm>
            <a:off x="8220007" y="3516903"/>
            <a:ext cx="265074" cy="5636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7327666" y="4113228"/>
            <a:ext cx="858893" cy="37693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zh-TW" altLang="en-US" sz="2000" b="1" spc="300" dirty="0"/>
              <a:t>NULL</a:t>
            </a:r>
            <a:endParaRPr lang="zh-TW" altLang="en-US" sz="2000" dirty="0"/>
          </a:p>
        </p:txBody>
      </p:sp>
      <p:sp>
        <p:nvSpPr>
          <p:cNvPr id="53" name="矩形 52"/>
          <p:cNvSpPr/>
          <p:nvPr/>
        </p:nvSpPr>
        <p:spPr>
          <a:xfrm>
            <a:off x="8129462" y="4113305"/>
            <a:ext cx="858893" cy="37693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zh-TW" altLang="en-US" sz="2000" b="1" spc="300" dirty="0"/>
              <a:t>NULL</a:t>
            </a:r>
            <a:endParaRPr lang="zh-TW" altLang="en-US" sz="2000" dirty="0"/>
          </a:p>
        </p:txBody>
      </p:sp>
      <p:cxnSp>
        <p:nvCxnSpPr>
          <p:cNvPr id="66" name="直線單箭頭接點 65"/>
          <p:cNvCxnSpPr/>
          <p:nvPr/>
        </p:nvCxnSpPr>
        <p:spPr>
          <a:xfrm flipH="1">
            <a:off x="6034353" y="3557011"/>
            <a:ext cx="226050" cy="5764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/>
          <p:nvPr/>
        </p:nvCxnSpPr>
        <p:spPr>
          <a:xfrm>
            <a:off x="6644076" y="3519691"/>
            <a:ext cx="339087" cy="6321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5447148" y="4113228"/>
            <a:ext cx="858893" cy="37693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zh-TW" altLang="en-US" sz="2000" b="1" spc="300" dirty="0"/>
              <a:t>NULL</a:t>
            </a:r>
            <a:endParaRPr lang="zh-TW" altLang="en-US" sz="2000" dirty="0"/>
          </a:p>
        </p:txBody>
      </p:sp>
      <p:sp>
        <p:nvSpPr>
          <p:cNvPr id="69" name="矩形 68"/>
          <p:cNvSpPr/>
          <p:nvPr/>
        </p:nvSpPr>
        <p:spPr>
          <a:xfrm>
            <a:off x="6553716" y="4135100"/>
            <a:ext cx="858893" cy="37693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zh-TW" altLang="en-US" sz="2000" b="1" spc="300" dirty="0"/>
              <a:t>NULL</a:t>
            </a:r>
            <a:endParaRPr lang="zh-TW" altLang="en-US" sz="2000" dirty="0"/>
          </a:p>
        </p:txBody>
      </p:sp>
      <p:sp>
        <p:nvSpPr>
          <p:cNvPr id="70" name="橢圓 69"/>
          <p:cNvSpPr/>
          <p:nvPr/>
        </p:nvSpPr>
        <p:spPr>
          <a:xfrm>
            <a:off x="6078991" y="2914715"/>
            <a:ext cx="742572" cy="6783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30</a:t>
            </a:r>
            <a:endParaRPr lang="zh-TW" altLang="en-US" sz="1400" dirty="0"/>
          </a:p>
        </p:txBody>
      </p:sp>
      <p:cxnSp>
        <p:nvCxnSpPr>
          <p:cNvPr id="71" name="直線單箭頭接點 70"/>
          <p:cNvCxnSpPr/>
          <p:nvPr/>
        </p:nvCxnSpPr>
        <p:spPr>
          <a:xfrm>
            <a:off x="6200004" y="2067069"/>
            <a:ext cx="13681" cy="4978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2" name="矩形 71"/>
          <p:cNvSpPr/>
          <p:nvPr/>
        </p:nvSpPr>
        <p:spPr>
          <a:xfrm>
            <a:off x="5754021" y="2486694"/>
            <a:ext cx="9227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b="1" spc="300" dirty="0"/>
              <a:t>NULL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03378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0" grpId="1" animBg="1"/>
      <p:bldP spid="36" grpId="0" animBg="1"/>
      <p:bldP spid="37" grpId="0" animBg="1"/>
      <p:bldP spid="41" grpId="0"/>
      <p:bldP spid="41" grpId="1"/>
      <p:bldP spid="42" grpId="0"/>
      <p:bldP spid="45" grpId="0"/>
      <p:bldP spid="45" grpId="1"/>
      <p:bldP spid="46" grpId="0"/>
      <p:bldP spid="46" grpId="1"/>
      <p:bldP spid="47" grpId="0" animBg="1"/>
      <p:bldP spid="47" grpId="1" animBg="1"/>
      <p:bldP spid="48" grpId="0"/>
      <p:bldP spid="52" grpId="0"/>
      <p:bldP spid="53" grpId="0"/>
      <p:bldP spid="68" grpId="0"/>
      <p:bldP spid="69" grpId="0"/>
      <p:bldP spid="70" grpId="0" animBg="1"/>
      <p:bldP spid="7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323528" y="188640"/>
            <a:ext cx="5112568" cy="879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b="1" spc="300" dirty="0"/>
              <a:t>else if(</a:t>
            </a:r>
            <a:r>
              <a:rPr lang="en-US" altLang="zh-TW" b="1" spc="300" dirty="0" err="1"/>
              <a:t>ptr</a:t>
            </a:r>
            <a:r>
              <a:rPr lang="en-US" altLang="zh-TW" b="1" spc="300" dirty="0"/>
              <a:t>-&gt;right == NULL)                     </a:t>
            </a:r>
            <a:r>
              <a:rPr lang="en-US" altLang="zh-TW" b="1" spc="300" dirty="0">
                <a:solidFill>
                  <a:srgbClr val="00B0F0"/>
                </a:solidFill>
              </a:rPr>
              <a:t>//</a:t>
            </a:r>
            <a:r>
              <a:rPr lang="zh-TW" altLang="en-US" b="1" spc="300" dirty="0">
                <a:solidFill>
                  <a:srgbClr val="00B0F0"/>
                </a:solidFill>
              </a:rPr>
              <a:t>要刪的數沒有右子樹但有左子樹</a:t>
            </a:r>
          </a:p>
        </p:txBody>
      </p:sp>
      <p:cxnSp>
        <p:nvCxnSpPr>
          <p:cNvPr id="3" name="直線單箭頭接點 2"/>
          <p:cNvCxnSpPr/>
          <p:nvPr/>
        </p:nvCxnSpPr>
        <p:spPr>
          <a:xfrm flipH="1">
            <a:off x="6205870" y="2027202"/>
            <a:ext cx="443780" cy="6321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" name="直線單箭頭接點 3"/>
          <p:cNvCxnSpPr/>
          <p:nvPr/>
        </p:nvCxnSpPr>
        <p:spPr>
          <a:xfrm>
            <a:off x="7000086" y="2004624"/>
            <a:ext cx="496606" cy="6547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橢圓 4"/>
          <p:cNvSpPr/>
          <p:nvPr/>
        </p:nvSpPr>
        <p:spPr>
          <a:xfrm>
            <a:off x="5691105" y="2659380"/>
            <a:ext cx="718698" cy="72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ysClr val="windowText" lastClr="000000"/>
                </a:solidFill>
              </a:rPr>
              <a:t>45</a:t>
            </a:r>
            <a:endParaRPr lang="zh-TW" altLang="en-US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6" name="直線單箭頭接點 5"/>
          <p:cNvCxnSpPr/>
          <p:nvPr/>
        </p:nvCxnSpPr>
        <p:spPr>
          <a:xfrm flipH="1">
            <a:off x="5436096" y="3318554"/>
            <a:ext cx="443780" cy="6321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>
            <a:off x="6248727" y="3322654"/>
            <a:ext cx="262365" cy="6280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 flipH="1">
            <a:off x="7388879" y="3264356"/>
            <a:ext cx="253503" cy="6321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直線單箭頭接點 8"/>
          <p:cNvCxnSpPr>
            <a:stCxn id="12" idx="5"/>
          </p:cNvCxnSpPr>
          <p:nvPr/>
        </p:nvCxnSpPr>
        <p:spPr>
          <a:xfrm>
            <a:off x="8028139" y="3224216"/>
            <a:ext cx="386442" cy="7376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橢圓 10"/>
          <p:cNvSpPr/>
          <p:nvPr/>
        </p:nvSpPr>
        <p:spPr>
          <a:xfrm>
            <a:off x="6427760" y="1307202"/>
            <a:ext cx="718698" cy="72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56</a:t>
            </a:r>
            <a:endParaRPr lang="zh-TW" altLang="en-US" sz="1400" dirty="0"/>
          </a:p>
        </p:txBody>
      </p:sp>
      <p:sp>
        <p:nvSpPr>
          <p:cNvPr id="12" name="橢圓 11"/>
          <p:cNvSpPr/>
          <p:nvPr/>
        </p:nvSpPr>
        <p:spPr>
          <a:xfrm>
            <a:off x="7414692" y="2609658"/>
            <a:ext cx="718698" cy="72000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67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041713" y="3977410"/>
            <a:ext cx="7457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spc="300" dirty="0"/>
              <a:t>NULL</a:t>
            </a:r>
            <a:endParaRPr lang="zh-TW" altLang="en-US" sz="2000" dirty="0"/>
          </a:p>
        </p:txBody>
      </p:sp>
      <p:cxnSp>
        <p:nvCxnSpPr>
          <p:cNvPr id="14" name="直線單箭頭接點 13"/>
          <p:cNvCxnSpPr/>
          <p:nvPr/>
        </p:nvCxnSpPr>
        <p:spPr>
          <a:xfrm>
            <a:off x="6753325" y="694860"/>
            <a:ext cx="0" cy="5018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4986484" y="3828611"/>
            <a:ext cx="7457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spc="300" dirty="0"/>
              <a:t>NULL</a:t>
            </a:r>
            <a:endParaRPr lang="zh-TW" altLang="en-US" sz="2000" dirty="0"/>
          </a:p>
        </p:txBody>
      </p:sp>
      <p:sp>
        <p:nvSpPr>
          <p:cNvPr id="16" name="矩形 15"/>
          <p:cNvSpPr/>
          <p:nvPr/>
        </p:nvSpPr>
        <p:spPr>
          <a:xfrm>
            <a:off x="6092260" y="3878133"/>
            <a:ext cx="858893" cy="37693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zh-TW" altLang="en-US" sz="2000" b="1" spc="300" dirty="0"/>
              <a:t>NULL</a:t>
            </a:r>
            <a:endParaRPr lang="zh-TW" altLang="en-US" sz="2000" dirty="0"/>
          </a:p>
        </p:txBody>
      </p:sp>
      <p:sp>
        <p:nvSpPr>
          <p:cNvPr id="17" name="矩形 16"/>
          <p:cNvSpPr/>
          <p:nvPr/>
        </p:nvSpPr>
        <p:spPr>
          <a:xfrm>
            <a:off x="6314069" y="325528"/>
            <a:ext cx="8785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spc="300" dirty="0" err="1">
                <a:solidFill>
                  <a:srgbClr val="FF0000"/>
                </a:solidFill>
              </a:rPr>
              <a:t>ptr_f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18" name="直線單箭頭接點 17"/>
          <p:cNvCxnSpPr/>
          <p:nvPr/>
        </p:nvCxnSpPr>
        <p:spPr>
          <a:xfrm flipH="1">
            <a:off x="6855172" y="4657454"/>
            <a:ext cx="226050" cy="5764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>
            <a:off x="7464895" y="4620134"/>
            <a:ext cx="339087" cy="6321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6267967" y="5213671"/>
            <a:ext cx="858893" cy="37693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zh-TW" altLang="en-US" sz="2000" b="1" spc="300" dirty="0"/>
              <a:t>NULL</a:t>
            </a:r>
            <a:endParaRPr lang="zh-TW" altLang="en-US" sz="2000" dirty="0"/>
          </a:p>
        </p:txBody>
      </p:sp>
      <p:sp>
        <p:nvSpPr>
          <p:cNvPr id="21" name="矩形 20"/>
          <p:cNvSpPr/>
          <p:nvPr/>
        </p:nvSpPr>
        <p:spPr>
          <a:xfrm>
            <a:off x="7451731" y="5233911"/>
            <a:ext cx="858893" cy="37693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zh-TW" altLang="en-US" sz="2000" b="1" spc="300" dirty="0"/>
              <a:t>NULL</a:t>
            </a:r>
            <a:endParaRPr lang="zh-TW" altLang="en-US" sz="2000" dirty="0"/>
          </a:p>
        </p:txBody>
      </p:sp>
      <p:sp>
        <p:nvSpPr>
          <p:cNvPr id="22" name="橢圓 21"/>
          <p:cNvSpPr/>
          <p:nvPr/>
        </p:nvSpPr>
        <p:spPr>
          <a:xfrm>
            <a:off x="6899810" y="4015158"/>
            <a:ext cx="742572" cy="6783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60</a:t>
            </a:r>
            <a:endParaRPr lang="zh-TW" altLang="en-US" sz="1400" dirty="0"/>
          </a:p>
        </p:txBody>
      </p:sp>
      <p:sp>
        <p:nvSpPr>
          <p:cNvPr id="23" name="矩形 22"/>
          <p:cNvSpPr/>
          <p:nvPr/>
        </p:nvSpPr>
        <p:spPr>
          <a:xfrm>
            <a:off x="7586373" y="1259958"/>
            <a:ext cx="6612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spc="300" dirty="0" err="1">
                <a:solidFill>
                  <a:srgbClr val="FF0000"/>
                </a:solidFill>
              </a:rPr>
              <a:t>ptr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24" name="直線單箭頭接點 23"/>
          <p:cNvCxnSpPr/>
          <p:nvPr/>
        </p:nvCxnSpPr>
        <p:spPr>
          <a:xfrm>
            <a:off x="7847128" y="1609308"/>
            <a:ext cx="2143" cy="9424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 flipH="1">
            <a:off x="7363456" y="3288214"/>
            <a:ext cx="226050" cy="5764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>
            <a:off x="7973179" y="3250894"/>
            <a:ext cx="339087" cy="6321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6959432" y="3874048"/>
            <a:ext cx="858893" cy="37693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zh-TW" altLang="en-US" sz="2000" b="1" spc="300" dirty="0"/>
              <a:t>NULL</a:t>
            </a:r>
            <a:endParaRPr lang="zh-TW" altLang="en-US" sz="2000" dirty="0"/>
          </a:p>
        </p:txBody>
      </p:sp>
      <p:sp>
        <p:nvSpPr>
          <p:cNvPr id="30" name="矩形 29"/>
          <p:cNvSpPr/>
          <p:nvPr/>
        </p:nvSpPr>
        <p:spPr>
          <a:xfrm>
            <a:off x="7960015" y="3864671"/>
            <a:ext cx="858893" cy="37693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zh-TW" altLang="en-US" sz="2000" b="1" spc="300" dirty="0"/>
              <a:t>NULL</a:t>
            </a:r>
            <a:endParaRPr lang="zh-TW" altLang="en-US" sz="2000" dirty="0"/>
          </a:p>
        </p:txBody>
      </p:sp>
      <p:sp>
        <p:nvSpPr>
          <p:cNvPr id="31" name="橢圓 30"/>
          <p:cNvSpPr/>
          <p:nvPr/>
        </p:nvSpPr>
        <p:spPr>
          <a:xfrm>
            <a:off x="7408094" y="2645918"/>
            <a:ext cx="742572" cy="6783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60</a:t>
            </a:r>
            <a:endParaRPr lang="zh-TW" altLang="en-US" sz="1400" dirty="0"/>
          </a:p>
        </p:txBody>
      </p:sp>
      <p:cxnSp>
        <p:nvCxnSpPr>
          <p:cNvPr id="33" name="直線單箭頭接點 32"/>
          <p:cNvCxnSpPr/>
          <p:nvPr/>
        </p:nvCxnSpPr>
        <p:spPr>
          <a:xfrm>
            <a:off x="7847128" y="1629290"/>
            <a:ext cx="0" cy="5484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7464895" y="2175233"/>
            <a:ext cx="7457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spc="300" dirty="0"/>
              <a:t>NULL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15527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2" grpId="0" animBg="1"/>
      <p:bldP spid="12" grpId="1" animBg="1"/>
      <p:bldP spid="13" grpId="0"/>
      <p:bldP spid="13" grpId="1"/>
      <p:bldP spid="15" grpId="0"/>
      <p:bldP spid="16" grpId="0"/>
      <p:bldP spid="17" grpId="0"/>
      <p:bldP spid="20" grpId="0"/>
      <p:bldP spid="20" grpId="1"/>
      <p:bldP spid="21" grpId="0"/>
      <p:bldP spid="21" grpId="1"/>
      <p:bldP spid="22" grpId="0" animBg="1"/>
      <p:bldP spid="22" grpId="1" animBg="1"/>
      <p:bldP spid="23" grpId="0"/>
      <p:bldP spid="29" grpId="0"/>
      <p:bldP spid="30" grpId="0"/>
      <p:bldP spid="31" grpId="0" animBg="1"/>
      <p:bldP spid="3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線單箭頭接點 32"/>
          <p:cNvCxnSpPr/>
          <p:nvPr/>
        </p:nvCxnSpPr>
        <p:spPr>
          <a:xfrm>
            <a:off x="6228502" y="2465456"/>
            <a:ext cx="0" cy="3286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5841556" y="2728945"/>
            <a:ext cx="8844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b="1" spc="300" dirty="0"/>
              <a:t>NULL</a:t>
            </a:r>
            <a:endParaRPr lang="zh-TW" altLang="en-US" sz="1600" dirty="0"/>
          </a:p>
        </p:txBody>
      </p:sp>
      <p:sp>
        <p:nvSpPr>
          <p:cNvPr id="148" name="矩形 147"/>
          <p:cNvSpPr/>
          <p:nvPr/>
        </p:nvSpPr>
        <p:spPr>
          <a:xfrm>
            <a:off x="8378475" y="2950633"/>
            <a:ext cx="724878" cy="30777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zh-TW" altLang="en-US" sz="1400" b="1" spc="300" dirty="0"/>
              <a:t>NULL</a:t>
            </a:r>
            <a:endParaRPr lang="zh-TW" altLang="en-US" sz="1400" dirty="0"/>
          </a:p>
        </p:txBody>
      </p:sp>
      <p:cxnSp>
        <p:nvCxnSpPr>
          <p:cNvPr id="49" name="直線單箭頭接點 48"/>
          <p:cNvCxnSpPr/>
          <p:nvPr/>
        </p:nvCxnSpPr>
        <p:spPr>
          <a:xfrm flipH="1">
            <a:off x="7183094" y="1600699"/>
            <a:ext cx="298708" cy="3856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/>
          <p:nvPr/>
        </p:nvCxnSpPr>
        <p:spPr>
          <a:xfrm>
            <a:off x="7819592" y="1577119"/>
            <a:ext cx="265648" cy="385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1" name="橢圓 50"/>
          <p:cNvSpPr/>
          <p:nvPr/>
        </p:nvSpPr>
        <p:spPr>
          <a:xfrm>
            <a:off x="7287398" y="1004598"/>
            <a:ext cx="648274" cy="59209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56</a:t>
            </a:r>
            <a:endParaRPr lang="zh-TW" altLang="en-US" sz="1400" dirty="0"/>
          </a:p>
        </p:txBody>
      </p:sp>
      <p:cxnSp>
        <p:nvCxnSpPr>
          <p:cNvPr id="52" name="直線單箭頭接點 51"/>
          <p:cNvCxnSpPr/>
          <p:nvPr/>
        </p:nvCxnSpPr>
        <p:spPr>
          <a:xfrm>
            <a:off x="7663345" y="614226"/>
            <a:ext cx="0" cy="3007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7200333" y="244893"/>
            <a:ext cx="8616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spc="300" dirty="0" err="1">
                <a:solidFill>
                  <a:srgbClr val="FF0000"/>
                </a:solidFill>
              </a:rPr>
              <a:t>ptr_f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6730015" y="741177"/>
            <a:ext cx="6796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spc="300" dirty="0" err="1">
                <a:solidFill>
                  <a:srgbClr val="FF0000"/>
                </a:solidFill>
              </a:rPr>
              <a:t>ptr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55" name="直線單箭頭接點 54"/>
          <p:cNvCxnSpPr/>
          <p:nvPr/>
        </p:nvCxnSpPr>
        <p:spPr>
          <a:xfrm>
            <a:off x="7014214" y="1178864"/>
            <a:ext cx="16359" cy="7608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橢圓 55"/>
          <p:cNvSpPr/>
          <p:nvPr/>
        </p:nvSpPr>
        <p:spPr>
          <a:xfrm>
            <a:off x="6647699" y="2004206"/>
            <a:ext cx="648274" cy="592093"/>
          </a:xfrm>
          <a:prstGeom prst="ellips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accent2"/>
                </a:solidFill>
              </a:rPr>
              <a:t>45</a:t>
            </a:r>
            <a:endParaRPr lang="zh-TW" altLang="en-US" sz="1400" dirty="0">
              <a:solidFill>
                <a:schemeClr val="accent2"/>
              </a:solidFill>
            </a:endParaRPr>
          </a:p>
        </p:txBody>
      </p:sp>
      <p:sp>
        <p:nvSpPr>
          <p:cNvPr id="57" name="橢圓 56"/>
          <p:cNvSpPr/>
          <p:nvPr/>
        </p:nvSpPr>
        <p:spPr>
          <a:xfrm>
            <a:off x="7981741" y="1957562"/>
            <a:ext cx="648274" cy="59209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67</a:t>
            </a:r>
            <a:endParaRPr lang="zh-TW" altLang="en-US" sz="1400" dirty="0"/>
          </a:p>
        </p:txBody>
      </p:sp>
      <p:cxnSp>
        <p:nvCxnSpPr>
          <p:cNvPr id="58" name="直線單箭頭接點 57"/>
          <p:cNvCxnSpPr/>
          <p:nvPr/>
        </p:nvCxnSpPr>
        <p:spPr>
          <a:xfrm flipH="1">
            <a:off x="6551981" y="2563069"/>
            <a:ext cx="255322" cy="335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/>
          <p:nvPr/>
        </p:nvCxnSpPr>
        <p:spPr>
          <a:xfrm flipH="1">
            <a:off x="5858834" y="3619786"/>
            <a:ext cx="258533" cy="3853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0" name="橢圓 59"/>
          <p:cNvSpPr/>
          <p:nvPr/>
        </p:nvSpPr>
        <p:spPr>
          <a:xfrm>
            <a:off x="5363296" y="4051159"/>
            <a:ext cx="648274" cy="59209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32</a:t>
            </a:r>
            <a:endParaRPr lang="zh-TW" altLang="en-US" sz="1400" dirty="0"/>
          </a:p>
        </p:txBody>
      </p:sp>
      <p:cxnSp>
        <p:nvCxnSpPr>
          <p:cNvPr id="63" name="直線單箭頭接點 62"/>
          <p:cNvCxnSpPr/>
          <p:nvPr/>
        </p:nvCxnSpPr>
        <p:spPr>
          <a:xfrm>
            <a:off x="6691703" y="855867"/>
            <a:ext cx="13464" cy="11304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6228691" y="486534"/>
            <a:ext cx="8616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spc="300" dirty="0" err="1">
                <a:solidFill>
                  <a:srgbClr val="FF0000"/>
                </a:solidFill>
              </a:rPr>
              <a:t>ptr_f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5784821" y="2065454"/>
            <a:ext cx="8877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spc="300" dirty="0" err="1">
                <a:solidFill>
                  <a:srgbClr val="FF0000"/>
                </a:solidFill>
              </a:rPr>
              <a:t>ptr_c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66" name="直線單箭頭接點 65"/>
          <p:cNvCxnSpPr/>
          <p:nvPr/>
        </p:nvCxnSpPr>
        <p:spPr>
          <a:xfrm>
            <a:off x="6268765" y="2462463"/>
            <a:ext cx="1066" cy="5648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9" name="直線單箭頭接點 68"/>
          <p:cNvCxnSpPr/>
          <p:nvPr/>
        </p:nvCxnSpPr>
        <p:spPr>
          <a:xfrm>
            <a:off x="8459915" y="2545501"/>
            <a:ext cx="277124" cy="4355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0" name="直線單箭頭接點 69"/>
          <p:cNvCxnSpPr/>
          <p:nvPr/>
        </p:nvCxnSpPr>
        <p:spPr>
          <a:xfrm flipH="1">
            <a:off x="7946173" y="2516831"/>
            <a:ext cx="231592" cy="4308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7635539" y="2981097"/>
            <a:ext cx="724878" cy="30777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zh-TW" altLang="en-US" sz="1400" b="1" spc="300" dirty="0"/>
              <a:t>NULL</a:t>
            </a:r>
            <a:endParaRPr lang="zh-TW" altLang="en-US" sz="1400" dirty="0"/>
          </a:p>
        </p:txBody>
      </p:sp>
      <p:sp>
        <p:nvSpPr>
          <p:cNvPr id="72" name="矩形 71"/>
          <p:cNvSpPr/>
          <p:nvPr/>
        </p:nvSpPr>
        <p:spPr>
          <a:xfrm>
            <a:off x="5550817" y="4942482"/>
            <a:ext cx="724878" cy="30777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zh-TW" altLang="en-US" sz="1400" b="1" spc="300" dirty="0"/>
              <a:t>NULL</a:t>
            </a:r>
            <a:endParaRPr lang="zh-TW" altLang="en-US" sz="1400" dirty="0"/>
          </a:p>
        </p:txBody>
      </p:sp>
      <p:cxnSp>
        <p:nvCxnSpPr>
          <p:cNvPr id="73" name="直線單箭頭接點 72"/>
          <p:cNvCxnSpPr/>
          <p:nvPr/>
        </p:nvCxnSpPr>
        <p:spPr>
          <a:xfrm>
            <a:off x="5808960" y="4626631"/>
            <a:ext cx="135569" cy="3587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/>
          <p:nvPr/>
        </p:nvCxnSpPr>
        <p:spPr>
          <a:xfrm flipH="1">
            <a:off x="5313960" y="4598422"/>
            <a:ext cx="187608" cy="3869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4860032" y="4963348"/>
            <a:ext cx="724878" cy="30777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zh-TW" altLang="en-US" sz="1400" b="1" spc="300" dirty="0"/>
              <a:t>NULL</a:t>
            </a:r>
            <a:endParaRPr lang="zh-TW" altLang="en-US" sz="2000" dirty="0"/>
          </a:p>
        </p:txBody>
      </p:sp>
      <p:cxnSp>
        <p:nvCxnSpPr>
          <p:cNvPr id="82" name="直線單箭頭接點 81"/>
          <p:cNvCxnSpPr/>
          <p:nvPr/>
        </p:nvCxnSpPr>
        <p:spPr>
          <a:xfrm>
            <a:off x="6409064" y="3643802"/>
            <a:ext cx="192131" cy="3977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4" name="橢圓 83"/>
          <p:cNvSpPr/>
          <p:nvPr/>
        </p:nvSpPr>
        <p:spPr>
          <a:xfrm>
            <a:off x="5965194" y="3060744"/>
            <a:ext cx="648274" cy="59209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40</a:t>
            </a:r>
            <a:endParaRPr lang="zh-TW" altLang="en-US" sz="1400" dirty="0"/>
          </a:p>
        </p:txBody>
      </p:sp>
      <p:sp>
        <p:nvSpPr>
          <p:cNvPr id="87" name="橢圓 86"/>
          <p:cNvSpPr/>
          <p:nvPr/>
        </p:nvSpPr>
        <p:spPr>
          <a:xfrm>
            <a:off x="7069822" y="3008060"/>
            <a:ext cx="648274" cy="59209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50</a:t>
            </a:r>
            <a:endParaRPr lang="zh-TW" altLang="en-US" sz="1400" dirty="0"/>
          </a:p>
        </p:txBody>
      </p:sp>
      <p:sp>
        <p:nvSpPr>
          <p:cNvPr id="88" name="矩形 87"/>
          <p:cNvSpPr/>
          <p:nvPr/>
        </p:nvSpPr>
        <p:spPr>
          <a:xfrm>
            <a:off x="7581000" y="3987283"/>
            <a:ext cx="724878" cy="30777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zh-TW" altLang="en-US" sz="1400" b="1" spc="300" dirty="0"/>
              <a:t>NULL</a:t>
            </a:r>
            <a:endParaRPr lang="zh-TW" altLang="en-US" sz="1400" dirty="0"/>
          </a:p>
        </p:txBody>
      </p:sp>
      <p:cxnSp>
        <p:nvCxnSpPr>
          <p:cNvPr id="89" name="直線單箭頭接點 88"/>
          <p:cNvCxnSpPr/>
          <p:nvPr/>
        </p:nvCxnSpPr>
        <p:spPr>
          <a:xfrm>
            <a:off x="7542770" y="3569539"/>
            <a:ext cx="277124" cy="4355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0" name="直線單箭頭接點 89"/>
          <p:cNvCxnSpPr/>
          <p:nvPr/>
        </p:nvCxnSpPr>
        <p:spPr>
          <a:xfrm flipH="1">
            <a:off x="7183094" y="3573016"/>
            <a:ext cx="140778" cy="4142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1" name="矩形 90"/>
          <p:cNvSpPr/>
          <p:nvPr/>
        </p:nvSpPr>
        <p:spPr>
          <a:xfrm>
            <a:off x="6942791" y="3969430"/>
            <a:ext cx="724878" cy="30777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zh-TW" altLang="en-US" sz="1400" b="1" spc="300" dirty="0"/>
              <a:t>NULL</a:t>
            </a:r>
            <a:endParaRPr lang="zh-TW" altLang="en-US" sz="1400" dirty="0"/>
          </a:p>
        </p:txBody>
      </p:sp>
      <p:cxnSp>
        <p:nvCxnSpPr>
          <p:cNvPr id="94" name="直線單箭頭接點 93"/>
          <p:cNvCxnSpPr/>
          <p:nvPr/>
        </p:nvCxnSpPr>
        <p:spPr>
          <a:xfrm>
            <a:off x="7083399" y="2585463"/>
            <a:ext cx="265648" cy="385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7" name="矩形 96"/>
          <p:cNvSpPr/>
          <p:nvPr/>
        </p:nvSpPr>
        <p:spPr>
          <a:xfrm>
            <a:off x="6283151" y="4039428"/>
            <a:ext cx="724878" cy="30777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zh-TW" altLang="en-US" sz="1400" b="1" spc="300" dirty="0"/>
              <a:t>NULL</a:t>
            </a:r>
            <a:endParaRPr lang="zh-TW" altLang="en-US" sz="1400" dirty="0"/>
          </a:p>
        </p:txBody>
      </p:sp>
      <p:sp>
        <p:nvSpPr>
          <p:cNvPr id="103" name="橢圓 102"/>
          <p:cNvSpPr/>
          <p:nvPr/>
        </p:nvSpPr>
        <p:spPr>
          <a:xfrm>
            <a:off x="6651750" y="1993370"/>
            <a:ext cx="648274" cy="592093"/>
          </a:xfrm>
          <a:prstGeom prst="ellips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40</a:t>
            </a:r>
            <a:endParaRPr lang="zh-TW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4" name="橢圓 103"/>
          <p:cNvSpPr/>
          <p:nvPr/>
        </p:nvSpPr>
        <p:spPr>
          <a:xfrm>
            <a:off x="5939721" y="3045465"/>
            <a:ext cx="648274" cy="59209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32</a:t>
            </a:r>
            <a:endParaRPr lang="zh-TW" altLang="en-US" sz="1400" dirty="0"/>
          </a:p>
        </p:txBody>
      </p:sp>
      <p:sp>
        <p:nvSpPr>
          <p:cNvPr id="105" name="矩形 104"/>
          <p:cNvSpPr/>
          <p:nvPr/>
        </p:nvSpPr>
        <p:spPr>
          <a:xfrm>
            <a:off x="6135171" y="3936788"/>
            <a:ext cx="724878" cy="30777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zh-TW" altLang="en-US" sz="1400" b="1" spc="300" dirty="0"/>
              <a:t>NULL</a:t>
            </a:r>
            <a:endParaRPr lang="zh-TW" altLang="en-US" sz="1400" dirty="0"/>
          </a:p>
        </p:txBody>
      </p:sp>
      <p:cxnSp>
        <p:nvCxnSpPr>
          <p:cNvPr id="106" name="直線單箭頭接點 105"/>
          <p:cNvCxnSpPr/>
          <p:nvPr/>
        </p:nvCxnSpPr>
        <p:spPr>
          <a:xfrm>
            <a:off x="6393314" y="3620937"/>
            <a:ext cx="225425" cy="3976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7" name="直線單箭頭接點 106"/>
          <p:cNvCxnSpPr/>
          <p:nvPr/>
        </p:nvCxnSpPr>
        <p:spPr>
          <a:xfrm flipH="1">
            <a:off x="5898314" y="3592728"/>
            <a:ext cx="187608" cy="3869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8" name="矩形 107"/>
          <p:cNvSpPr/>
          <p:nvPr/>
        </p:nvSpPr>
        <p:spPr>
          <a:xfrm>
            <a:off x="5444386" y="3957654"/>
            <a:ext cx="724878" cy="30777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zh-TW" altLang="en-US" sz="1400" b="1" spc="300" dirty="0"/>
              <a:t>NULL</a:t>
            </a:r>
            <a:endParaRPr lang="zh-TW" altLang="en-US" sz="2000" dirty="0"/>
          </a:p>
        </p:txBody>
      </p:sp>
      <p:sp>
        <p:nvSpPr>
          <p:cNvPr id="109" name="文字方塊 108"/>
          <p:cNvSpPr txBox="1"/>
          <p:nvPr/>
        </p:nvSpPr>
        <p:spPr>
          <a:xfrm>
            <a:off x="2546041" y="178121"/>
            <a:ext cx="31870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B0F0"/>
                </a:solidFill>
              </a:rPr>
              <a:t>//</a:t>
            </a:r>
            <a:r>
              <a:rPr lang="zh-TW" altLang="en-US" dirty="0">
                <a:solidFill>
                  <a:srgbClr val="00B0F0"/>
                </a:solidFill>
              </a:rPr>
              <a:t>要刪的數有右子樹和左子樹 </a:t>
            </a:r>
            <a:br>
              <a:rPr lang="en-US" altLang="zh-TW" dirty="0">
                <a:solidFill>
                  <a:srgbClr val="00B0F0"/>
                </a:solidFill>
              </a:rPr>
            </a:br>
            <a:r>
              <a:rPr lang="en-US" altLang="zh-TW" dirty="0">
                <a:solidFill>
                  <a:srgbClr val="00B0F0"/>
                </a:solidFill>
              </a:rPr>
              <a:t>//</a:t>
            </a:r>
            <a:r>
              <a:rPr lang="zh-TW" altLang="en-US" dirty="0">
                <a:solidFill>
                  <a:srgbClr val="00B0F0"/>
                </a:solidFill>
              </a:rPr>
              <a:t>找左子樹中的最大值</a:t>
            </a:r>
          </a:p>
        </p:txBody>
      </p:sp>
    </p:spTree>
    <p:extLst>
      <p:ext uri="{BB962C8B-B14F-4D97-AF65-F5344CB8AC3E}">
        <p14:creationId xmlns:p14="http://schemas.microsoft.com/office/powerpoint/2010/main" val="3677712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148" grpId="0"/>
      <p:bldP spid="51" grpId="0" animBg="1"/>
      <p:bldP spid="53" grpId="0"/>
      <p:bldP spid="53" grpId="1"/>
      <p:bldP spid="54" grpId="0"/>
      <p:bldP spid="56" grpId="0" animBg="1"/>
      <p:bldP spid="57" grpId="0" animBg="1"/>
      <p:bldP spid="60" grpId="0" animBg="1"/>
      <p:bldP spid="60" grpId="1" animBg="1"/>
      <p:bldP spid="64" grpId="0"/>
      <p:bldP spid="65" grpId="0"/>
      <p:bldP spid="71" grpId="0"/>
      <p:bldP spid="72" grpId="0"/>
      <p:bldP spid="72" grpId="1"/>
      <p:bldP spid="75" grpId="0"/>
      <p:bldP spid="75" grpId="1"/>
      <p:bldP spid="84" grpId="0" animBg="1"/>
      <p:bldP spid="84" grpId="1" animBg="1"/>
      <p:bldP spid="87" grpId="0" animBg="1"/>
      <p:bldP spid="88" grpId="0"/>
      <p:bldP spid="91" grpId="0"/>
      <p:bldP spid="97" grpId="0"/>
      <p:bldP spid="97" grpId="1"/>
      <p:bldP spid="103" grpId="0" animBg="1"/>
      <p:bldP spid="104" grpId="0" animBg="1"/>
      <p:bldP spid="105" grpId="0"/>
      <p:bldP spid="10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單箭頭接點 2"/>
          <p:cNvCxnSpPr/>
          <p:nvPr/>
        </p:nvCxnSpPr>
        <p:spPr>
          <a:xfrm flipH="1">
            <a:off x="7183094" y="1600699"/>
            <a:ext cx="298708" cy="3856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" name="直線單箭頭接點 3"/>
          <p:cNvCxnSpPr/>
          <p:nvPr/>
        </p:nvCxnSpPr>
        <p:spPr>
          <a:xfrm>
            <a:off x="7819592" y="1577119"/>
            <a:ext cx="265648" cy="385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橢圓 10"/>
          <p:cNvSpPr/>
          <p:nvPr/>
        </p:nvSpPr>
        <p:spPr>
          <a:xfrm>
            <a:off x="7287398" y="1004598"/>
            <a:ext cx="648274" cy="59209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56</a:t>
            </a:r>
            <a:endParaRPr lang="zh-TW" altLang="en-US" sz="1400" dirty="0"/>
          </a:p>
        </p:txBody>
      </p:sp>
      <p:cxnSp>
        <p:nvCxnSpPr>
          <p:cNvPr id="14" name="直線單箭頭接點 13"/>
          <p:cNvCxnSpPr/>
          <p:nvPr/>
        </p:nvCxnSpPr>
        <p:spPr>
          <a:xfrm>
            <a:off x="7663345" y="614226"/>
            <a:ext cx="0" cy="3007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7200333" y="244893"/>
            <a:ext cx="8616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spc="300" dirty="0" err="1">
                <a:solidFill>
                  <a:srgbClr val="FF0000"/>
                </a:solidFill>
              </a:rPr>
              <a:t>ptr_f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730015" y="741177"/>
            <a:ext cx="6796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spc="300" dirty="0" err="1">
                <a:solidFill>
                  <a:srgbClr val="FF0000"/>
                </a:solidFill>
              </a:rPr>
              <a:t>ptr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24" name="直線單箭頭接點 23"/>
          <p:cNvCxnSpPr/>
          <p:nvPr/>
        </p:nvCxnSpPr>
        <p:spPr>
          <a:xfrm>
            <a:off x="7014214" y="1178864"/>
            <a:ext cx="16359" cy="7608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2" name="橢圓 91"/>
          <p:cNvSpPr/>
          <p:nvPr/>
        </p:nvSpPr>
        <p:spPr>
          <a:xfrm>
            <a:off x="6647699" y="2004206"/>
            <a:ext cx="648274" cy="592093"/>
          </a:xfrm>
          <a:prstGeom prst="ellips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accent2"/>
                </a:solidFill>
              </a:rPr>
              <a:t>45</a:t>
            </a:r>
            <a:endParaRPr lang="zh-TW" altLang="en-US" sz="1400" dirty="0">
              <a:solidFill>
                <a:schemeClr val="accent2"/>
              </a:solidFill>
            </a:endParaRPr>
          </a:p>
        </p:txBody>
      </p:sp>
      <p:sp>
        <p:nvSpPr>
          <p:cNvPr id="93" name="橢圓 92"/>
          <p:cNvSpPr/>
          <p:nvPr/>
        </p:nvSpPr>
        <p:spPr>
          <a:xfrm>
            <a:off x="7981741" y="1957562"/>
            <a:ext cx="648274" cy="59209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67</a:t>
            </a:r>
            <a:endParaRPr lang="zh-TW" altLang="en-US" sz="1400" dirty="0"/>
          </a:p>
        </p:txBody>
      </p:sp>
      <p:cxnSp>
        <p:nvCxnSpPr>
          <p:cNvPr id="96" name="直線單箭頭接點 95"/>
          <p:cNvCxnSpPr/>
          <p:nvPr/>
        </p:nvCxnSpPr>
        <p:spPr>
          <a:xfrm flipH="1">
            <a:off x="6483877" y="2563069"/>
            <a:ext cx="323426" cy="4302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0" name="直線單箭頭接點 99"/>
          <p:cNvCxnSpPr/>
          <p:nvPr/>
        </p:nvCxnSpPr>
        <p:spPr>
          <a:xfrm flipH="1">
            <a:off x="5858834" y="3619786"/>
            <a:ext cx="258533" cy="3853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1" name="橢圓 100"/>
          <p:cNvSpPr/>
          <p:nvPr/>
        </p:nvSpPr>
        <p:spPr>
          <a:xfrm>
            <a:off x="5363296" y="4051159"/>
            <a:ext cx="648274" cy="59209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32</a:t>
            </a:r>
            <a:endParaRPr lang="zh-TW" altLang="en-US" sz="1400" dirty="0"/>
          </a:p>
        </p:txBody>
      </p:sp>
      <p:cxnSp>
        <p:nvCxnSpPr>
          <p:cNvPr id="118" name="直線單箭頭接點 117"/>
          <p:cNvCxnSpPr/>
          <p:nvPr/>
        </p:nvCxnSpPr>
        <p:spPr>
          <a:xfrm flipH="1">
            <a:off x="6428907" y="4669569"/>
            <a:ext cx="119206" cy="3158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9" name="橢圓 118"/>
          <p:cNvSpPr/>
          <p:nvPr/>
        </p:nvSpPr>
        <p:spPr>
          <a:xfrm>
            <a:off x="6120933" y="4997147"/>
            <a:ext cx="648274" cy="59209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41</a:t>
            </a:r>
            <a:endParaRPr lang="zh-TW" altLang="en-US" sz="1400" dirty="0"/>
          </a:p>
        </p:txBody>
      </p:sp>
      <p:cxnSp>
        <p:nvCxnSpPr>
          <p:cNvPr id="120" name="直線單箭頭接點 119"/>
          <p:cNvCxnSpPr/>
          <p:nvPr/>
        </p:nvCxnSpPr>
        <p:spPr>
          <a:xfrm>
            <a:off x="6691703" y="855867"/>
            <a:ext cx="13464" cy="11304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1" name="矩形 120"/>
          <p:cNvSpPr/>
          <p:nvPr/>
        </p:nvSpPr>
        <p:spPr>
          <a:xfrm>
            <a:off x="6228691" y="486534"/>
            <a:ext cx="8616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spc="300" dirty="0" err="1">
                <a:solidFill>
                  <a:srgbClr val="FF0000"/>
                </a:solidFill>
              </a:rPr>
              <a:t>ptr_f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29" name="矩形 128"/>
          <p:cNvSpPr/>
          <p:nvPr/>
        </p:nvSpPr>
        <p:spPr>
          <a:xfrm>
            <a:off x="5784821" y="2065454"/>
            <a:ext cx="8877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spc="300" dirty="0" err="1">
                <a:solidFill>
                  <a:srgbClr val="FF0000"/>
                </a:solidFill>
              </a:rPr>
              <a:t>ptr_c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130" name="直線單箭頭接點 129"/>
          <p:cNvCxnSpPr/>
          <p:nvPr/>
        </p:nvCxnSpPr>
        <p:spPr>
          <a:xfrm>
            <a:off x="6268765" y="2462463"/>
            <a:ext cx="1066" cy="5648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1" name="文字方塊 130"/>
          <p:cNvSpPr txBox="1"/>
          <p:nvPr/>
        </p:nvSpPr>
        <p:spPr>
          <a:xfrm>
            <a:off x="2546041" y="178121"/>
            <a:ext cx="31870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B0F0"/>
                </a:solidFill>
              </a:rPr>
              <a:t>//</a:t>
            </a:r>
            <a:r>
              <a:rPr lang="zh-TW" altLang="en-US" dirty="0">
                <a:solidFill>
                  <a:srgbClr val="00B0F0"/>
                </a:solidFill>
              </a:rPr>
              <a:t>要刪的數有右子樹和左子樹 </a:t>
            </a:r>
            <a:br>
              <a:rPr lang="en-US" altLang="zh-TW" dirty="0">
                <a:solidFill>
                  <a:srgbClr val="00B0F0"/>
                </a:solidFill>
              </a:rPr>
            </a:br>
            <a:r>
              <a:rPr lang="en-US" altLang="zh-TW" dirty="0">
                <a:solidFill>
                  <a:srgbClr val="00B0F0"/>
                </a:solidFill>
              </a:rPr>
              <a:t>//</a:t>
            </a:r>
            <a:r>
              <a:rPr lang="zh-TW" altLang="en-US" dirty="0">
                <a:solidFill>
                  <a:srgbClr val="00B0F0"/>
                </a:solidFill>
              </a:rPr>
              <a:t>找左子樹中的最大值</a:t>
            </a:r>
          </a:p>
        </p:txBody>
      </p:sp>
      <p:sp>
        <p:nvSpPr>
          <p:cNvPr id="135" name="矩形 134"/>
          <p:cNvSpPr/>
          <p:nvPr/>
        </p:nvSpPr>
        <p:spPr>
          <a:xfrm>
            <a:off x="6942791" y="5146369"/>
            <a:ext cx="724878" cy="30777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zh-TW" altLang="en-US" sz="1400" b="1" spc="300" dirty="0"/>
              <a:t>NULL</a:t>
            </a:r>
            <a:endParaRPr lang="zh-TW" altLang="en-US" sz="1400" dirty="0"/>
          </a:p>
        </p:txBody>
      </p:sp>
      <p:cxnSp>
        <p:nvCxnSpPr>
          <p:cNvPr id="136" name="直線單箭頭接點 135"/>
          <p:cNvCxnSpPr/>
          <p:nvPr/>
        </p:nvCxnSpPr>
        <p:spPr>
          <a:xfrm>
            <a:off x="6900125" y="4669569"/>
            <a:ext cx="221936" cy="4595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8" name="矩形 147"/>
          <p:cNvSpPr/>
          <p:nvPr/>
        </p:nvSpPr>
        <p:spPr>
          <a:xfrm>
            <a:off x="8378475" y="2950633"/>
            <a:ext cx="724878" cy="30777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zh-TW" altLang="en-US" sz="1400" b="1" spc="300" dirty="0"/>
              <a:t>NULL</a:t>
            </a:r>
            <a:endParaRPr lang="zh-TW" altLang="en-US" sz="1400" dirty="0"/>
          </a:p>
        </p:txBody>
      </p:sp>
      <p:cxnSp>
        <p:nvCxnSpPr>
          <p:cNvPr id="149" name="直線單箭頭接點 148"/>
          <p:cNvCxnSpPr/>
          <p:nvPr/>
        </p:nvCxnSpPr>
        <p:spPr>
          <a:xfrm>
            <a:off x="8459915" y="2545501"/>
            <a:ext cx="277124" cy="4355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0" name="直線單箭頭接點 149"/>
          <p:cNvCxnSpPr/>
          <p:nvPr/>
        </p:nvCxnSpPr>
        <p:spPr>
          <a:xfrm flipH="1">
            <a:off x="7946173" y="2516831"/>
            <a:ext cx="231592" cy="4308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1" name="矩形 150"/>
          <p:cNvSpPr/>
          <p:nvPr/>
        </p:nvSpPr>
        <p:spPr>
          <a:xfrm>
            <a:off x="7635539" y="2981097"/>
            <a:ext cx="724878" cy="30777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zh-TW" altLang="en-US" sz="1400" b="1" spc="300" dirty="0"/>
              <a:t>NULL</a:t>
            </a:r>
            <a:endParaRPr lang="zh-TW" altLang="en-US" sz="1400" dirty="0"/>
          </a:p>
        </p:txBody>
      </p:sp>
      <p:sp>
        <p:nvSpPr>
          <p:cNvPr id="153" name="矩形 152"/>
          <p:cNvSpPr/>
          <p:nvPr/>
        </p:nvSpPr>
        <p:spPr>
          <a:xfrm>
            <a:off x="5550817" y="4942482"/>
            <a:ext cx="724878" cy="30777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zh-TW" altLang="en-US" sz="1400" b="1" spc="300" dirty="0"/>
              <a:t>NULL</a:t>
            </a:r>
            <a:endParaRPr lang="zh-TW" altLang="en-US" sz="1400" dirty="0"/>
          </a:p>
        </p:txBody>
      </p:sp>
      <p:cxnSp>
        <p:nvCxnSpPr>
          <p:cNvPr id="154" name="直線單箭頭接點 153"/>
          <p:cNvCxnSpPr/>
          <p:nvPr/>
        </p:nvCxnSpPr>
        <p:spPr>
          <a:xfrm>
            <a:off x="5808960" y="4626631"/>
            <a:ext cx="135569" cy="3587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5" name="直線單箭頭接點 154"/>
          <p:cNvCxnSpPr/>
          <p:nvPr/>
        </p:nvCxnSpPr>
        <p:spPr>
          <a:xfrm flipH="1">
            <a:off x="5313960" y="4598422"/>
            <a:ext cx="187608" cy="3869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6" name="矩形 155"/>
          <p:cNvSpPr/>
          <p:nvPr/>
        </p:nvSpPr>
        <p:spPr>
          <a:xfrm>
            <a:off x="4860032" y="4963348"/>
            <a:ext cx="724878" cy="30777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zh-TW" altLang="en-US" sz="1400" b="1" spc="300" dirty="0"/>
              <a:t>NULL</a:t>
            </a:r>
            <a:endParaRPr lang="zh-TW" altLang="en-US" sz="2000" dirty="0"/>
          </a:p>
        </p:txBody>
      </p:sp>
      <p:cxnSp>
        <p:nvCxnSpPr>
          <p:cNvPr id="165" name="直線單箭頭接點 164"/>
          <p:cNvCxnSpPr/>
          <p:nvPr/>
        </p:nvCxnSpPr>
        <p:spPr>
          <a:xfrm>
            <a:off x="5931131" y="2715351"/>
            <a:ext cx="13398" cy="4855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6" name="矩形 165"/>
          <p:cNvSpPr/>
          <p:nvPr/>
        </p:nvSpPr>
        <p:spPr>
          <a:xfrm>
            <a:off x="5325218" y="2348520"/>
            <a:ext cx="8616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spc="300" dirty="0" err="1">
                <a:solidFill>
                  <a:srgbClr val="FF0000"/>
                </a:solidFill>
              </a:rPr>
              <a:t>ptr_f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76" name="矩形 175"/>
          <p:cNvSpPr/>
          <p:nvPr/>
        </p:nvSpPr>
        <p:spPr>
          <a:xfrm>
            <a:off x="6510614" y="5963983"/>
            <a:ext cx="724878" cy="30777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zh-TW" altLang="en-US" sz="1400" b="1" spc="300" dirty="0"/>
              <a:t>NULL</a:t>
            </a:r>
            <a:endParaRPr lang="zh-TW" altLang="en-US" sz="1400" dirty="0"/>
          </a:p>
        </p:txBody>
      </p:sp>
      <p:cxnSp>
        <p:nvCxnSpPr>
          <p:cNvPr id="177" name="直線單箭頭接點 176"/>
          <p:cNvCxnSpPr/>
          <p:nvPr/>
        </p:nvCxnSpPr>
        <p:spPr>
          <a:xfrm>
            <a:off x="6606201" y="5569291"/>
            <a:ext cx="153123" cy="4291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8" name="直線單箭頭接點 177"/>
          <p:cNvCxnSpPr/>
          <p:nvPr/>
        </p:nvCxnSpPr>
        <p:spPr>
          <a:xfrm flipH="1">
            <a:off x="6136620" y="5596830"/>
            <a:ext cx="187608" cy="3869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9" name="矩形 178"/>
          <p:cNvSpPr/>
          <p:nvPr/>
        </p:nvSpPr>
        <p:spPr>
          <a:xfrm>
            <a:off x="5682692" y="5961756"/>
            <a:ext cx="724878" cy="30777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zh-TW" altLang="en-US" sz="1400" b="1" spc="300" dirty="0"/>
              <a:t>NULL</a:t>
            </a:r>
            <a:endParaRPr lang="zh-TW" altLang="en-US" sz="2000" dirty="0"/>
          </a:p>
        </p:txBody>
      </p:sp>
      <p:cxnSp>
        <p:nvCxnSpPr>
          <p:cNvPr id="180" name="直線單箭頭接點 179"/>
          <p:cNvCxnSpPr/>
          <p:nvPr/>
        </p:nvCxnSpPr>
        <p:spPr>
          <a:xfrm>
            <a:off x="6409064" y="3643802"/>
            <a:ext cx="192131" cy="3977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1" name="橢圓 180"/>
          <p:cNvSpPr/>
          <p:nvPr/>
        </p:nvSpPr>
        <p:spPr>
          <a:xfrm>
            <a:off x="6400256" y="4105826"/>
            <a:ext cx="648274" cy="59209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43</a:t>
            </a:r>
            <a:endParaRPr lang="zh-TW" altLang="en-US" sz="1400" dirty="0"/>
          </a:p>
        </p:txBody>
      </p:sp>
      <p:sp>
        <p:nvSpPr>
          <p:cNvPr id="182" name="橢圓 181"/>
          <p:cNvSpPr/>
          <p:nvPr/>
        </p:nvSpPr>
        <p:spPr>
          <a:xfrm>
            <a:off x="5965194" y="3060744"/>
            <a:ext cx="648274" cy="59209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40</a:t>
            </a:r>
            <a:endParaRPr lang="zh-TW" altLang="en-US" sz="1400" dirty="0"/>
          </a:p>
        </p:txBody>
      </p:sp>
      <p:sp>
        <p:nvSpPr>
          <p:cNvPr id="185" name="矩形 184"/>
          <p:cNvSpPr/>
          <p:nvPr/>
        </p:nvSpPr>
        <p:spPr>
          <a:xfrm>
            <a:off x="6456255" y="3417285"/>
            <a:ext cx="8877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spc="300" dirty="0" err="1">
                <a:solidFill>
                  <a:srgbClr val="FF0000"/>
                </a:solidFill>
              </a:rPr>
              <a:t>ptr_c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186" name="直線單箭頭接點 185"/>
          <p:cNvCxnSpPr/>
          <p:nvPr/>
        </p:nvCxnSpPr>
        <p:spPr>
          <a:xfrm flipH="1">
            <a:off x="6836429" y="3737880"/>
            <a:ext cx="2" cy="3849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7" name="橢圓 186"/>
          <p:cNvSpPr/>
          <p:nvPr/>
        </p:nvSpPr>
        <p:spPr>
          <a:xfrm>
            <a:off x="7069822" y="3008060"/>
            <a:ext cx="648274" cy="59209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50</a:t>
            </a:r>
            <a:endParaRPr lang="zh-TW" altLang="en-US" sz="1400" dirty="0"/>
          </a:p>
        </p:txBody>
      </p:sp>
      <p:sp>
        <p:nvSpPr>
          <p:cNvPr id="188" name="矩形 187"/>
          <p:cNvSpPr/>
          <p:nvPr/>
        </p:nvSpPr>
        <p:spPr>
          <a:xfrm>
            <a:off x="7581000" y="3987283"/>
            <a:ext cx="724878" cy="30777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zh-TW" altLang="en-US" sz="1400" b="1" spc="300" dirty="0"/>
              <a:t>NULL</a:t>
            </a:r>
            <a:endParaRPr lang="zh-TW" altLang="en-US" sz="1400" dirty="0"/>
          </a:p>
        </p:txBody>
      </p:sp>
      <p:cxnSp>
        <p:nvCxnSpPr>
          <p:cNvPr id="189" name="直線單箭頭接點 188"/>
          <p:cNvCxnSpPr/>
          <p:nvPr/>
        </p:nvCxnSpPr>
        <p:spPr>
          <a:xfrm>
            <a:off x="7542770" y="3569539"/>
            <a:ext cx="277124" cy="4355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0" name="直線單箭頭接點 189"/>
          <p:cNvCxnSpPr/>
          <p:nvPr/>
        </p:nvCxnSpPr>
        <p:spPr>
          <a:xfrm flipH="1">
            <a:off x="7183094" y="3573016"/>
            <a:ext cx="140778" cy="4142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1" name="矩形 190"/>
          <p:cNvSpPr/>
          <p:nvPr/>
        </p:nvSpPr>
        <p:spPr>
          <a:xfrm>
            <a:off x="6942791" y="3969430"/>
            <a:ext cx="724878" cy="30777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zh-TW" altLang="en-US" sz="1400" b="1" spc="300" dirty="0"/>
              <a:t>NULL</a:t>
            </a:r>
            <a:endParaRPr lang="zh-TW" altLang="en-US" sz="1400" dirty="0"/>
          </a:p>
        </p:txBody>
      </p:sp>
      <p:cxnSp>
        <p:nvCxnSpPr>
          <p:cNvPr id="192" name="直線單箭頭接點 191"/>
          <p:cNvCxnSpPr/>
          <p:nvPr/>
        </p:nvCxnSpPr>
        <p:spPr>
          <a:xfrm>
            <a:off x="7083399" y="2585463"/>
            <a:ext cx="265648" cy="385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7181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7" grpId="0"/>
      <p:bldP spid="17" grpId="1"/>
      <p:bldP spid="23" grpId="0"/>
      <p:bldP spid="92" grpId="0" animBg="1"/>
      <p:bldP spid="93" grpId="0" animBg="1"/>
      <p:bldP spid="101" grpId="0" animBg="1"/>
      <p:bldP spid="119" grpId="0" animBg="1"/>
      <p:bldP spid="121" grpId="0"/>
      <p:bldP spid="121" grpId="1"/>
      <p:bldP spid="129" grpId="0"/>
      <p:bldP spid="129" grpId="1"/>
      <p:bldP spid="135" grpId="0"/>
      <p:bldP spid="148" grpId="0"/>
      <p:bldP spid="151" grpId="0"/>
      <p:bldP spid="153" grpId="0"/>
      <p:bldP spid="156" grpId="0"/>
      <p:bldP spid="166" grpId="0"/>
      <p:bldP spid="176" grpId="0"/>
      <p:bldP spid="179" grpId="0"/>
      <p:bldP spid="181" grpId="0" animBg="1"/>
      <p:bldP spid="182" grpId="0" animBg="1"/>
      <p:bldP spid="185" grpId="0"/>
      <p:bldP spid="187" grpId="0" animBg="1"/>
      <p:bldP spid="188" grpId="0"/>
      <p:bldP spid="19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單箭頭接點 2"/>
          <p:cNvCxnSpPr/>
          <p:nvPr/>
        </p:nvCxnSpPr>
        <p:spPr>
          <a:xfrm flipH="1">
            <a:off x="7183094" y="1600699"/>
            <a:ext cx="298708" cy="3856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" name="直線單箭頭接點 3"/>
          <p:cNvCxnSpPr/>
          <p:nvPr/>
        </p:nvCxnSpPr>
        <p:spPr>
          <a:xfrm>
            <a:off x="7819592" y="1577119"/>
            <a:ext cx="265648" cy="385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橢圓 10"/>
          <p:cNvSpPr/>
          <p:nvPr/>
        </p:nvSpPr>
        <p:spPr>
          <a:xfrm>
            <a:off x="7287398" y="1004598"/>
            <a:ext cx="648274" cy="59209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56</a:t>
            </a:r>
            <a:endParaRPr lang="zh-TW" altLang="en-US" sz="1400" dirty="0"/>
          </a:p>
        </p:txBody>
      </p:sp>
      <p:sp>
        <p:nvSpPr>
          <p:cNvPr id="23" name="矩形 22"/>
          <p:cNvSpPr/>
          <p:nvPr/>
        </p:nvSpPr>
        <p:spPr>
          <a:xfrm>
            <a:off x="6730015" y="741177"/>
            <a:ext cx="6796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spc="300" dirty="0" err="1">
                <a:solidFill>
                  <a:srgbClr val="FF0000"/>
                </a:solidFill>
              </a:rPr>
              <a:t>ptr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24" name="直線單箭頭接點 23"/>
          <p:cNvCxnSpPr/>
          <p:nvPr/>
        </p:nvCxnSpPr>
        <p:spPr>
          <a:xfrm>
            <a:off x="7014214" y="1178864"/>
            <a:ext cx="16359" cy="7608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2" name="橢圓 91"/>
          <p:cNvSpPr/>
          <p:nvPr/>
        </p:nvSpPr>
        <p:spPr>
          <a:xfrm>
            <a:off x="6647699" y="2004206"/>
            <a:ext cx="648274" cy="592093"/>
          </a:xfrm>
          <a:prstGeom prst="ellips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accent2"/>
                </a:solidFill>
              </a:rPr>
              <a:t>45</a:t>
            </a:r>
            <a:endParaRPr lang="zh-TW" altLang="en-US" sz="1400" dirty="0">
              <a:solidFill>
                <a:schemeClr val="accent2"/>
              </a:solidFill>
            </a:endParaRPr>
          </a:p>
        </p:txBody>
      </p:sp>
      <p:sp>
        <p:nvSpPr>
          <p:cNvPr id="93" name="橢圓 92"/>
          <p:cNvSpPr/>
          <p:nvPr/>
        </p:nvSpPr>
        <p:spPr>
          <a:xfrm>
            <a:off x="7981741" y="1957562"/>
            <a:ext cx="648274" cy="59209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67</a:t>
            </a:r>
            <a:endParaRPr lang="zh-TW" altLang="en-US" sz="1400" dirty="0"/>
          </a:p>
        </p:txBody>
      </p:sp>
      <p:cxnSp>
        <p:nvCxnSpPr>
          <p:cNvPr id="96" name="直線單箭頭接點 95"/>
          <p:cNvCxnSpPr/>
          <p:nvPr/>
        </p:nvCxnSpPr>
        <p:spPr>
          <a:xfrm flipH="1">
            <a:off x="6483877" y="2563069"/>
            <a:ext cx="323426" cy="4302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0" name="直線單箭頭接點 99"/>
          <p:cNvCxnSpPr/>
          <p:nvPr/>
        </p:nvCxnSpPr>
        <p:spPr>
          <a:xfrm flipH="1">
            <a:off x="5858834" y="3619786"/>
            <a:ext cx="258533" cy="3853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1" name="橢圓 100"/>
          <p:cNvSpPr/>
          <p:nvPr/>
        </p:nvSpPr>
        <p:spPr>
          <a:xfrm>
            <a:off x="5363296" y="4051159"/>
            <a:ext cx="648274" cy="59209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32</a:t>
            </a:r>
            <a:endParaRPr lang="zh-TW" altLang="en-US" sz="1400" dirty="0"/>
          </a:p>
        </p:txBody>
      </p:sp>
      <p:cxnSp>
        <p:nvCxnSpPr>
          <p:cNvPr id="118" name="直線單箭頭接點 117"/>
          <p:cNvCxnSpPr/>
          <p:nvPr/>
        </p:nvCxnSpPr>
        <p:spPr>
          <a:xfrm flipH="1">
            <a:off x="6428907" y="4669569"/>
            <a:ext cx="119206" cy="3158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9" name="橢圓 118"/>
          <p:cNvSpPr/>
          <p:nvPr/>
        </p:nvSpPr>
        <p:spPr>
          <a:xfrm>
            <a:off x="6120933" y="4997147"/>
            <a:ext cx="648274" cy="59209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41</a:t>
            </a:r>
            <a:endParaRPr lang="zh-TW" altLang="en-US" sz="1400" dirty="0"/>
          </a:p>
        </p:txBody>
      </p:sp>
      <p:sp>
        <p:nvSpPr>
          <p:cNvPr id="135" name="矩形 134"/>
          <p:cNvSpPr/>
          <p:nvPr/>
        </p:nvSpPr>
        <p:spPr>
          <a:xfrm>
            <a:off x="6942791" y="5146369"/>
            <a:ext cx="724878" cy="30777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zh-TW" altLang="en-US" sz="1400" b="1" spc="300" dirty="0"/>
              <a:t>NULL</a:t>
            </a:r>
            <a:endParaRPr lang="zh-TW" altLang="en-US" sz="1400" dirty="0"/>
          </a:p>
        </p:txBody>
      </p:sp>
      <p:cxnSp>
        <p:nvCxnSpPr>
          <p:cNvPr id="136" name="直線單箭頭接點 135"/>
          <p:cNvCxnSpPr/>
          <p:nvPr/>
        </p:nvCxnSpPr>
        <p:spPr>
          <a:xfrm>
            <a:off x="6900125" y="4669569"/>
            <a:ext cx="221936" cy="4595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8" name="矩形 147"/>
          <p:cNvSpPr/>
          <p:nvPr/>
        </p:nvSpPr>
        <p:spPr>
          <a:xfrm>
            <a:off x="8378475" y="2950633"/>
            <a:ext cx="724878" cy="30777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zh-TW" altLang="en-US" sz="1400" b="1" spc="300" dirty="0"/>
              <a:t>NULL</a:t>
            </a:r>
            <a:endParaRPr lang="zh-TW" altLang="en-US" sz="1400" dirty="0"/>
          </a:p>
        </p:txBody>
      </p:sp>
      <p:cxnSp>
        <p:nvCxnSpPr>
          <p:cNvPr id="149" name="直線單箭頭接點 148"/>
          <p:cNvCxnSpPr/>
          <p:nvPr/>
        </p:nvCxnSpPr>
        <p:spPr>
          <a:xfrm>
            <a:off x="8459915" y="2545501"/>
            <a:ext cx="277124" cy="4355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0" name="直線單箭頭接點 149"/>
          <p:cNvCxnSpPr/>
          <p:nvPr/>
        </p:nvCxnSpPr>
        <p:spPr>
          <a:xfrm flipH="1">
            <a:off x="7946173" y="2516831"/>
            <a:ext cx="231592" cy="4308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1" name="矩形 150"/>
          <p:cNvSpPr/>
          <p:nvPr/>
        </p:nvSpPr>
        <p:spPr>
          <a:xfrm>
            <a:off x="7635539" y="2981097"/>
            <a:ext cx="724878" cy="30777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zh-TW" altLang="en-US" sz="1400" b="1" spc="300" dirty="0"/>
              <a:t>NULL</a:t>
            </a:r>
            <a:endParaRPr lang="zh-TW" altLang="en-US" sz="1400" dirty="0"/>
          </a:p>
        </p:txBody>
      </p:sp>
      <p:sp>
        <p:nvSpPr>
          <p:cNvPr id="153" name="矩形 152"/>
          <p:cNvSpPr/>
          <p:nvPr/>
        </p:nvSpPr>
        <p:spPr>
          <a:xfrm>
            <a:off x="5550817" y="4942482"/>
            <a:ext cx="724878" cy="30777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zh-TW" altLang="en-US" sz="1400" b="1" spc="300" dirty="0"/>
              <a:t>NULL</a:t>
            </a:r>
            <a:endParaRPr lang="zh-TW" altLang="en-US" sz="1400" dirty="0"/>
          </a:p>
        </p:txBody>
      </p:sp>
      <p:cxnSp>
        <p:nvCxnSpPr>
          <p:cNvPr id="154" name="直線單箭頭接點 153"/>
          <p:cNvCxnSpPr/>
          <p:nvPr/>
        </p:nvCxnSpPr>
        <p:spPr>
          <a:xfrm>
            <a:off x="5808960" y="4626631"/>
            <a:ext cx="135569" cy="3587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5" name="直線單箭頭接點 154"/>
          <p:cNvCxnSpPr/>
          <p:nvPr/>
        </p:nvCxnSpPr>
        <p:spPr>
          <a:xfrm flipH="1">
            <a:off x="5313960" y="4598422"/>
            <a:ext cx="187608" cy="3869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6" name="矩形 155"/>
          <p:cNvSpPr/>
          <p:nvPr/>
        </p:nvSpPr>
        <p:spPr>
          <a:xfrm>
            <a:off x="4860032" y="4963348"/>
            <a:ext cx="724878" cy="30777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zh-TW" altLang="en-US" sz="1400" b="1" spc="300" dirty="0"/>
              <a:t>NULL</a:t>
            </a:r>
            <a:endParaRPr lang="zh-TW" altLang="en-US" sz="2000" dirty="0"/>
          </a:p>
        </p:txBody>
      </p:sp>
      <p:cxnSp>
        <p:nvCxnSpPr>
          <p:cNvPr id="165" name="直線單箭頭接點 164"/>
          <p:cNvCxnSpPr/>
          <p:nvPr/>
        </p:nvCxnSpPr>
        <p:spPr>
          <a:xfrm>
            <a:off x="5931131" y="2715351"/>
            <a:ext cx="13398" cy="4855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6" name="矩形 165"/>
          <p:cNvSpPr/>
          <p:nvPr/>
        </p:nvSpPr>
        <p:spPr>
          <a:xfrm>
            <a:off x="5325218" y="2348520"/>
            <a:ext cx="8616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spc="300" dirty="0" err="1">
                <a:solidFill>
                  <a:srgbClr val="FF0000"/>
                </a:solidFill>
              </a:rPr>
              <a:t>ptr_f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76" name="矩形 175"/>
          <p:cNvSpPr/>
          <p:nvPr/>
        </p:nvSpPr>
        <p:spPr>
          <a:xfrm>
            <a:off x="6510614" y="5963983"/>
            <a:ext cx="724878" cy="30777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zh-TW" altLang="en-US" sz="1400" b="1" spc="300" dirty="0"/>
              <a:t>NULL</a:t>
            </a:r>
            <a:endParaRPr lang="zh-TW" altLang="en-US" sz="1400" dirty="0"/>
          </a:p>
        </p:txBody>
      </p:sp>
      <p:cxnSp>
        <p:nvCxnSpPr>
          <p:cNvPr id="177" name="直線單箭頭接點 176"/>
          <p:cNvCxnSpPr/>
          <p:nvPr/>
        </p:nvCxnSpPr>
        <p:spPr>
          <a:xfrm>
            <a:off x="6606201" y="5569291"/>
            <a:ext cx="153123" cy="4291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8" name="直線單箭頭接點 177"/>
          <p:cNvCxnSpPr/>
          <p:nvPr/>
        </p:nvCxnSpPr>
        <p:spPr>
          <a:xfrm flipH="1">
            <a:off x="6136620" y="5596830"/>
            <a:ext cx="187608" cy="3869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9" name="矩形 178"/>
          <p:cNvSpPr/>
          <p:nvPr/>
        </p:nvSpPr>
        <p:spPr>
          <a:xfrm>
            <a:off x="5682692" y="5961756"/>
            <a:ext cx="724878" cy="30777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zh-TW" altLang="en-US" sz="1400" b="1" spc="300" dirty="0"/>
              <a:t>NULL</a:t>
            </a:r>
            <a:endParaRPr lang="zh-TW" altLang="en-US" sz="2000" dirty="0"/>
          </a:p>
        </p:txBody>
      </p:sp>
      <p:cxnSp>
        <p:nvCxnSpPr>
          <p:cNvPr id="180" name="直線單箭頭接點 179"/>
          <p:cNvCxnSpPr/>
          <p:nvPr/>
        </p:nvCxnSpPr>
        <p:spPr>
          <a:xfrm>
            <a:off x="6409064" y="3643802"/>
            <a:ext cx="192131" cy="3977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1" name="橢圓 180"/>
          <p:cNvSpPr/>
          <p:nvPr/>
        </p:nvSpPr>
        <p:spPr>
          <a:xfrm>
            <a:off x="6400256" y="4105826"/>
            <a:ext cx="648274" cy="59209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43</a:t>
            </a:r>
            <a:endParaRPr lang="zh-TW" altLang="en-US" sz="1400" dirty="0"/>
          </a:p>
        </p:txBody>
      </p:sp>
      <p:sp>
        <p:nvSpPr>
          <p:cNvPr id="182" name="橢圓 181"/>
          <p:cNvSpPr/>
          <p:nvPr/>
        </p:nvSpPr>
        <p:spPr>
          <a:xfrm>
            <a:off x="5965194" y="3060744"/>
            <a:ext cx="648274" cy="59209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40</a:t>
            </a:r>
            <a:endParaRPr lang="zh-TW" altLang="en-US" sz="1400" dirty="0"/>
          </a:p>
        </p:txBody>
      </p:sp>
      <p:sp>
        <p:nvSpPr>
          <p:cNvPr id="185" name="矩形 184"/>
          <p:cNvSpPr/>
          <p:nvPr/>
        </p:nvSpPr>
        <p:spPr>
          <a:xfrm>
            <a:off x="6456255" y="3417285"/>
            <a:ext cx="8877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spc="300" dirty="0" err="1">
                <a:solidFill>
                  <a:srgbClr val="FF0000"/>
                </a:solidFill>
              </a:rPr>
              <a:t>ptr_c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186" name="直線單箭頭接點 185"/>
          <p:cNvCxnSpPr/>
          <p:nvPr/>
        </p:nvCxnSpPr>
        <p:spPr>
          <a:xfrm flipH="1">
            <a:off x="6836429" y="3737880"/>
            <a:ext cx="2" cy="3849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7" name="橢圓 186"/>
          <p:cNvSpPr/>
          <p:nvPr/>
        </p:nvSpPr>
        <p:spPr>
          <a:xfrm>
            <a:off x="7069822" y="3008060"/>
            <a:ext cx="648274" cy="59209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50</a:t>
            </a:r>
            <a:endParaRPr lang="zh-TW" altLang="en-US" sz="1400" dirty="0"/>
          </a:p>
        </p:txBody>
      </p:sp>
      <p:sp>
        <p:nvSpPr>
          <p:cNvPr id="188" name="矩形 187"/>
          <p:cNvSpPr/>
          <p:nvPr/>
        </p:nvSpPr>
        <p:spPr>
          <a:xfrm>
            <a:off x="7581000" y="3987283"/>
            <a:ext cx="724878" cy="30777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zh-TW" altLang="en-US" sz="1400" b="1" spc="300" dirty="0"/>
              <a:t>NULL</a:t>
            </a:r>
            <a:endParaRPr lang="zh-TW" altLang="en-US" sz="1400" dirty="0"/>
          </a:p>
        </p:txBody>
      </p:sp>
      <p:cxnSp>
        <p:nvCxnSpPr>
          <p:cNvPr id="189" name="直線單箭頭接點 188"/>
          <p:cNvCxnSpPr/>
          <p:nvPr/>
        </p:nvCxnSpPr>
        <p:spPr>
          <a:xfrm>
            <a:off x="7542770" y="3569539"/>
            <a:ext cx="277124" cy="4355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0" name="直線單箭頭接點 189"/>
          <p:cNvCxnSpPr/>
          <p:nvPr/>
        </p:nvCxnSpPr>
        <p:spPr>
          <a:xfrm flipH="1">
            <a:off x="7183094" y="3573016"/>
            <a:ext cx="140778" cy="4142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1" name="矩形 190"/>
          <p:cNvSpPr/>
          <p:nvPr/>
        </p:nvSpPr>
        <p:spPr>
          <a:xfrm>
            <a:off x="6942791" y="3969430"/>
            <a:ext cx="724878" cy="30777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zh-TW" altLang="en-US" sz="1400" b="1" spc="300" dirty="0"/>
              <a:t>NULL</a:t>
            </a:r>
            <a:endParaRPr lang="zh-TW" altLang="en-US" sz="1400" dirty="0"/>
          </a:p>
        </p:txBody>
      </p:sp>
      <p:cxnSp>
        <p:nvCxnSpPr>
          <p:cNvPr id="192" name="直線單箭頭接點 191"/>
          <p:cNvCxnSpPr/>
          <p:nvPr/>
        </p:nvCxnSpPr>
        <p:spPr>
          <a:xfrm>
            <a:off x="7083399" y="2585463"/>
            <a:ext cx="265648" cy="385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1" name="橢圓 50"/>
          <p:cNvSpPr/>
          <p:nvPr/>
        </p:nvSpPr>
        <p:spPr>
          <a:xfrm>
            <a:off x="6647699" y="1993370"/>
            <a:ext cx="648274" cy="592093"/>
          </a:xfrm>
          <a:prstGeom prst="ellips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43</a:t>
            </a:r>
            <a:endParaRPr lang="zh-TW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3" name="橢圓 52"/>
          <p:cNvSpPr/>
          <p:nvPr/>
        </p:nvSpPr>
        <p:spPr>
          <a:xfrm>
            <a:off x="6394501" y="4096458"/>
            <a:ext cx="648274" cy="59209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41</a:t>
            </a:r>
            <a:endParaRPr lang="zh-TW" altLang="en-US" sz="1400" dirty="0"/>
          </a:p>
        </p:txBody>
      </p:sp>
      <p:sp>
        <p:nvSpPr>
          <p:cNvPr id="54" name="矩形 53"/>
          <p:cNvSpPr/>
          <p:nvPr/>
        </p:nvSpPr>
        <p:spPr>
          <a:xfrm>
            <a:off x="6839733" y="4922390"/>
            <a:ext cx="724878" cy="30777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zh-TW" altLang="en-US" sz="1400" b="1" spc="300" dirty="0"/>
              <a:t>NULL</a:t>
            </a:r>
            <a:endParaRPr lang="zh-TW" altLang="en-US" sz="1400" dirty="0"/>
          </a:p>
        </p:txBody>
      </p:sp>
      <p:cxnSp>
        <p:nvCxnSpPr>
          <p:cNvPr id="55" name="直線單箭頭接點 54"/>
          <p:cNvCxnSpPr/>
          <p:nvPr/>
        </p:nvCxnSpPr>
        <p:spPr>
          <a:xfrm>
            <a:off x="6879769" y="4668602"/>
            <a:ext cx="127842" cy="3168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/>
          <p:nvPr/>
        </p:nvCxnSpPr>
        <p:spPr>
          <a:xfrm flipH="1">
            <a:off x="6411185" y="4643252"/>
            <a:ext cx="187608" cy="3869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6182933" y="4938478"/>
            <a:ext cx="724878" cy="30777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zh-TW" altLang="en-US" sz="1400" b="1" spc="300" dirty="0"/>
              <a:t>NULL</a:t>
            </a:r>
            <a:endParaRPr lang="zh-TW" altLang="en-US" sz="2000" dirty="0"/>
          </a:p>
        </p:txBody>
      </p:sp>
      <p:cxnSp>
        <p:nvCxnSpPr>
          <p:cNvPr id="59" name="直線單箭頭接點 58"/>
          <p:cNvCxnSpPr/>
          <p:nvPr/>
        </p:nvCxnSpPr>
        <p:spPr>
          <a:xfrm>
            <a:off x="6838390" y="3762480"/>
            <a:ext cx="0" cy="129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6551543" y="3797131"/>
            <a:ext cx="724878" cy="30777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zh-TW" altLang="en-US" sz="1400" b="1" spc="300" dirty="0"/>
              <a:t>NULL</a:t>
            </a:r>
            <a:endParaRPr lang="zh-TW" altLang="en-US" sz="1400" dirty="0"/>
          </a:p>
        </p:txBody>
      </p:sp>
      <p:sp>
        <p:nvSpPr>
          <p:cNvPr id="70" name="文字方塊 69"/>
          <p:cNvSpPr txBox="1"/>
          <p:nvPr/>
        </p:nvSpPr>
        <p:spPr>
          <a:xfrm>
            <a:off x="2546041" y="178121"/>
            <a:ext cx="31870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B0F0"/>
                </a:solidFill>
              </a:rPr>
              <a:t>//</a:t>
            </a:r>
            <a:r>
              <a:rPr lang="zh-TW" altLang="en-US" dirty="0">
                <a:solidFill>
                  <a:srgbClr val="00B0F0"/>
                </a:solidFill>
              </a:rPr>
              <a:t>要刪的數有右子樹和左子樹 </a:t>
            </a:r>
            <a:br>
              <a:rPr lang="en-US" altLang="zh-TW" dirty="0">
                <a:solidFill>
                  <a:srgbClr val="00B0F0"/>
                </a:solidFill>
              </a:rPr>
            </a:br>
            <a:r>
              <a:rPr lang="en-US" altLang="zh-TW" dirty="0">
                <a:solidFill>
                  <a:srgbClr val="00B0F0"/>
                </a:solidFill>
              </a:rPr>
              <a:t>//</a:t>
            </a:r>
            <a:r>
              <a:rPr lang="zh-TW" altLang="en-US" dirty="0">
                <a:solidFill>
                  <a:srgbClr val="00B0F0"/>
                </a:solidFill>
              </a:rPr>
              <a:t>找左子樹中的最大值</a:t>
            </a:r>
          </a:p>
        </p:txBody>
      </p:sp>
    </p:spTree>
    <p:extLst>
      <p:ext uri="{BB962C8B-B14F-4D97-AF65-F5344CB8AC3E}">
        <p14:creationId xmlns:p14="http://schemas.microsoft.com/office/powerpoint/2010/main" val="4028494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 animBg="1"/>
      <p:bldP spid="135" grpId="0"/>
      <p:bldP spid="176" grpId="0"/>
      <p:bldP spid="179" grpId="0"/>
      <p:bldP spid="181" grpId="0" animBg="1"/>
      <p:bldP spid="51" grpId="0" animBg="1"/>
      <p:bldP spid="53" grpId="1" animBg="1"/>
      <p:bldP spid="54" grpId="1"/>
      <p:bldP spid="57" grpId="1"/>
      <p:bldP spid="6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9512" y="44624"/>
            <a:ext cx="871296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spc="300" dirty="0"/>
              <a:t>void delete(</a:t>
            </a:r>
            <a:r>
              <a:rPr lang="en-US" altLang="zh-TW" b="1" spc="300" dirty="0" err="1"/>
              <a:t>int</a:t>
            </a:r>
            <a:r>
              <a:rPr lang="en-US" altLang="zh-TW" b="1" spc="300" dirty="0"/>
              <a:t> d)</a:t>
            </a:r>
          </a:p>
          <a:p>
            <a:r>
              <a:rPr lang="en-US" altLang="zh-TW" b="1" spc="300" dirty="0"/>
              <a:t>{</a:t>
            </a:r>
          </a:p>
          <a:p>
            <a:r>
              <a:rPr lang="en-US" altLang="zh-TW" b="1" spc="300" dirty="0"/>
              <a:t>     </a:t>
            </a:r>
            <a:r>
              <a:rPr lang="en-US" altLang="zh-TW" b="1" spc="300" dirty="0" err="1"/>
              <a:t>treeLink</a:t>
            </a:r>
            <a:r>
              <a:rPr lang="en-US" altLang="zh-TW" b="1" spc="300" dirty="0"/>
              <a:t> </a:t>
            </a:r>
            <a:r>
              <a:rPr lang="en-US" altLang="zh-TW" b="1" spc="300" dirty="0" err="1"/>
              <a:t>ptr,ptr_f,ptr_c</a:t>
            </a:r>
            <a:r>
              <a:rPr lang="en-US" altLang="zh-TW" b="1" spc="300" dirty="0"/>
              <a:t>;		</a:t>
            </a:r>
            <a:r>
              <a:rPr lang="en-US" altLang="zh-TW" b="1" spc="300" dirty="0">
                <a:solidFill>
                  <a:srgbClr val="00B0F0"/>
                </a:solidFill>
              </a:rPr>
              <a:t>//f:</a:t>
            </a:r>
            <a:r>
              <a:rPr lang="zh-TW" altLang="en-US" b="1" spc="300" dirty="0">
                <a:solidFill>
                  <a:srgbClr val="00B0F0"/>
                </a:solidFill>
              </a:rPr>
              <a:t>父節點  </a:t>
            </a:r>
            <a:r>
              <a:rPr lang="en-US" altLang="zh-TW" b="1" spc="300" dirty="0">
                <a:solidFill>
                  <a:srgbClr val="00B0F0"/>
                </a:solidFill>
              </a:rPr>
              <a:t>c:</a:t>
            </a:r>
            <a:r>
              <a:rPr lang="zh-TW" altLang="en-US" b="1" spc="300" dirty="0">
                <a:solidFill>
                  <a:srgbClr val="00B0F0"/>
                </a:solidFill>
              </a:rPr>
              <a:t>左子樹最大值</a:t>
            </a:r>
            <a:endParaRPr lang="en-US" altLang="zh-TW" b="1" spc="300" dirty="0"/>
          </a:p>
          <a:p>
            <a:r>
              <a:rPr lang="en-US" altLang="zh-TW" b="1" spc="300" dirty="0"/>
              <a:t>     </a:t>
            </a:r>
            <a:r>
              <a:rPr lang="en-US" altLang="zh-TW" b="1" spc="300" dirty="0" err="1"/>
              <a:t>int</a:t>
            </a:r>
            <a:r>
              <a:rPr lang="en-US" altLang="zh-TW" b="1" spc="300" dirty="0"/>
              <a:t> find = 0;                  		</a:t>
            </a:r>
            <a:r>
              <a:rPr lang="en-US" altLang="zh-TW" b="1" spc="300" dirty="0">
                <a:solidFill>
                  <a:srgbClr val="00B0F0"/>
                </a:solidFill>
              </a:rPr>
              <a:t>//</a:t>
            </a:r>
            <a:r>
              <a:rPr lang="zh-TW" altLang="en-US" b="1" spc="300" dirty="0">
                <a:solidFill>
                  <a:srgbClr val="00B0F0"/>
                </a:solidFill>
              </a:rPr>
              <a:t>是否找到刪除節點   </a:t>
            </a:r>
            <a:endParaRPr lang="en-US" altLang="zh-TW" b="1" spc="300" dirty="0">
              <a:solidFill>
                <a:srgbClr val="00B0F0"/>
              </a:solidFill>
            </a:endParaRPr>
          </a:p>
          <a:p>
            <a:r>
              <a:rPr lang="en-US" altLang="zh-TW" b="1" spc="300" dirty="0"/>
              <a:t>     </a:t>
            </a:r>
            <a:r>
              <a:rPr lang="en-US" altLang="zh-TW" b="1" spc="300" dirty="0" err="1"/>
              <a:t>ptr_f</a:t>
            </a:r>
            <a:r>
              <a:rPr lang="en-US" altLang="zh-TW" b="1" spc="300" dirty="0"/>
              <a:t> = </a:t>
            </a:r>
            <a:r>
              <a:rPr lang="en-US" altLang="zh-TW" b="1" spc="300" dirty="0" err="1"/>
              <a:t>ptr</a:t>
            </a:r>
            <a:r>
              <a:rPr lang="en-US" altLang="zh-TW" b="1" spc="300" dirty="0"/>
              <a:t> = root;            	</a:t>
            </a:r>
            <a:r>
              <a:rPr lang="en-US" altLang="zh-TW" b="1" spc="300" dirty="0">
                <a:solidFill>
                  <a:srgbClr val="00B0F0"/>
                </a:solidFill>
              </a:rPr>
              <a:t>//</a:t>
            </a:r>
            <a:r>
              <a:rPr lang="zh-TW" altLang="en-US" b="1" spc="300" dirty="0">
                <a:solidFill>
                  <a:srgbClr val="00B0F0"/>
                </a:solidFill>
              </a:rPr>
              <a:t>找尋刪除節點和其父節點指標 </a:t>
            </a:r>
          </a:p>
          <a:p>
            <a:r>
              <a:rPr lang="zh-TW" altLang="en-US" b="1" spc="300" dirty="0"/>
              <a:t>  </a:t>
            </a:r>
          </a:p>
          <a:p>
            <a:r>
              <a:rPr lang="zh-TW" altLang="en-US" b="1" spc="300" dirty="0"/>
              <a:t>     </a:t>
            </a:r>
            <a:r>
              <a:rPr lang="en-US" altLang="zh-TW" b="1" spc="300" dirty="0"/>
              <a:t>while(</a:t>
            </a:r>
            <a:r>
              <a:rPr lang="en-US" altLang="zh-TW" b="1" spc="300" dirty="0" err="1"/>
              <a:t>ptr</a:t>
            </a:r>
            <a:r>
              <a:rPr lang="en-US" altLang="zh-TW" b="1" spc="300" dirty="0"/>
              <a:t> != NULL &amp;&amp; find==0 )</a:t>
            </a:r>
          </a:p>
          <a:p>
            <a:r>
              <a:rPr lang="en-US" altLang="zh-TW" b="1" spc="300" dirty="0"/>
              <a:t>     { </a:t>
            </a:r>
          </a:p>
          <a:p>
            <a:r>
              <a:rPr lang="en-US" altLang="zh-TW" b="1" spc="300" dirty="0"/>
              <a:t>          if()   </a:t>
            </a:r>
          </a:p>
          <a:p>
            <a:r>
              <a:rPr lang="en-US" altLang="zh-TW" b="1" spc="300" dirty="0"/>
              <a:t>					</a:t>
            </a:r>
            <a:r>
              <a:rPr lang="en-US" altLang="zh-TW" b="1" spc="300" dirty="0">
                <a:solidFill>
                  <a:srgbClr val="00B0F0"/>
                </a:solidFill>
              </a:rPr>
              <a:t>//</a:t>
            </a:r>
            <a:r>
              <a:rPr lang="zh-TW" altLang="en-US" b="1" spc="300" dirty="0">
                <a:solidFill>
                  <a:srgbClr val="00B0F0"/>
                </a:solidFill>
              </a:rPr>
              <a:t>找到刪除節點</a:t>
            </a:r>
          </a:p>
          <a:p>
            <a:r>
              <a:rPr lang="zh-TW" altLang="en-US" b="1" spc="300" dirty="0"/>
              <a:t>          </a:t>
            </a:r>
            <a:r>
              <a:rPr lang="en-US" altLang="zh-TW" b="1" spc="300" dirty="0"/>
              <a:t>else</a:t>
            </a:r>
          </a:p>
          <a:p>
            <a:r>
              <a:rPr lang="en-US" altLang="zh-TW" b="1" spc="300" dirty="0"/>
              <a:t>          {</a:t>
            </a:r>
          </a:p>
          <a:p>
            <a:r>
              <a:rPr lang="en-US" altLang="zh-TW" b="1" spc="300" dirty="0"/>
              <a:t>					</a:t>
            </a:r>
            <a:r>
              <a:rPr lang="en-US" altLang="zh-TW" b="1" spc="300" dirty="0">
                <a:solidFill>
                  <a:srgbClr val="00B0F0"/>
                </a:solidFill>
              </a:rPr>
              <a:t>//</a:t>
            </a:r>
            <a:r>
              <a:rPr lang="zh-TW" altLang="en-US" b="1" spc="300" dirty="0">
                <a:solidFill>
                  <a:srgbClr val="00B0F0"/>
                </a:solidFill>
              </a:rPr>
              <a:t>保留父節點指標         </a:t>
            </a:r>
          </a:p>
          <a:p>
            <a:r>
              <a:rPr lang="zh-TW" altLang="en-US" b="1" spc="300" dirty="0"/>
              <a:t>               </a:t>
            </a:r>
            <a:r>
              <a:rPr lang="en-US" altLang="zh-TW" b="1" spc="300" dirty="0"/>
              <a:t>if()         			</a:t>
            </a:r>
            <a:r>
              <a:rPr lang="en-US" altLang="zh-TW" b="1" spc="300" dirty="0">
                <a:solidFill>
                  <a:srgbClr val="00B0F0"/>
                </a:solidFill>
              </a:rPr>
              <a:t>//</a:t>
            </a:r>
            <a:r>
              <a:rPr lang="zh-TW" altLang="en-US" b="1" spc="300" dirty="0">
                <a:solidFill>
                  <a:srgbClr val="00B0F0"/>
                </a:solidFill>
              </a:rPr>
              <a:t>比較資料</a:t>
            </a:r>
          </a:p>
          <a:p>
            <a:r>
              <a:rPr lang="zh-TW" altLang="en-US" b="1" spc="300" dirty="0"/>
              <a:t>                    </a:t>
            </a:r>
            <a:endParaRPr lang="en-US" altLang="zh-TW" b="1" spc="300" dirty="0"/>
          </a:p>
          <a:p>
            <a:r>
              <a:rPr lang="en-US" altLang="zh-TW" b="1" spc="300" dirty="0"/>
              <a:t>               else</a:t>
            </a:r>
          </a:p>
          <a:p>
            <a:endParaRPr lang="en-US" altLang="zh-TW" b="1" spc="300" dirty="0"/>
          </a:p>
          <a:p>
            <a:r>
              <a:rPr lang="en-US" altLang="zh-TW" b="1" spc="300" dirty="0"/>
              <a:t>        	 }       </a:t>
            </a:r>
          </a:p>
          <a:p>
            <a:r>
              <a:rPr lang="en-US" altLang="zh-TW" b="1" spc="300" dirty="0"/>
              <a:t>     }  </a:t>
            </a:r>
          </a:p>
          <a:p>
            <a:r>
              <a:rPr lang="en-US" altLang="zh-TW" b="1" spc="300" dirty="0"/>
              <a:t>     if ( </a:t>
            </a:r>
            <a:r>
              <a:rPr lang="en-US" altLang="zh-TW" b="1" spc="300" dirty="0" err="1"/>
              <a:t>ptr</a:t>
            </a:r>
            <a:r>
              <a:rPr lang="en-US" altLang="zh-TW" b="1" spc="300" dirty="0"/>
              <a:t> == NULL )             	</a:t>
            </a:r>
            <a:r>
              <a:rPr lang="en-US" altLang="zh-TW" b="1" spc="300" dirty="0">
                <a:solidFill>
                  <a:srgbClr val="00B0F0"/>
                </a:solidFill>
              </a:rPr>
              <a:t>//</a:t>
            </a:r>
            <a:r>
              <a:rPr lang="zh-TW" altLang="en-US" b="1" spc="300" dirty="0">
                <a:solidFill>
                  <a:srgbClr val="00B0F0"/>
                </a:solidFill>
              </a:rPr>
              <a:t>沒有找到刪除節點</a:t>
            </a:r>
          </a:p>
          <a:p>
            <a:r>
              <a:rPr lang="zh-TW" altLang="en-US" b="1" spc="300" dirty="0"/>
              <a:t>     </a:t>
            </a:r>
            <a:r>
              <a:rPr lang="en-US" altLang="zh-TW" b="1" spc="300" dirty="0"/>
              <a:t>{</a:t>
            </a:r>
          </a:p>
          <a:p>
            <a:r>
              <a:rPr lang="en-US" altLang="zh-TW" b="1" spc="300" dirty="0"/>
              <a:t>          </a:t>
            </a:r>
            <a:r>
              <a:rPr lang="en-US" altLang="zh-TW" b="1" spc="300" dirty="0" err="1"/>
              <a:t>cout</a:t>
            </a:r>
            <a:r>
              <a:rPr lang="en-US" altLang="zh-TW" b="1" spc="300" dirty="0"/>
              <a:t> &lt;&lt; "\n</a:t>
            </a:r>
            <a:r>
              <a:rPr lang="zh-TW" altLang="en-US" b="1" spc="300" dirty="0"/>
              <a:t>欲刪除的值不存在</a:t>
            </a:r>
            <a:r>
              <a:rPr lang="en-US" altLang="zh-TW" b="1" spc="300" dirty="0"/>
              <a:t>" &lt;&lt; </a:t>
            </a:r>
            <a:r>
              <a:rPr lang="en-US" altLang="zh-TW" b="1" spc="300" dirty="0" err="1"/>
              <a:t>endl</a:t>
            </a:r>
            <a:r>
              <a:rPr lang="en-US" altLang="zh-TW" b="1" spc="300" dirty="0"/>
              <a:t>; </a:t>
            </a:r>
          </a:p>
          <a:p>
            <a:r>
              <a:rPr lang="en-US" altLang="zh-TW" b="1" spc="300" dirty="0"/>
              <a:t>	return;     </a:t>
            </a:r>
          </a:p>
          <a:p>
            <a:r>
              <a:rPr lang="en-US" altLang="zh-TW" b="1" spc="300" dirty="0"/>
              <a:t>     }</a:t>
            </a:r>
            <a:endParaRPr lang="zh-TW" altLang="en-US" b="1" spc="300" dirty="0"/>
          </a:p>
        </p:txBody>
      </p:sp>
    </p:spTree>
    <p:extLst>
      <p:ext uri="{BB962C8B-B14F-4D97-AF65-F5344CB8AC3E}">
        <p14:creationId xmlns:p14="http://schemas.microsoft.com/office/powerpoint/2010/main" val="2829213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3528" y="188640"/>
            <a:ext cx="5832648" cy="879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b="1" spc="300" dirty="0"/>
              <a:t>if(</a:t>
            </a:r>
            <a:r>
              <a:rPr lang="en-US" altLang="zh-TW" b="1" spc="300" dirty="0" err="1"/>
              <a:t>ptr</a:t>
            </a:r>
            <a:r>
              <a:rPr lang="en-US" altLang="zh-TW" b="1" spc="300" dirty="0"/>
              <a:t>-&gt;left == NULL &amp;&amp; </a:t>
            </a:r>
            <a:r>
              <a:rPr lang="en-US" altLang="zh-TW" b="1" spc="300" dirty="0" err="1"/>
              <a:t>ptr</a:t>
            </a:r>
            <a:r>
              <a:rPr lang="en-US" altLang="zh-TW" b="1" spc="300" dirty="0"/>
              <a:t>-&gt;right == NULL)</a:t>
            </a:r>
          </a:p>
          <a:p>
            <a:pPr>
              <a:lnSpc>
                <a:spcPct val="150000"/>
              </a:lnSpc>
            </a:pPr>
            <a:r>
              <a:rPr lang="en-US" altLang="zh-TW" b="1" spc="300" dirty="0">
                <a:solidFill>
                  <a:srgbClr val="00B0F0"/>
                </a:solidFill>
              </a:rPr>
              <a:t>//</a:t>
            </a:r>
            <a:r>
              <a:rPr lang="zh-TW" altLang="en-US" b="1" spc="300" dirty="0">
                <a:solidFill>
                  <a:srgbClr val="00B0F0"/>
                </a:solidFill>
              </a:rPr>
              <a:t>要刪的數是葉節點</a:t>
            </a:r>
          </a:p>
        </p:txBody>
      </p:sp>
      <p:cxnSp>
        <p:nvCxnSpPr>
          <p:cNvPr id="5" name="直線單箭頭接點 4"/>
          <p:cNvCxnSpPr/>
          <p:nvPr/>
        </p:nvCxnSpPr>
        <p:spPr>
          <a:xfrm flipH="1">
            <a:off x="6471698" y="4149000"/>
            <a:ext cx="443780" cy="6321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直線單箭頭接點 5"/>
          <p:cNvCxnSpPr/>
          <p:nvPr/>
        </p:nvCxnSpPr>
        <p:spPr>
          <a:xfrm>
            <a:off x="7265914" y="4126422"/>
            <a:ext cx="496606" cy="6547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6012160" y="4781178"/>
            <a:ext cx="745736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zh-TW" altLang="en-US" sz="2000" b="1" spc="300" dirty="0"/>
              <a:t>NULL</a:t>
            </a:r>
            <a:endParaRPr lang="zh-TW" altLang="en-US" sz="2000" dirty="0"/>
          </a:p>
        </p:txBody>
      </p:sp>
      <p:sp>
        <p:nvSpPr>
          <p:cNvPr id="20" name="矩形 19"/>
          <p:cNvSpPr/>
          <p:nvPr/>
        </p:nvSpPr>
        <p:spPr>
          <a:xfrm>
            <a:off x="7419486" y="4785841"/>
            <a:ext cx="745736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zh-TW" altLang="en-US" sz="2000" b="1" spc="300" dirty="0"/>
              <a:t>NULL</a:t>
            </a:r>
            <a:endParaRPr lang="zh-TW" altLang="en-US" sz="2000" dirty="0"/>
          </a:p>
        </p:txBody>
      </p:sp>
      <p:sp>
        <p:nvSpPr>
          <p:cNvPr id="21" name="橢圓 20"/>
          <p:cNvSpPr/>
          <p:nvPr/>
        </p:nvSpPr>
        <p:spPr>
          <a:xfrm>
            <a:off x="6693588" y="3429000"/>
            <a:ext cx="718698" cy="720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56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275773" y="1583245"/>
            <a:ext cx="744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spc="300" dirty="0"/>
              <a:t>root</a:t>
            </a:r>
            <a:endParaRPr lang="zh-TW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7020272" y="1556792"/>
            <a:ext cx="6612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spc="300" dirty="0" err="1">
                <a:solidFill>
                  <a:srgbClr val="FF0000"/>
                </a:solidFill>
              </a:rPr>
              <a:t>ptr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27" name="直線單箭頭接點 26"/>
          <p:cNvCxnSpPr/>
          <p:nvPr/>
        </p:nvCxnSpPr>
        <p:spPr>
          <a:xfrm>
            <a:off x="6732240" y="1952577"/>
            <a:ext cx="0" cy="13984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flipH="1">
            <a:off x="7291472" y="1980281"/>
            <a:ext cx="1" cy="13707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>
            <a:off x="6732240" y="1954246"/>
            <a:ext cx="0" cy="6106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/>
          <p:nvPr/>
        </p:nvCxnSpPr>
        <p:spPr>
          <a:xfrm>
            <a:off x="7308304" y="1988840"/>
            <a:ext cx="0" cy="6031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6127456" y="2588543"/>
            <a:ext cx="745736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zh-TW" altLang="en-US" sz="2000" b="1" spc="300" dirty="0"/>
              <a:t>NULL</a:t>
            </a:r>
            <a:endParaRPr lang="zh-TW" altLang="en-US" sz="2000" dirty="0"/>
          </a:p>
        </p:txBody>
      </p:sp>
      <p:sp>
        <p:nvSpPr>
          <p:cNvPr id="41" name="矩形 40"/>
          <p:cNvSpPr/>
          <p:nvPr/>
        </p:nvSpPr>
        <p:spPr>
          <a:xfrm>
            <a:off x="7106019" y="2588543"/>
            <a:ext cx="745736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zh-TW" altLang="en-US" sz="2000" b="1" spc="300" dirty="0"/>
              <a:t>NULL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89721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9" grpId="1"/>
      <p:bldP spid="20" grpId="0"/>
      <p:bldP spid="20" grpId="1"/>
      <p:bldP spid="21" grpId="0" animBg="1"/>
      <p:bldP spid="21" grpId="1" animBg="1"/>
      <p:bldP spid="25" grpId="0"/>
      <p:bldP spid="26" grpId="0"/>
      <p:bldP spid="37" grpId="0"/>
      <p:bldP spid="4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單箭頭接點 4"/>
          <p:cNvCxnSpPr/>
          <p:nvPr/>
        </p:nvCxnSpPr>
        <p:spPr>
          <a:xfrm flipH="1">
            <a:off x="6238893" y="2911926"/>
            <a:ext cx="443780" cy="6321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直線單箭頭接點 5"/>
          <p:cNvCxnSpPr/>
          <p:nvPr/>
        </p:nvCxnSpPr>
        <p:spPr>
          <a:xfrm>
            <a:off x="7033109" y="2889348"/>
            <a:ext cx="496606" cy="6547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橢圓 6"/>
          <p:cNvSpPr/>
          <p:nvPr/>
        </p:nvSpPr>
        <p:spPr>
          <a:xfrm>
            <a:off x="5724128" y="3544104"/>
            <a:ext cx="718698" cy="72000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45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cxnSp>
        <p:nvCxnSpPr>
          <p:cNvPr id="8" name="直線單箭頭接點 7"/>
          <p:cNvCxnSpPr/>
          <p:nvPr/>
        </p:nvCxnSpPr>
        <p:spPr>
          <a:xfrm flipH="1">
            <a:off x="5469119" y="4203278"/>
            <a:ext cx="443780" cy="6321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>
            <a:off x="6281750" y="4207378"/>
            <a:ext cx="496606" cy="6547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5129855" y="4901098"/>
            <a:ext cx="7457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spc="300" dirty="0"/>
              <a:t>NULL</a:t>
            </a:r>
            <a:endParaRPr lang="zh-TW" altLang="en-US" sz="2000" dirty="0"/>
          </a:p>
        </p:txBody>
      </p:sp>
      <p:sp>
        <p:nvSpPr>
          <p:cNvPr id="11" name="矩形 10"/>
          <p:cNvSpPr/>
          <p:nvPr/>
        </p:nvSpPr>
        <p:spPr>
          <a:xfrm>
            <a:off x="6151505" y="4889322"/>
            <a:ext cx="7457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spc="300" dirty="0"/>
              <a:t>NULL</a:t>
            </a:r>
            <a:endParaRPr lang="zh-TW" altLang="en-US" sz="2000" dirty="0"/>
          </a:p>
        </p:txBody>
      </p:sp>
      <p:cxnSp>
        <p:nvCxnSpPr>
          <p:cNvPr id="13" name="直線單箭頭接點 12"/>
          <p:cNvCxnSpPr/>
          <p:nvPr/>
        </p:nvCxnSpPr>
        <p:spPr>
          <a:xfrm flipH="1">
            <a:off x="7231625" y="4214382"/>
            <a:ext cx="443780" cy="6321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>
            <a:off x="7950998" y="4191804"/>
            <a:ext cx="496606" cy="6547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6989945" y="4889322"/>
            <a:ext cx="7457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spc="300" dirty="0"/>
              <a:t>NULL</a:t>
            </a:r>
            <a:endParaRPr lang="zh-TW" altLang="en-US" sz="2000" dirty="0"/>
          </a:p>
        </p:txBody>
      </p:sp>
      <p:sp>
        <p:nvSpPr>
          <p:cNvPr id="21" name="橢圓 20"/>
          <p:cNvSpPr/>
          <p:nvPr/>
        </p:nvSpPr>
        <p:spPr>
          <a:xfrm>
            <a:off x="6460783" y="2191926"/>
            <a:ext cx="718698" cy="72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56</a:t>
            </a:r>
            <a:endParaRPr lang="zh-TW" altLang="en-US" sz="1400" dirty="0"/>
          </a:p>
        </p:txBody>
      </p:sp>
      <p:sp>
        <p:nvSpPr>
          <p:cNvPr id="22" name="橢圓 21"/>
          <p:cNvSpPr/>
          <p:nvPr/>
        </p:nvSpPr>
        <p:spPr>
          <a:xfrm>
            <a:off x="7447715" y="3494382"/>
            <a:ext cx="718698" cy="72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67</a:t>
            </a:r>
            <a:endParaRPr lang="zh-TW" altLang="en-US" sz="1400" dirty="0"/>
          </a:p>
        </p:txBody>
      </p:sp>
      <p:sp>
        <p:nvSpPr>
          <p:cNvPr id="25" name="矩形 24"/>
          <p:cNvSpPr/>
          <p:nvPr/>
        </p:nvSpPr>
        <p:spPr>
          <a:xfrm>
            <a:off x="8074736" y="4862134"/>
            <a:ext cx="7457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spc="300" dirty="0"/>
              <a:t>NULL</a:t>
            </a:r>
            <a:endParaRPr lang="zh-TW" altLang="en-US" sz="2000" dirty="0"/>
          </a:p>
        </p:txBody>
      </p:sp>
      <p:sp>
        <p:nvSpPr>
          <p:cNvPr id="26" name="矩形 25"/>
          <p:cNvSpPr/>
          <p:nvPr/>
        </p:nvSpPr>
        <p:spPr>
          <a:xfrm>
            <a:off x="5598914" y="2087968"/>
            <a:ext cx="6612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spc="300" dirty="0" err="1">
                <a:solidFill>
                  <a:srgbClr val="FF0000"/>
                </a:solidFill>
              </a:rPr>
              <a:t>ptr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357784" y="764704"/>
            <a:ext cx="8785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spc="300" dirty="0" err="1">
                <a:solidFill>
                  <a:srgbClr val="FF0000"/>
                </a:solidFill>
              </a:rPr>
              <a:t>ptr_f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28" name="直線單箭頭接點 27"/>
          <p:cNvCxnSpPr/>
          <p:nvPr/>
        </p:nvCxnSpPr>
        <p:spPr>
          <a:xfrm>
            <a:off x="6760492" y="1124744"/>
            <a:ext cx="17864" cy="9632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>
            <a:off x="5909371" y="2457300"/>
            <a:ext cx="0" cy="10370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5691009" y="3654327"/>
            <a:ext cx="7457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spc="300" dirty="0"/>
              <a:t>NULL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71565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10" grpId="0"/>
      <p:bldP spid="10" grpId="1"/>
      <p:bldP spid="11" grpId="0"/>
      <p:bldP spid="11" grpId="1"/>
      <p:bldP spid="15" grpId="0"/>
      <p:bldP spid="21" grpId="0" animBg="1"/>
      <p:bldP spid="22" grpId="0" animBg="1"/>
      <p:bldP spid="25" grpId="0"/>
      <p:bldP spid="26" grpId="0"/>
      <p:bldP spid="27" grpId="0"/>
      <p:bldP spid="4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單箭頭接點 4"/>
          <p:cNvCxnSpPr/>
          <p:nvPr/>
        </p:nvCxnSpPr>
        <p:spPr>
          <a:xfrm flipH="1">
            <a:off x="6238893" y="2911926"/>
            <a:ext cx="443780" cy="6321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直線單箭頭接點 5"/>
          <p:cNvCxnSpPr/>
          <p:nvPr/>
        </p:nvCxnSpPr>
        <p:spPr>
          <a:xfrm>
            <a:off x="7033109" y="2889348"/>
            <a:ext cx="496606" cy="6547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橢圓 6"/>
          <p:cNvSpPr/>
          <p:nvPr/>
        </p:nvSpPr>
        <p:spPr>
          <a:xfrm>
            <a:off x="5724128" y="3544104"/>
            <a:ext cx="718698" cy="72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45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cxnSp>
        <p:nvCxnSpPr>
          <p:cNvPr id="8" name="直線單箭頭接點 7"/>
          <p:cNvCxnSpPr/>
          <p:nvPr/>
        </p:nvCxnSpPr>
        <p:spPr>
          <a:xfrm flipH="1">
            <a:off x="5469119" y="4203278"/>
            <a:ext cx="443780" cy="6321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>
            <a:off x="6281750" y="4207378"/>
            <a:ext cx="496606" cy="6547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5129855" y="4901098"/>
            <a:ext cx="7457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spc="300" dirty="0"/>
              <a:t>NULL</a:t>
            </a:r>
            <a:endParaRPr lang="zh-TW" altLang="en-US" sz="2000" dirty="0"/>
          </a:p>
        </p:txBody>
      </p:sp>
      <p:sp>
        <p:nvSpPr>
          <p:cNvPr id="11" name="矩形 10"/>
          <p:cNvSpPr/>
          <p:nvPr/>
        </p:nvSpPr>
        <p:spPr>
          <a:xfrm>
            <a:off x="6151505" y="4889322"/>
            <a:ext cx="7457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spc="300" dirty="0"/>
              <a:t>NULL</a:t>
            </a:r>
            <a:endParaRPr lang="zh-TW" altLang="en-US" sz="2000" dirty="0"/>
          </a:p>
        </p:txBody>
      </p:sp>
      <p:cxnSp>
        <p:nvCxnSpPr>
          <p:cNvPr id="13" name="直線單箭頭接點 12"/>
          <p:cNvCxnSpPr/>
          <p:nvPr/>
        </p:nvCxnSpPr>
        <p:spPr>
          <a:xfrm flipH="1">
            <a:off x="7231625" y="4214382"/>
            <a:ext cx="443780" cy="6321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>
            <a:off x="7950998" y="4191804"/>
            <a:ext cx="496606" cy="6547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6989945" y="4889322"/>
            <a:ext cx="7457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spc="300" dirty="0"/>
              <a:t>NULL</a:t>
            </a:r>
            <a:endParaRPr lang="zh-TW" altLang="en-US" sz="2000" dirty="0"/>
          </a:p>
        </p:txBody>
      </p:sp>
      <p:sp>
        <p:nvSpPr>
          <p:cNvPr id="21" name="橢圓 20"/>
          <p:cNvSpPr/>
          <p:nvPr/>
        </p:nvSpPr>
        <p:spPr>
          <a:xfrm>
            <a:off x="6460783" y="2191926"/>
            <a:ext cx="718698" cy="72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56</a:t>
            </a:r>
            <a:endParaRPr lang="zh-TW" altLang="en-US" sz="1400" dirty="0"/>
          </a:p>
        </p:txBody>
      </p:sp>
      <p:sp>
        <p:nvSpPr>
          <p:cNvPr id="22" name="橢圓 21"/>
          <p:cNvSpPr/>
          <p:nvPr/>
        </p:nvSpPr>
        <p:spPr>
          <a:xfrm>
            <a:off x="7447715" y="3494382"/>
            <a:ext cx="718698" cy="72000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67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8074736" y="4862134"/>
            <a:ext cx="7457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spc="300" dirty="0"/>
              <a:t>NULL</a:t>
            </a:r>
            <a:endParaRPr lang="zh-TW" altLang="en-US" sz="2000" dirty="0"/>
          </a:p>
        </p:txBody>
      </p:sp>
      <p:sp>
        <p:nvSpPr>
          <p:cNvPr id="26" name="矩形 25"/>
          <p:cNvSpPr/>
          <p:nvPr/>
        </p:nvSpPr>
        <p:spPr>
          <a:xfrm>
            <a:off x="7505156" y="2087968"/>
            <a:ext cx="6612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spc="300" dirty="0" err="1">
                <a:solidFill>
                  <a:srgbClr val="FF0000"/>
                </a:solidFill>
              </a:rPr>
              <a:t>ptr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357784" y="764704"/>
            <a:ext cx="8785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spc="300" dirty="0" err="1">
                <a:solidFill>
                  <a:srgbClr val="FF0000"/>
                </a:solidFill>
              </a:rPr>
              <a:t>ptr_f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28" name="直線單箭頭接點 27"/>
          <p:cNvCxnSpPr/>
          <p:nvPr/>
        </p:nvCxnSpPr>
        <p:spPr>
          <a:xfrm>
            <a:off x="6760492" y="1124744"/>
            <a:ext cx="17864" cy="9632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>
            <a:off x="7815613" y="2457300"/>
            <a:ext cx="0" cy="10370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7380312" y="3554479"/>
            <a:ext cx="7457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spc="300" dirty="0"/>
              <a:t>NULL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25084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  <p:bldP spid="11" grpId="0"/>
      <p:bldP spid="15" grpId="0"/>
      <p:bldP spid="15" grpId="1"/>
      <p:bldP spid="21" grpId="0" animBg="1"/>
      <p:bldP spid="22" grpId="0" animBg="1"/>
      <p:bldP spid="22" grpId="1" animBg="1"/>
      <p:bldP spid="25" grpId="0"/>
      <p:bldP spid="25" grpId="1"/>
      <p:bldP spid="26" grpId="0"/>
      <p:bldP spid="27" grpId="0"/>
      <p:bldP spid="4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323528" y="188640"/>
            <a:ext cx="5112568" cy="879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b="1" spc="300" dirty="0"/>
              <a:t>else if(</a:t>
            </a:r>
            <a:r>
              <a:rPr lang="en-US" altLang="zh-TW" b="1" spc="300" dirty="0" err="1"/>
              <a:t>ptr</a:t>
            </a:r>
            <a:r>
              <a:rPr lang="en-US" altLang="zh-TW" b="1" spc="300" dirty="0"/>
              <a:t>-&gt;left == NULL)                      </a:t>
            </a:r>
          </a:p>
          <a:p>
            <a:pPr>
              <a:lnSpc>
                <a:spcPct val="150000"/>
              </a:lnSpc>
            </a:pPr>
            <a:r>
              <a:rPr lang="en-US" altLang="zh-TW" b="1" spc="300" dirty="0">
                <a:solidFill>
                  <a:srgbClr val="00B0F0"/>
                </a:solidFill>
              </a:rPr>
              <a:t>//</a:t>
            </a:r>
            <a:r>
              <a:rPr lang="zh-TW" altLang="en-US" b="1" spc="300" dirty="0">
                <a:solidFill>
                  <a:srgbClr val="00B0F0"/>
                </a:solidFill>
              </a:rPr>
              <a:t>要刪的數沒有左子樹但有右子樹 </a:t>
            </a:r>
          </a:p>
        </p:txBody>
      </p:sp>
      <p:cxnSp>
        <p:nvCxnSpPr>
          <p:cNvPr id="31" name="直線單箭頭接點 30"/>
          <p:cNvCxnSpPr/>
          <p:nvPr/>
        </p:nvCxnSpPr>
        <p:spPr>
          <a:xfrm flipH="1">
            <a:off x="6238893" y="2911926"/>
            <a:ext cx="443780" cy="6321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/>
          <p:nvPr/>
        </p:nvCxnSpPr>
        <p:spPr>
          <a:xfrm>
            <a:off x="7033109" y="2889348"/>
            <a:ext cx="496606" cy="6547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/>
          <p:nvPr/>
        </p:nvCxnSpPr>
        <p:spPr>
          <a:xfrm flipH="1">
            <a:off x="7231625" y="4214382"/>
            <a:ext cx="443780" cy="6321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/>
          <p:nvPr/>
        </p:nvCxnSpPr>
        <p:spPr>
          <a:xfrm>
            <a:off x="7950998" y="4191804"/>
            <a:ext cx="496606" cy="6547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6989945" y="4889322"/>
            <a:ext cx="7457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spc="300" dirty="0"/>
              <a:t>NULL</a:t>
            </a:r>
            <a:endParaRPr lang="zh-TW" altLang="en-US" sz="2000" dirty="0"/>
          </a:p>
        </p:txBody>
      </p:sp>
      <p:sp>
        <p:nvSpPr>
          <p:cNvPr id="45" name="橢圓 44"/>
          <p:cNvSpPr/>
          <p:nvPr/>
        </p:nvSpPr>
        <p:spPr>
          <a:xfrm>
            <a:off x="6460783" y="2191926"/>
            <a:ext cx="718698" cy="72000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56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46" name="橢圓 45"/>
          <p:cNvSpPr/>
          <p:nvPr/>
        </p:nvSpPr>
        <p:spPr>
          <a:xfrm>
            <a:off x="7447715" y="3494382"/>
            <a:ext cx="718698" cy="72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67</a:t>
            </a:r>
            <a:endParaRPr lang="zh-TW" altLang="en-US" sz="1400" dirty="0"/>
          </a:p>
        </p:txBody>
      </p:sp>
      <p:sp>
        <p:nvSpPr>
          <p:cNvPr id="47" name="矩形 46"/>
          <p:cNvSpPr/>
          <p:nvPr/>
        </p:nvSpPr>
        <p:spPr>
          <a:xfrm>
            <a:off x="8074736" y="4862134"/>
            <a:ext cx="7457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spc="300" dirty="0"/>
              <a:t>NULL</a:t>
            </a:r>
            <a:endParaRPr lang="zh-TW" altLang="en-US" sz="2000" dirty="0"/>
          </a:p>
        </p:txBody>
      </p:sp>
      <p:sp>
        <p:nvSpPr>
          <p:cNvPr id="48" name="矩形 47"/>
          <p:cNvSpPr/>
          <p:nvPr/>
        </p:nvSpPr>
        <p:spPr>
          <a:xfrm>
            <a:off x="6948264" y="1244062"/>
            <a:ext cx="6612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spc="300" dirty="0" err="1">
                <a:solidFill>
                  <a:srgbClr val="FF0000"/>
                </a:solidFill>
              </a:rPr>
              <a:t>ptr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6588224" y="755412"/>
            <a:ext cx="8785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spc="300" dirty="0" err="1">
                <a:solidFill>
                  <a:srgbClr val="FF0000"/>
                </a:solidFill>
              </a:rPr>
              <a:t>ptr_f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55" name="直線單箭頭接點 54"/>
          <p:cNvCxnSpPr/>
          <p:nvPr/>
        </p:nvCxnSpPr>
        <p:spPr>
          <a:xfrm>
            <a:off x="6823004" y="1124744"/>
            <a:ext cx="17864" cy="9632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/>
          <p:nvPr/>
        </p:nvCxnSpPr>
        <p:spPr>
          <a:xfrm>
            <a:off x="7136107" y="1613394"/>
            <a:ext cx="0" cy="5484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5691009" y="3654327"/>
            <a:ext cx="7457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spc="300" dirty="0"/>
              <a:t>NULL</a:t>
            </a:r>
            <a:endParaRPr lang="zh-TW" altLang="en-US" sz="2000" dirty="0"/>
          </a:p>
        </p:txBody>
      </p:sp>
      <p:sp>
        <p:nvSpPr>
          <p:cNvPr id="60" name="矩形 59"/>
          <p:cNvSpPr/>
          <p:nvPr/>
        </p:nvSpPr>
        <p:spPr>
          <a:xfrm>
            <a:off x="6027550" y="400157"/>
            <a:ext cx="744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spc="300" dirty="0"/>
              <a:t>root</a:t>
            </a:r>
            <a:endParaRPr lang="zh-TW" altLang="en-US" dirty="0"/>
          </a:p>
        </p:txBody>
      </p:sp>
      <p:cxnSp>
        <p:nvCxnSpPr>
          <p:cNvPr id="61" name="直線單箭頭接點 60"/>
          <p:cNvCxnSpPr/>
          <p:nvPr/>
        </p:nvCxnSpPr>
        <p:spPr>
          <a:xfrm>
            <a:off x="6512643" y="769489"/>
            <a:ext cx="0" cy="13184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7392829" y="2148039"/>
            <a:ext cx="744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spc="300" dirty="0"/>
              <a:t>root</a:t>
            </a:r>
            <a:endParaRPr lang="zh-TW" altLang="en-US" dirty="0"/>
          </a:p>
        </p:txBody>
      </p:sp>
      <p:cxnSp>
        <p:nvCxnSpPr>
          <p:cNvPr id="65" name="直線單箭頭接點 64"/>
          <p:cNvCxnSpPr/>
          <p:nvPr/>
        </p:nvCxnSpPr>
        <p:spPr>
          <a:xfrm>
            <a:off x="7787532" y="2551926"/>
            <a:ext cx="0" cy="8545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6427095" y="2207515"/>
            <a:ext cx="7457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spc="300" dirty="0"/>
              <a:t>NULL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17953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 animBg="1"/>
      <p:bldP spid="45" grpId="1" animBg="1"/>
      <p:bldP spid="46" grpId="0" animBg="1"/>
      <p:bldP spid="47" grpId="0"/>
      <p:bldP spid="48" grpId="0"/>
      <p:bldP spid="54" grpId="0"/>
      <p:bldP spid="57" grpId="0"/>
      <p:bldP spid="57" grpId="1"/>
      <p:bldP spid="60" grpId="0"/>
      <p:bldP spid="60" grpId="1"/>
      <p:bldP spid="64" grpId="0"/>
      <p:bldP spid="6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單箭頭接點 3"/>
          <p:cNvCxnSpPr/>
          <p:nvPr/>
        </p:nvCxnSpPr>
        <p:spPr>
          <a:xfrm flipH="1">
            <a:off x="6205870" y="2027202"/>
            <a:ext cx="443780" cy="6321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" name="直線單箭頭接點 4"/>
          <p:cNvCxnSpPr/>
          <p:nvPr/>
        </p:nvCxnSpPr>
        <p:spPr>
          <a:xfrm>
            <a:off x="7000086" y="2004624"/>
            <a:ext cx="496606" cy="6547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橢圓 5"/>
          <p:cNvSpPr/>
          <p:nvPr/>
        </p:nvSpPr>
        <p:spPr>
          <a:xfrm>
            <a:off x="5691105" y="2659380"/>
            <a:ext cx="718698" cy="72000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45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cxnSp>
        <p:nvCxnSpPr>
          <p:cNvPr id="7" name="直線單箭頭接點 6"/>
          <p:cNvCxnSpPr/>
          <p:nvPr/>
        </p:nvCxnSpPr>
        <p:spPr>
          <a:xfrm flipH="1">
            <a:off x="5436096" y="3318554"/>
            <a:ext cx="443780" cy="6321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>
            <a:off x="6248727" y="3322654"/>
            <a:ext cx="262365" cy="6280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5076056" y="4016374"/>
            <a:ext cx="7457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spc="300" dirty="0"/>
              <a:t>NULL</a:t>
            </a:r>
            <a:endParaRPr lang="zh-TW" altLang="en-US" sz="2000" dirty="0"/>
          </a:p>
        </p:txBody>
      </p:sp>
      <p:cxnSp>
        <p:nvCxnSpPr>
          <p:cNvPr id="11" name="直線單箭頭接點 10"/>
          <p:cNvCxnSpPr/>
          <p:nvPr/>
        </p:nvCxnSpPr>
        <p:spPr>
          <a:xfrm flipH="1">
            <a:off x="7388879" y="3264356"/>
            <a:ext cx="253503" cy="6321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stCxn id="15" idx="5"/>
          </p:cNvCxnSpPr>
          <p:nvPr/>
        </p:nvCxnSpPr>
        <p:spPr>
          <a:xfrm>
            <a:off x="8028139" y="3224216"/>
            <a:ext cx="386442" cy="7376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7066624" y="4004598"/>
            <a:ext cx="7457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spc="300" dirty="0"/>
              <a:t>NULL</a:t>
            </a:r>
            <a:endParaRPr lang="zh-TW" altLang="en-US" sz="2000" dirty="0"/>
          </a:p>
        </p:txBody>
      </p:sp>
      <p:sp>
        <p:nvSpPr>
          <p:cNvPr id="14" name="橢圓 13"/>
          <p:cNvSpPr/>
          <p:nvPr/>
        </p:nvSpPr>
        <p:spPr>
          <a:xfrm>
            <a:off x="6427760" y="1307202"/>
            <a:ext cx="718698" cy="72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56</a:t>
            </a:r>
            <a:endParaRPr lang="zh-TW" altLang="en-US" sz="1400" dirty="0"/>
          </a:p>
        </p:txBody>
      </p:sp>
      <p:sp>
        <p:nvSpPr>
          <p:cNvPr id="15" name="橢圓 14"/>
          <p:cNvSpPr/>
          <p:nvPr/>
        </p:nvSpPr>
        <p:spPr>
          <a:xfrm>
            <a:off x="7414692" y="2609658"/>
            <a:ext cx="718698" cy="72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67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041713" y="3977410"/>
            <a:ext cx="7457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spc="300" dirty="0"/>
              <a:t>NULL</a:t>
            </a:r>
            <a:endParaRPr lang="zh-TW" altLang="en-US" sz="2000" dirty="0"/>
          </a:p>
        </p:txBody>
      </p:sp>
      <p:sp>
        <p:nvSpPr>
          <p:cNvPr id="17" name="矩形 16"/>
          <p:cNvSpPr/>
          <p:nvPr/>
        </p:nvSpPr>
        <p:spPr>
          <a:xfrm>
            <a:off x="323528" y="188640"/>
            <a:ext cx="5112568" cy="879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b="1" spc="300" dirty="0"/>
              <a:t>else if(</a:t>
            </a:r>
            <a:r>
              <a:rPr lang="en-US" altLang="zh-TW" b="1" spc="300" dirty="0" err="1"/>
              <a:t>ptr</a:t>
            </a:r>
            <a:r>
              <a:rPr lang="en-US" altLang="zh-TW" b="1" spc="300" dirty="0"/>
              <a:t>-&gt;left == NULL)                      </a:t>
            </a:r>
          </a:p>
          <a:p>
            <a:pPr>
              <a:lnSpc>
                <a:spcPct val="150000"/>
              </a:lnSpc>
            </a:pPr>
            <a:r>
              <a:rPr lang="en-US" altLang="zh-TW" b="1" spc="300" dirty="0">
                <a:solidFill>
                  <a:srgbClr val="00B0F0"/>
                </a:solidFill>
              </a:rPr>
              <a:t>//</a:t>
            </a:r>
            <a:r>
              <a:rPr lang="zh-TW" altLang="en-US" b="1" spc="300" dirty="0">
                <a:solidFill>
                  <a:srgbClr val="00B0F0"/>
                </a:solidFill>
              </a:rPr>
              <a:t>要刪的數沒有左子樹但有右子樹 </a:t>
            </a:r>
          </a:p>
        </p:txBody>
      </p:sp>
      <p:cxnSp>
        <p:nvCxnSpPr>
          <p:cNvPr id="18" name="直線單箭頭接點 17"/>
          <p:cNvCxnSpPr/>
          <p:nvPr/>
        </p:nvCxnSpPr>
        <p:spPr>
          <a:xfrm flipH="1">
            <a:off x="5899639" y="4636239"/>
            <a:ext cx="385568" cy="5955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>
            <a:off x="6691727" y="4636239"/>
            <a:ext cx="482047" cy="6124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5292080" y="5267414"/>
            <a:ext cx="858893" cy="37693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zh-TW" altLang="en-US" sz="2000" b="1" spc="300" dirty="0"/>
              <a:t>NULL</a:t>
            </a:r>
            <a:endParaRPr lang="zh-TW" altLang="en-US" sz="2000" dirty="0"/>
          </a:p>
        </p:txBody>
      </p:sp>
      <p:sp>
        <p:nvSpPr>
          <p:cNvPr id="21" name="矩形 20"/>
          <p:cNvSpPr/>
          <p:nvPr/>
        </p:nvSpPr>
        <p:spPr>
          <a:xfrm>
            <a:off x="6691727" y="5284311"/>
            <a:ext cx="858893" cy="37693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zh-TW" altLang="en-US" sz="2000" b="1" spc="300" dirty="0"/>
              <a:t>NULL</a:t>
            </a:r>
            <a:endParaRPr lang="zh-TW" altLang="en-US" sz="2000" dirty="0"/>
          </a:p>
        </p:txBody>
      </p:sp>
      <p:sp>
        <p:nvSpPr>
          <p:cNvPr id="22" name="橢圓 21"/>
          <p:cNvSpPr/>
          <p:nvPr/>
        </p:nvSpPr>
        <p:spPr>
          <a:xfrm>
            <a:off x="6139806" y="4065558"/>
            <a:ext cx="742572" cy="6783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51</a:t>
            </a:r>
            <a:endParaRPr lang="zh-TW" altLang="en-US" sz="1400" dirty="0"/>
          </a:p>
        </p:txBody>
      </p:sp>
      <p:sp>
        <p:nvSpPr>
          <p:cNvPr id="36" name="矩形 35"/>
          <p:cNvSpPr/>
          <p:nvPr/>
        </p:nvSpPr>
        <p:spPr>
          <a:xfrm>
            <a:off x="5668875" y="1301718"/>
            <a:ext cx="6612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spc="300" dirty="0" err="1">
                <a:solidFill>
                  <a:srgbClr val="FF0000"/>
                </a:solidFill>
              </a:rPr>
              <a:t>ptr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314069" y="325528"/>
            <a:ext cx="8785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spc="300" dirty="0" err="1">
                <a:solidFill>
                  <a:srgbClr val="FF0000"/>
                </a:solidFill>
              </a:rPr>
              <a:t>ptr_f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38" name="直線單箭頭接點 37"/>
          <p:cNvCxnSpPr>
            <a:stCxn id="37" idx="2"/>
          </p:cNvCxnSpPr>
          <p:nvPr/>
        </p:nvCxnSpPr>
        <p:spPr>
          <a:xfrm>
            <a:off x="6753325" y="694860"/>
            <a:ext cx="0" cy="5018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>
            <a:off x="5929630" y="1651068"/>
            <a:ext cx="2143" cy="9424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 flipH="1">
            <a:off x="5623700" y="3262892"/>
            <a:ext cx="252536" cy="5796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4986484" y="3828611"/>
            <a:ext cx="7457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spc="300" dirty="0"/>
              <a:t>NULL</a:t>
            </a:r>
            <a:endParaRPr lang="zh-TW" altLang="en-US" sz="2000" dirty="0"/>
          </a:p>
        </p:txBody>
      </p:sp>
      <p:cxnSp>
        <p:nvCxnSpPr>
          <p:cNvPr id="51" name="直線單箭頭接點 50"/>
          <p:cNvCxnSpPr/>
          <p:nvPr/>
        </p:nvCxnSpPr>
        <p:spPr>
          <a:xfrm>
            <a:off x="6220796" y="3230061"/>
            <a:ext cx="241023" cy="6124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6092260" y="3878133"/>
            <a:ext cx="858893" cy="37693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zh-TW" altLang="en-US" sz="2000" b="1" spc="300" dirty="0"/>
              <a:t>NULL</a:t>
            </a:r>
            <a:endParaRPr lang="zh-TW" altLang="en-US" sz="2000" dirty="0"/>
          </a:p>
        </p:txBody>
      </p:sp>
      <p:sp>
        <p:nvSpPr>
          <p:cNvPr id="53" name="橢圓 52"/>
          <p:cNvSpPr/>
          <p:nvPr/>
        </p:nvSpPr>
        <p:spPr>
          <a:xfrm>
            <a:off x="5668875" y="2659380"/>
            <a:ext cx="742572" cy="6783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51</a:t>
            </a:r>
            <a:endParaRPr lang="zh-TW" altLang="en-US" sz="1400" dirty="0"/>
          </a:p>
        </p:txBody>
      </p:sp>
      <p:cxnSp>
        <p:nvCxnSpPr>
          <p:cNvPr id="58" name="直線單箭頭接點 57"/>
          <p:cNvCxnSpPr/>
          <p:nvPr/>
        </p:nvCxnSpPr>
        <p:spPr>
          <a:xfrm>
            <a:off x="5928416" y="1671050"/>
            <a:ext cx="0" cy="4512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5508104" y="2132856"/>
            <a:ext cx="745736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zh-TW" altLang="en-US" sz="2000" b="1" spc="300" dirty="0"/>
              <a:t>NULL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31544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9" grpId="0"/>
      <p:bldP spid="9" grpId="1"/>
      <p:bldP spid="13" grpId="0"/>
      <p:bldP spid="14" grpId="0" animBg="1"/>
      <p:bldP spid="15" grpId="0" animBg="1"/>
      <p:bldP spid="16" grpId="0"/>
      <p:bldP spid="20" grpId="0"/>
      <p:bldP spid="20" grpId="1"/>
      <p:bldP spid="21" grpId="0"/>
      <p:bldP spid="21" grpId="1"/>
      <p:bldP spid="22" grpId="0" animBg="1"/>
      <p:bldP spid="22" grpId="1" animBg="1"/>
      <p:bldP spid="36" grpId="0"/>
      <p:bldP spid="37" grpId="0"/>
      <p:bldP spid="50" grpId="0"/>
      <p:bldP spid="52" grpId="0"/>
      <p:bldP spid="53" grpId="0" animBg="1"/>
      <p:bldP spid="5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3528" y="188640"/>
            <a:ext cx="5832648" cy="879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b="1" spc="300" dirty="0"/>
              <a:t>else if(</a:t>
            </a:r>
            <a:r>
              <a:rPr lang="en-US" altLang="zh-TW" b="1" spc="300" dirty="0" err="1"/>
              <a:t>ptr</a:t>
            </a:r>
            <a:r>
              <a:rPr lang="en-US" altLang="zh-TW" b="1" spc="300" dirty="0"/>
              <a:t>-&gt;left == NULL)                      </a:t>
            </a:r>
          </a:p>
          <a:p>
            <a:pPr>
              <a:lnSpc>
                <a:spcPct val="150000"/>
              </a:lnSpc>
            </a:pPr>
            <a:r>
              <a:rPr lang="en-US" altLang="zh-TW" b="1" spc="300" dirty="0">
                <a:solidFill>
                  <a:srgbClr val="00B0F0"/>
                </a:solidFill>
              </a:rPr>
              <a:t>//</a:t>
            </a:r>
            <a:r>
              <a:rPr lang="zh-TW" altLang="en-US" b="1" spc="300" dirty="0">
                <a:solidFill>
                  <a:srgbClr val="00B0F0"/>
                </a:solidFill>
              </a:rPr>
              <a:t>要刪的數沒有左子樹但有右子樹 </a:t>
            </a:r>
          </a:p>
        </p:txBody>
      </p:sp>
      <p:cxnSp>
        <p:nvCxnSpPr>
          <p:cNvPr id="23" name="直線單箭頭接點 22"/>
          <p:cNvCxnSpPr/>
          <p:nvPr/>
        </p:nvCxnSpPr>
        <p:spPr>
          <a:xfrm flipH="1">
            <a:off x="5573560" y="2379108"/>
            <a:ext cx="427505" cy="5955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>
            <a:off x="6338650" y="2357837"/>
            <a:ext cx="478394" cy="6168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 flipH="1">
            <a:off x="4832017" y="3595668"/>
            <a:ext cx="427505" cy="5955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/>
          <p:nvPr/>
        </p:nvCxnSpPr>
        <p:spPr>
          <a:xfrm>
            <a:off x="5614846" y="3599531"/>
            <a:ext cx="478394" cy="6168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4505195" y="4253072"/>
            <a:ext cx="718387" cy="3769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spc="300" dirty="0"/>
              <a:t>NULL</a:t>
            </a:r>
            <a:endParaRPr lang="zh-TW" altLang="en-US" sz="2000" dirty="0"/>
          </a:p>
        </p:txBody>
      </p:sp>
      <p:sp>
        <p:nvSpPr>
          <p:cNvPr id="34" name="矩形 33"/>
          <p:cNvSpPr/>
          <p:nvPr/>
        </p:nvSpPr>
        <p:spPr>
          <a:xfrm>
            <a:off x="5489377" y="4241978"/>
            <a:ext cx="718387" cy="3769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spc="300" dirty="0"/>
              <a:t>NULL</a:t>
            </a:r>
            <a:endParaRPr lang="zh-TW" altLang="en-US" sz="2000" dirty="0"/>
          </a:p>
        </p:txBody>
      </p:sp>
      <p:cxnSp>
        <p:nvCxnSpPr>
          <p:cNvPr id="35" name="直線單箭頭接點 34"/>
          <p:cNvCxnSpPr/>
          <p:nvPr/>
        </p:nvCxnSpPr>
        <p:spPr>
          <a:xfrm flipH="1">
            <a:off x="6529885" y="3606129"/>
            <a:ext cx="427505" cy="5955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>
            <a:off x="7222876" y="3584859"/>
            <a:ext cx="478394" cy="6168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6297068" y="4241978"/>
            <a:ext cx="718387" cy="3769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spc="300" dirty="0"/>
              <a:t>NULL</a:t>
            </a:r>
            <a:endParaRPr lang="zh-TW" altLang="en-US" sz="2000" dirty="0"/>
          </a:p>
        </p:txBody>
      </p:sp>
      <p:sp>
        <p:nvSpPr>
          <p:cNvPr id="38" name="橢圓 37"/>
          <p:cNvSpPr/>
          <p:nvPr/>
        </p:nvSpPr>
        <p:spPr>
          <a:xfrm>
            <a:off x="5787313" y="1700808"/>
            <a:ext cx="742572" cy="6783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56</a:t>
            </a:r>
            <a:endParaRPr lang="zh-TW" altLang="en-US" sz="1400" dirty="0"/>
          </a:p>
        </p:txBody>
      </p:sp>
      <p:cxnSp>
        <p:nvCxnSpPr>
          <p:cNvPr id="42" name="直線單箭頭接點 41"/>
          <p:cNvCxnSpPr/>
          <p:nvPr/>
        </p:nvCxnSpPr>
        <p:spPr>
          <a:xfrm flipH="1">
            <a:off x="7313507" y="4797152"/>
            <a:ext cx="385568" cy="5955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/>
          <p:nvPr/>
        </p:nvCxnSpPr>
        <p:spPr>
          <a:xfrm>
            <a:off x="8105595" y="4797152"/>
            <a:ext cx="482047" cy="6124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6705948" y="5428327"/>
            <a:ext cx="858893" cy="37693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zh-TW" altLang="en-US" sz="2000" b="1" spc="300" dirty="0"/>
              <a:t>NULL</a:t>
            </a:r>
            <a:endParaRPr lang="zh-TW" altLang="en-US" sz="2000" dirty="0"/>
          </a:p>
        </p:txBody>
      </p:sp>
      <p:sp>
        <p:nvSpPr>
          <p:cNvPr id="46" name="矩形 45"/>
          <p:cNvSpPr/>
          <p:nvPr/>
        </p:nvSpPr>
        <p:spPr>
          <a:xfrm>
            <a:off x="8105595" y="5445224"/>
            <a:ext cx="858893" cy="37693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zh-TW" altLang="en-US" sz="2000" b="1" spc="300" dirty="0"/>
              <a:t>NULL</a:t>
            </a:r>
            <a:endParaRPr lang="zh-TW" altLang="en-US" sz="2000" dirty="0"/>
          </a:p>
        </p:txBody>
      </p:sp>
      <p:sp>
        <p:nvSpPr>
          <p:cNvPr id="47" name="橢圓 46"/>
          <p:cNvSpPr/>
          <p:nvPr/>
        </p:nvSpPr>
        <p:spPr>
          <a:xfrm>
            <a:off x="5093675" y="2927829"/>
            <a:ext cx="742572" cy="6783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45</a:t>
            </a:r>
            <a:endParaRPr lang="zh-TW" altLang="en-US" sz="1400" dirty="0"/>
          </a:p>
        </p:txBody>
      </p:sp>
      <p:sp>
        <p:nvSpPr>
          <p:cNvPr id="48" name="橢圓 47"/>
          <p:cNvSpPr/>
          <p:nvPr/>
        </p:nvSpPr>
        <p:spPr>
          <a:xfrm>
            <a:off x="6684766" y="2927829"/>
            <a:ext cx="742572" cy="67830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67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49" name="橢圓 48"/>
          <p:cNvSpPr/>
          <p:nvPr/>
        </p:nvSpPr>
        <p:spPr>
          <a:xfrm>
            <a:off x="7553674" y="4226471"/>
            <a:ext cx="742572" cy="6783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83</a:t>
            </a:r>
            <a:endParaRPr lang="zh-TW" altLang="en-US" sz="1400" dirty="0"/>
          </a:p>
        </p:txBody>
      </p:sp>
      <p:sp>
        <p:nvSpPr>
          <p:cNvPr id="50" name="矩形 49"/>
          <p:cNvSpPr/>
          <p:nvPr/>
        </p:nvSpPr>
        <p:spPr>
          <a:xfrm>
            <a:off x="6760492" y="1504698"/>
            <a:ext cx="6612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spc="300" dirty="0" err="1">
                <a:solidFill>
                  <a:srgbClr val="FF0000"/>
                </a:solidFill>
              </a:rPr>
              <a:t>ptr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5724128" y="305536"/>
            <a:ext cx="8785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spc="300" dirty="0" err="1">
                <a:solidFill>
                  <a:srgbClr val="FF0000"/>
                </a:solidFill>
              </a:rPr>
              <a:t>ptr_f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52" name="直線單箭頭接點 51"/>
          <p:cNvCxnSpPr/>
          <p:nvPr/>
        </p:nvCxnSpPr>
        <p:spPr>
          <a:xfrm>
            <a:off x="6126836" y="665576"/>
            <a:ext cx="17864" cy="9632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/>
          <p:nvPr/>
        </p:nvCxnSpPr>
        <p:spPr>
          <a:xfrm>
            <a:off x="7070949" y="1874030"/>
            <a:ext cx="0" cy="10370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/>
          <p:nvPr/>
        </p:nvCxnSpPr>
        <p:spPr>
          <a:xfrm>
            <a:off x="7052293" y="1866496"/>
            <a:ext cx="0" cy="6031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6850008" y="2466199"/>
            <a:ext cx="745736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zh-TW" altLang="en-US" sz="2000" b="1" spc="300" dirty="0"/>
              <a:t>NULL</a:t>
            </a:r>
            <a:endParaRPr lang="zh-TW" altLang="en-US" sz="2000" dirty="0"/>
          </a:p>
        </p:txBody>
      </p:sp>
      <p:cxnSp>
        <p:nvCxnSpPr>
          <p:cNvPr id="80" name="直線單箭頭接點 79"/>
          <p:cNvCxnSpPr/>
          <p:nvPr/>
        </p:nvCxnSpPr>
        <p:spPr>
          <a:xfrm flipH="1">
            <a:off x="6528169" y="3584859"/>
            <a:ext cx="427505" cy="5955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1" name="矩形 80"/>
          <p:cNvSpPr/>
          <p:nvPr/>
        </p:nvSpPr>
        <p:spPr>
          <a:xfrm>
            <a:off x="6295352" y="4220708"/>
            <a:ext cx="718387" cy="3769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spc="300" dirty="0"/>
              <a:t>NULL</a:t>
            </a:r>
            <a:endParaRPr lang="zh-TW" altLang="en-US" sz="2000" dirty="0"/>
          </a:p>
        </p:txBody>
      </p:sp>
      <p:cxnSp>
        <p:nvCxnSpPr>
          <p:cNvPr id="82" name="直線單箭頭接點 81"/>
          <p:cNvCxnSpPr/>
          <p:nvPr/>
        </p:nvCxnSpPr>
        <p:spPr>
          <a:xfrm>
            <a:off x="7164288" y="3556119"/>
            <a:ext cx="482047" cy="6124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3" name="矩形 82"/>
          <p:cNvSpPr/>
          <p:nvPr/>
        </p:nvSpPr>
        <p:spPr>
          <a:xfrm>
            <a:off x="7164288" y="4204191"/>
            <a:ext cx="858893" cy="37693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zh-TW" altLang="en-US" sz="2000" b="1" spc="300" dirty="0"/>
              <a:t>NULL</a:t>
            </a:r>
            <a:endParaRPr lang="zh-TW" altLang="en-US" sz="2000" dirty="0"/>
          </a:p>
        </p:txBody>
      </p:sp>
      <p:sp>
        <p:nvSpPr>
          <p:cNvPr id="84" name="橢圓 83"/>
          <p:cNvSpPr/>
          <p:nvPr/>
        </p:nvSpPr>
        <p:spPr>
          <a:xfrm>
            <a:off x="6684766" y="2927829"/>
            <a:ext cx="742572" cy="6783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83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7337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7" grpId="0"/>
      <p:bldP spid="37" grpId="1"/>
      <p:bldP spid="38" grpId="0" animBg="1"/>
      <p:bldP spid="45" grpId="0"/>
      <p:bldP spid="45" grpId="1"/>
      <p:bldP spid="46" grpId="0"/>
      <p:bldP spid="46" grpId="1"/>
      <p:bldP spid="47" grpId="0" animBg="1"/>
      <p:bldP spid="48" grpId="0" animBg="1"/>
      <p:bldP spid="48" grpId="1" animBg="1"/>
      <p:bldP spid="49" grpId="0" animBg="1"/>
      <p:bldP spid="49" grpId="1" animBg="1"/>
      <p:bldP spid="50" grpId="0"/>
      <p:bldP spid="51" grpId="0"/>
      <p:bldP spid="55" grpId="0"/>
      <p:bldP spid="81" grpId="0"/>
      <p:bldP spid="83" grpId="0"/>
      <p:bldP spid="8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323528" y="188640"/>
            <a:ext cx="5112568" cy="879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b="1" spc="300" dirty="0"/>
              <a:t>else if(</a:t>
            </a:r>
            <a:r>
              <a:rPr lang="en-US" altLang="zh-TW" b="1" spc="300" dirty="0" err="1"/>
              <a:t>ptr</a:t>
            </a:r>
            <a:r>
              <a:rPr lang="en-US" altLang="zh-TW" b="1" spc="300" dirty="0"/>
              <a:t>-&gt;right == NULL)                     </a:t>
            </a:r>
            <a:r>
              <a:rPr lang="en-US" altLang="zh-TW" b="1" spc="300" dirty="0">
                <a:solidFill>
                  <a:srgbClr val="00B0F0"/>
                </a:solidFill>
              </a:rPr>
              <a:t>//</a:t>
            </a:r>
            <a:r>
              <a:rPr lang="zh-TW" altLang="en-US" b="1" spc="300" dirty="0">
                <a:solidFill>
                  <a:srgbClr val="00B0F0"/>
                </a:solidFill>
              </a:rPr>
              <a:t>要刪的數沒有右子樹但有左子樹</a:t>
            </a:r>
          </a:p>
        </p:txBody>
      </p:sp>
      <p:cxnSp>
        <p:nvCxnSpPr>
          <p:cNvPr id="31" name="直線單箭頭接點 30"/>
          <p:cNvCxnSpPr/>
          <p:nvPr/>
        </p:nvCxnSpPr>
        <p:spPr>
          <a:xfrm flipH="1">
            <a:off x="6238893" y="2911926"/>
            <a:ext cx="443780" cy="6321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/>
          <p:nvPr/>
        </p:nvCxnSpPr>
        <p:spPr>
          <a:xfrm>
            <a:off x="7033109" y="2889348"/>
            <a:ext cx="496606" cy="6547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/>
          <p:nvPr/>
        </p:nvCxnSpPr>
        <p:spPr>
          <a:xfrm flipH="1">
            <a:off x="5677776" y="4298166"/>
            <a:ext cx="443780" cy="6321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/>
          <p:nvPr/>
        </p:nvCxnSpPr>
        <p:spPr>
          <a:xfrm>
            <a:off x="6397149" y="4275588"/>
            <a:ext cx="496606" cy="6547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5436096" y="4973106"/>
            <a:ext cx="7457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spc="300" dirty="0"/>
              <a:t>NULL</a:t>
            </a:r>
            <a:endParaRPr lang="zh-TW" altLang="en-US" sz="2000" dirty="0"/>
          </a:p>
        </p:txBody>
      </p:sp>
      <p:sp>
        <p:nvSpPr>
          <p:cNvPr id="45" name="橢圓 44"/>
          <p:cNvSpPr/>
          <p:nvPr/>
        </p:nvSpPr>
        <p:spPr>
          <a:xfrm>
            <a:off x="6460783" y="2191926"/>
            <a:ext cx="718698" cy="72000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56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46" name="橢圓 45"/>
          <p:cNvSpPr/>
          <p:nvPr/>
        </p:nvSpPr>
        <p:spPr>
          <a:xfrm>
            <a:off x="5893866" y="3578166"/>
            <a:ext cx="718698" cy="720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45</a:t>
            </a:r>
            <a:endParaRPr lang="zh-TW" altLang="en-US" sz="1400" dirty="0"/>
          </a:p>
        </p:txBody>
      </p:sp>
      <p:sp>
        <p:nvSpPr>
          <p:cNvPr id="47" name="矩形 46"/>
          <p:cNvSpPr/>
          <p:nvPr/>
        </p:nvSpPr>
        <p:spPr>
          <a:xfrm>
            <a:off x="6520887" y="4945918"/>
            <a:ext cx="7457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spc="300" dirty="0"/>
              <a:t>NULL</a:t>
            </a:r>
            <a:endParaRPr lang="zh-TW" altLang="en-US" sz="2000" dirty="0"/>
          </a:p>
        </p:txBody>
      </p:sp>
      <p:sp>
        <p:nvSpPr>
          <p:cNvPr id="48" name="矩形 47"/>
          <p:cNvSpPr/>
          <p:nvPr/>
        </p:nvSpPr>
        <p:spPr>
          <a:xfrm>
            <a:off x="6948264" y="1244062"/>
            <a:ext cx="6612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spc="300" dirty="0" err="1">
                <a:solidFill>
                  <a:srgbClr val="FF0000"/>
                </a:solidFill>
              </a:rPr>
              <a:t>ptr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6588224" y="755412"/>
            <a:ext cx="8785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spc="300" dirty="0" err="1">
                <a:solidFill>
                  <a:srgbClr val="FF0000"/>
                </a:solidFill>
              </a:rPr>
              <a:t>ptr_f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55" name="直線單箭頭接點 54"/>
          <p:cNvCxnSpPr/>
          <p:nvPr/>
        </p:nvCxnSpPr>
        <p:spPr>
          <a:xfrm>
            <a:off x="6823004" y="1124744"/>
            <a:ext cx="17864" cy="9632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/>
          <p:nvPr/>
        </p:nvCxnSpPr>
        <p:spPr>
          <a:xfrm>
            <a:off x="7136107" y="1613394"/>
            <a:ext cx="0" cy="5484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7210640" y="3654327"/>
            <a:ext cx="7457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spc="300" dirty="0"/>
              <a:t>NULL</a:t>
            </a:r>
            <a:endParaRPr lang="zh-TW" altLang="en-US" sz="2000" dirty="0"/>
          </a:p>
        </p:txBody>
      </p:sp>
      <p:sp>
        <p:nvSpPr>
          <p:cNvPr id="60" name="矩形 59"/>
          <p:cNvSpPr/>
          <p:nvPr/>
        </p:nvSpPr>
        <p:spPr>
          <a:xfrm>
            <a:off x="6027550" y="400157"/>
            <a:ext cx="744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spc="300" dirty="0"/>
              <a:t>root</a:t>
            </a:r>
            <a:endParaRPr lang="zh-TW" altLang="en-US" dirty="0"/>
          </a:p>
        </p:txBody>
      </p:sp>
      <p:cxnSp>
        <p:nvCxnSpPr>
          <p:cNvPr id="61" name="直線單箭頭接點 60"/>
          <p:cNvCxnSpPr/>
          <p:nvPr/>
        </p:nvCxnSpPr>
        <p:spPr>
          <a:xfrm>
            <a:off x="6512643" y="769489"/>
            <a:ext cx="0" cy="13184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5549391" y="2191926"/>
            <a:ext cx="744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spc="300" dirty="0"/>
              <a:t>root</a:t>
            </a:r>
            <a:endParaRPr lang="zh-TW" altLang="en-US" dirty="0"/>
          </a:p>
        </p:txBody>
      </p:sp>
      <p:cxnSp>
        <p:nvCxnSpPr>
          <p:cNvPr id="65" name="直線單箭頭接點 64"/>
          <p:cNvCxnSpPr/>
          <p:nvPr/>
        </p:nvCxnSpPr>
        <p:spPr>
          <a:xfrm>
            <a:off x="5944094" y="2595813"/>
            <a:ext cx="0" cy="8545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6562568" y="2207515"/>
            <a:ext cx="7457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spc="300" dirty="0"/>
              <a:t>NULL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11103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 animBg="1"/>
      <p:bldP spid="45" grpId="1" animBg="1"/>
      <p:bldP spid="46" grpId="0" animBg="1"/>
      <p:bldP spid="47" grpId="0"/>
      <p:bldP spid="48" grpId="0"/>
      <p:bldP spid="54" grpId="0"/>
      <p:bldP spid="57" grpId="0"/>
      <p:bldP spid="57" grpId="1"/>
      <p:bldP spid="60" grpId="0"/>
      <p:bldP spid="60" grpId="1"/>
      <p:bldP spid="64" grpId="0"/>
      <p:bldP spid="66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1173</TotalTime>
  <Words>707</Words>
  <Application>Microsoft Office PowerPoint</Application>
  <PresentationFormat>如螢幕大小 (4:3)</PresentationFormat>
  <Paragraphs>223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9" baseType="lpstr">
      <vt:lpstr>微軟正黑體</vt:lpstr>
      <vt:lpstr>新細明體</vt:lpstr>
      <vt:lpstr>Arial</vt:lpstr>
      <vt:lpstr>Calibri</vt:lpstr>
      <vt:lpstr>Office 佈景主題</vt:lpstr>
      <vt:lpstr>刪除(delete)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csyang</dc:creator>
  <cp:lastModifiedBy>曾韋瑄</cp:lastModifiedBy>
  <cp:revision>54</cp:revision>
  <dcterms:created xsi:type="dcterms:W3CDTF">2017-12-12T02:29:38Z</dcterms:created>
  <dcterms:modified xsi:type="dcterms:W3CDTF">2022-12-18T19:49:04Z</dcterms:modified>
</cp:coreProperties>
</file>