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F7E86-44C7-4AD0-91B3-0CD55EDD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D930E0-0BE4-4868-9F3D-7E11E44F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5F355-57C8-49EB-9861-89EBB194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DF22B2-607D-455F-82D5-431E2B97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9B546-A45E-4C38-86F8-EDD863F1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3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15826-A61E-475C-8793-EC6456A6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B300B8-262D-4FB3-8E7B-24974CEB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DBFAB-19D3-4558-9244-75FE0C3F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A2CED-0C07-4D92-AE1F-8131D385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48955-95AC-4D30-A7A2-C3B57CF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6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9AAE6-6EB5-4F16-8F9D-47152805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61903E-D954-4B7A-A720-F8CFC1EE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23DF9-C493-44E6-9A8A-3D688C5D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5D974-698A-4210-88CD-14275E88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27E19-C2F1-46F7-B655-44D71EB2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3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BC941-C19B-45B9-B713-187D1356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2AC8A-9611-40D5-8013-A05E0CAD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98222-DAEE-46B4-8BE1-88A39A9C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3E3D7-C2B6-42BA-B38E-5CD29000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5843C-AD68-47E6-A3A0-FCA192A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8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441E9-50D3-4794-BC94-44481CE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70ABB-1E80-4E27-B973-5A23AF21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68C251-A718-48DD-BF27-BCB92EFE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7F1B1-CC73-44BA-84FF-12CE711A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9EB706-AAFA-49D1-83DF-08D48273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1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26B09-0218-4175-8135-05B480CC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B9811-0584-49FD-BB08-C2AE83C8E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F680D-5EF7-43D8-8702-75076A6D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3DEB94-DD40-4502-9766-FE9F0401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62119-4B8A-4417-89CA-3E585A1B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00835-2BC0-46C8-B141-348A6DE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0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35D94-1F55-4511-8F8B-BEBD2A2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0492F-85FC-4C54-B056-D3433886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59BC13-E7FD-46AE-B56B-909B6ADF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7F893B-B97E-40F6-9A80-11191265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086709-5FA7-4B80-80F2-A33297AB3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D20E26-D487-4D97-8238-BC730D0E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13C205-D150-41D2-BCD0-74A812E1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B383F0-0C38-4B3D-A41C-578EB3C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7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5D61D-E1D1-421D-9569-BE413BC6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AE9146-9136-44ED-B9D5-E7EFCB4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6270E-2C06-4FDF-974C-9AAA8BED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FB3F24-2676-4394-BA0F-A82A9DE5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73E30E-A2BB-4F69-9B60-FB35B443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A7ADE6-4861-41FA-A4B6-FDD7CA17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FAECAB-FF14-444D-ACB0-015F8524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8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FC99A-2582-4A53-8341-436EECD1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6600D-A2B8-4991-BB24-7BAEF117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8440F-3393-49CC-8ADF-2901D23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216F2-3DBD-4DC0-9851-DE418256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12C72-61C7-4F6E-B78E-4466CD4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B50F8E-FA89-4597-8AC0-5F65FE19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A2F17-E768-43EA-BA59-A7F1F230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08C32B-AEED-4AA8-8526-85462BCE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DEC49F-2CD1-4997-A695-07497FA7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E261C1-6042-4D7A-9814-B3A21270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0CBC0-1E47-4A6B-8C90-2DB38102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8A06C7-337C-4F50-AC41-3C64D834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93FF95-541A-4BC4-9AC5-7B7D716E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E97C97-4E00-47D2-8221-31DFC4D5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32814-E174-4353-912F-9BE43CD68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3401-8AD6-44BE-A407-EF400081799B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36834-3441-4E09-861C-B2A43819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AF679-4D2F-4873-BB24-2ED76B1B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D5BA-ECD5-4B18-8AC4-9D1D88400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7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937BFF2-13D2-454C-8086-AF53A50A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14" y="1058076"/>
            <a:ext cx="3962400" cy="57568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迭代與遞迴的差別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D0C7B9D-DD87-454E-A82F-4694AEEF1D35}"/>
              </a:ext>
            </a:extLst>
          </p:cNvPr>
          <p:cNvSpPr txBox="1">
            <a:spLocks/>
          </p:cNvSpPr>
          <p:nvPr/>
        </p:nvSpPr>
        <p:spPr>
          <a:xfrm>
            <a:off x="1812022" y="1979802"/>
            <a:ext cx="9387281" cy="2011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迭代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(Iteration):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迴圈去循環重複程式碼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的某些部分來得到答案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Recusion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重複呼叫自身程式碼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來得到答案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937BFF2-13D2-454C-8086-AF53A50A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26129" y="257777"/>
            <a:ext cx="3962400" cy="57568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D0C7B9D-DD87-454E-A82F-4694AEEF1D35}"/>
              </a:ext>
            </a:extLst>
          </p:cNvPr>
          <p:cNvSpPr txBox="1">
            <a:spLocks/>
          </p:cNvSpPr>
          <p:nvPr/>
        </p:nvSpPr>
        <p:spPr>
          <a:xfrm>
            <a:off x="349972" y="1015932"/>
            <a:ext cx="7289968" cy="575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用二元搜尋法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(Binary Search)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首先複習一下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</a:t>
            </a: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2AD049-E254-4460-9CDA-6518FFFAE949}"/>
              </a:ext>
            </a:extLst>
          </p:cNvPr>
          <p:cNvSpPr txBox="1"/>
          <p:nvPr/>
        </p:nvSpPr>
        <p:spPr>
          <a:xfrm>
            <a:off x="322666" y="2056416"/>
            <a:ext cx="59463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又稱折半搜索，搜索演算法的一種，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搜索的目標必須是以排序好的。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範例以小到大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從搜索範圍中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找到中間點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(mid)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中間點元素與搜索目標比較，若相等回傳位置。若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小於則搜索目標必定在左側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(left)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，反之則在右側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(right)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重複以上動作，若剩一個元素還無法找到，則表示要找的值不存在序列中。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DCA02B-A8BA-42AC-96BE-2F4E8A4F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89" y="2027658"/>
            <a:ext cx="5718544" cy="3804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0E7A00-527A-45AF-8BDA-0613AD3AF239}"/>
              </a:ext>
            </a:extLst>
          </p:cNvPr>
          <p:cNvSpPr txBox="1"/>
          <p:nvPr/>
        </p:nvSpPr>
        <p:spPr>
          <a:xfrm>
            <a:off x="7310927" y="2770701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E5EE93-FDDE-4050-B764-5BEA28A9D5BA}"/>
              </a:ext>
            </a:extLst>
          </p:cNvPr>
          <p:cNvSpPr txBox="1"/>
          <p:nvPr/>
        </p:nvSpPr>
        <p:spPr>
          <a:xfrm>
            <a:off x="6462049" y="2768838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76D62-7581-4EE7-933C-5520B1C400C2}"/>
              </a:ext>
            </a:extLst>
          </p:cNvPr>
          <p:cNvSpPr txBox="1"/>
          <p:nvPr/>
        </p:nvSpPr>
        <p:spPr>
          <a:xfrm>
            <a:off x="8533688" y="2768838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EC36C73E-A5C6-4D98-9785-6559378A07CA}"/>
              </a:ext>
            </a:extLst>
          </p:cNvPr>
          <p:cNvSpPr txBox="1">
            <a:spLocks/>
          </p:cNvSpPr>
          <p:nvPr/>
        </p:nvSpPr>
        <p:spPr>
          <a:xfrm>
            <a:off x="6266924" y="1498741"/>
            <a:ext cx="2924790" cy="475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」這個元素</a:t>
            </a: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2A51FE-A222-4D77-9DCD-D198F52A06A9}"/>
              </a:ext>
            </a:extLst>
          </p:cNvPr>
          <p:cNvSpPr txBox="1"/>
          <p:nvPr/>
        </p:nvSpPr>
        <p:spPr>
          <a:xfrm>
            <a:off x="7729319" y="4115699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1B2FA0-C830-4375-8CF6-57327072D8C3}"/>
              </a:ext>
            </a:extLst>
          </p:cNvPr>
          <p:cNvSpPr txBox="1"/>
          <p:nvPr/>
        </p:nvSpPr>
        <p:spPr>
          <a:xfrm>
            <a:off x="8567498" y="4115699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9CA031-F1AB-47A3-933A-E7EE4322426A}"/>
              </a:ext>
            </a:extLst>
          </p:cNvPr>
          <p:cNvSpPr txBox="1"/>
          <p:nvPr/>
        </p:nvSpPr>
        <p:spPr>
          <a:xfrm>
            <a:off x="8143059" y="4115699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4B6419-6A7E-4505-AC5A-6A987137F7B3}"/>
              </a:ext>
            </a:extLst>
          </p:cNvPr>
          <p:cNvSpPr txBox="1"/>
          <p:nvPr/>
        </p:nvSpPr>
        <p:spPr>
          <a:xfrm>
            <a:off x="7702599" y="5359259"/>
            <a:ext cx="6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6848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DFAF1-B501-4F84-8798-41473CF0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2625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用二元搜尋法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(Binary Search)</a:t>
            </a:r>
            <a:b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Iteration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F87116-FCC2-41D7-AD4A-061CA64A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92" y="696286"/>
            <a:ext cx="7400801" cy="528154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A7C353D-F98D-4CF9-8B90-874F0726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9" y="4983061"/>
            <a:ext cx="4156068" cy="8912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6EA11B-56DD-44C7-B16F-C89A0A4C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9" y="1075756"/>
            <a:ext cx="3838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5653" y="402777"/>
            <a:ext cx="8619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寫出二元搜索法，讀取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讓使用者輸入欲查詢值，並顯示有無此資料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4122" y="3777729"/>
            <a:ext cx="521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遞迴（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Recursion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）是在函式中呼叫自身同名函式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9C1A44-ABE3-4F6E-9A14-72FEFDA4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0" y="2100581"/>
            <a:ext cx="4352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220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用二元搜尋法(Binary Search) 來做Iteration的範例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曾韋瑄</dc:creator>
  <cp:lastModifiedBy>曾韋瑄</cp:lastModifiedBy>
  <cp:revision>9</cp:revision>
  <dcterms:created xsi:type="dcterms:W3CDTF">2022-10-02T14:42:09Z</dcterms:created>
  <dcterms:modified xsi:type="dcterms:W3CDTF">2022-10-02T16:14:43Z</dcterms:modified>
</cp:coreProperties>
</file>