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C6B3E-6F43-4DCF-88B6-E4CC72B80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ABAA76-7BB6-4A49-A7EE-64872169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F8E2CB-61C9-452A-874C-EF893306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CE5ABD-6A21-4B13-87D1-3E7ED440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F2ABFB-8928-4100-9F4F-DC3F6896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3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230AE-5B3B-46DE-8ED6-BF9546F3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E17AF9-BF77-43D7-8EAA-29C09469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A808E9-FF63-484E-B42C-CB519163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5380C-418F-41E4-B2B7-4DF39860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394F2-3656-4D93-B230-46F8D99B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6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42E3A4-A25A-4039-8B60-305C7EEC5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80C080-30FD-4AF9-8251-4F455449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B23E2-7A50-4CEA-853C-87DC597A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36E52-EA76-4A44-83BF-B752F71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9CFF2-2F3E-497D-9057-DF932CC5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0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7D2AF-C3DB-4A70-9D98-DD2B52F7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9A1E3-AB1C-4109-8E2F-F032B8DC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B4431F-1CBC-48FB-B597-7A85A80A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09D3F-581E-462F-B40F-A0C2EA39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93CF6D-3E78-4085-ADE2-93C792A8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3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71F25-6A18-44EA-B22D-D46822E2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81207-51E6-45A5-BFE9-9847BA3E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3A8AD-7BF7-4CB8-9C88-C9185866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DDBE5-83B0-41E4-B440-F5361B8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F0603-9CDC-49EA-A1FF-EF03FFB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8C5DE-12E3-4FA8-895E-BC787C8F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43993-25AD-4D00-83F1-881D12A2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0B5A63-837E-4431-AFE3-2DC1D388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EE3E20-23EB-429B-9896-312A60BD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3CA22D-AC3F-43E0-A318-7FFBCD17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31BFBB-A7F2-49A9-9DE3-1AD9AE22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26819-86D6-4A0B-B83B-398BCD14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D272B1-E7EA-47DC-A677-07C81DD8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D18511-D5ED-4840-8F8E-389B3F690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08732B-79D7-4FD2-B6E6-474E96A7B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01CF2-502B-4512-A803-CDC2D4A7E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F1318E-F804-41B4-B8F7-2B7A962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8B337-D811-4D1A-829F-E0669726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23EDFB-6D2E-4572-8A22-F09FBAD4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0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EBAE2-CC80-47D8-8FB2-DC135868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DD33E-9760-4195-98B9-CECE9D6A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ED9DC3-9766-4E8A-937A-7DB5FDDD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16CCF4-19BE-49A4-929A-21347B82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7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CFDB4C-DFA1-4128-A080-407EEA82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461216-28BB-44D5-80FC-1C9D2A8F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7DD380-C791-4A3B-BC0C-E020ED23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3033D-7401-4525-8638-FE5AE526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760FD-2398-4D58-A4FA-542F070D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F8CDA8-F3AA-406D-8A6D-0B5C34C4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1B7599-80DD-4D67-835F-1A4E9349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7E8465-6491-4BE3-B512-0B27A2A8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B1E0EC-E0FF-4B34-A325-3D77D30B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28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945F6-BE56-431F-839C-EECE4B2E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C4C6CB-939E-439C-9CC4-670A1C68D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5D4ADF-5C0A-4908-A61C-64E0B998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8019DA-A31E-4970-A444-E41EA315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C2F5E3-A245-4E28-A459-B145B852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10FD5D-71F1-434E-AEF2-C45CF92A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95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F4D212-3777-400F-8AB1-ED00E35C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25DDE9-BB47-4F73-9184-B4DC153D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515D3-56F3-4AA5-A4AE-A7AB52D71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0E07-B7FB-4A65-80F0-AAB3208BDDC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61F2B-ECCC-497F-B896-6A0C4F8C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01877-3CEE-492F-9D12-6E74E7C07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FC99-CB08-4BE7-9365-324C2C3CB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iching.org/pydoing/cpp/cpp-keyword.html" TargetMode="External"/><Relationship Id="rId2" Type="http://schemas.openxmlformats.org/officeDocument/2006/relationships/hyperlink" Target="http://kaiching.org/pydoing/cpp/cpp-clas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aiching.org/pydoing/cpp/cpp-class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hyperlink" Target="http://kaiching.org/pydoing/cpp/cpp-privat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0026" y="485554"/>
            <a:ext cx="6126760" cy="65610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鏈結串列</a:t>
            </a:r>
            <a:r>
              <a:rPr lang="en-US" altLang="zh-TW" sz="4000" b="1" dirty="0"/>
              <a:t>Linked list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C65298-BFF8-408C-BC28-E32FDAD5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9334"/>
            <a:ext cx="9144000" cy="1655762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是一種常見的資料結構，其使用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來記錄、表示、儲存資料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，並利用每個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指向下一個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，藉此將多個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串連起來，形成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來代表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的終點，見下圖。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70346F-8067-4FC6-9455-C84E18D1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30" y="2992772"/>
            <a:ext cx="5408409" cy="11858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1FE3BB-151F-4247-A62F-FC809DF2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30" y="4648534"/>
            <a:ext cx="7791819" cy="13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9199" y="58723"/>
            <a:ext cx="6104965" cy="947956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實做鏈結串列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-Clear()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AC5DB8-EB63-439A-BEB3-BF577376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38" y="2186140"/>
            <a:ext cx="6069781" cy="24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3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021"/>
            <a:ext cx="8677246" cy="1132514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今日練習：鏈結串列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-Delete(int x)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794748-9EF2-4EE3-A67A-473AF5BD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43" y="1593909"/>
            <a:ext cx="4448381" cy="451950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75A906-C2A9-4DD1-9BD5-3C823DB98D38}"/>
              </a:ext>
            </a:extLst>
          </p:cNvPr>
          <p:cNvSpPr/>
          <p:nvPr/>
        </p:nvSpPr>
        <p:spPr>
          <a:xfrm>
            <a:off x="531301" y="1104493"/>
            <a:ext cx="63560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Traversal,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empty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或是否有要刪除的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node, 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empty: 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"There is no " &lt;&lt; x &lt;&lt; " in list.\n";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如果有要刪除的話，有兩種狀況：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剛好在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的開頭：要先把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指到下一個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再把要刪除的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其餘情況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中有欲刪除的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first)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：把要刪掉的上一個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所以你前面可以先有一個指標指到上一個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指到要刪掉的下一個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再把要刪除的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釋放 </a:t>
            </a:r>
          </a:p>
        </p:txBody>
      </p:sp>
    </p:spTree>
    <p:extLst>
      <p:ext uri="{BB962C8B-B14F-4D97-AF65-F5344CB8AC3E}">
        <p14:creationId xmlns:p14="http://schemas.microsoft.com/office/powerpoint/2010/main" val="53782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3582" y="89325"/>
            <a:ext cx="5981351" cy="97190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鏈結串列</a:t>
            </a:r>
            <a:r>
              <a:rPr lang="en-US" altLang="zh-TW" sz="4000" b="1" dirty="0"/>
              <a:t>Linked list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C65298-BFF8-408C-BC28-E32FDAD5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826" y="1148784"/>
            <a:ext cx="9775970" cy="2045326"/>
          </a:xfrm>
        </p:spPr>
        <p:txBody>
          <a:bodyPr>
            <a:no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通常在面對一個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時，能夠公開存取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(access)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只有「第一個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」，以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ListNode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*first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表示，不過因為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記錄下一個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的記憶體位置，便能夠讀取下一個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，換句話說，有了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中「移動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(traversal)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」，更進一步，便能進行諸如「新增節點」、「刪除節點」、「印出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」等等的資料處理。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70346F-8067-4FC6-9455-C84E18D1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" y="3663890"/>
            <a:ext cx="5408409" cy="11858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1FE3BB-151F-4247-A62F-FC809DF2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" y="5121983"/>
            <a:ext cx="7791819" cy="13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52" y="114155"/>
            <a:ext cx="5981351" cy="97190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實做鏈結串列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C65298-BFF8-408C-BC28-E32FDAD5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604" y="6116889"/>
            <a:ext cx="9775970" cy="2045326"/>
          </a:xfrm>
        </p:spPr>
        <p:txBody>
          <a:bodyPr>
            <a:noAutofit/>
          </a:bodyPr>
          <a:lstStyle/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可以定義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 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不行。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EDC25E-4114-4D31-B7C7-EDE8E729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09" y="2337319"/>
            <a:ext cx="2923632" cy="22489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FDA806-430D-45C8-9284-28184F908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13" y="2054749"/>
            <a:ext cx="4162425" cy="3590925"/>
          </a:xfrm>
          <a:prstGeom prst="rect">
            <a:avLst/>
          </a:prstGeom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196FA71F-7C5E-4B7A-B3F5-4EA2595AE83D}"/>
              </a:ext>
            </a:extLst>
          </p:cNvPr>
          <p:cNvSpPr txBox="1">
            <a:spLocks/>
          </p:cNvSpPr>
          <p:nvPr/>
        </p:nvSpPr>
        <p:spPr>
          <a:xfrm>
            <a:off x="2093054" y="4745088"/>
            <a:ext cx="4002946" cy="702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也能做到</a:t>
            </a:r>
          </a:p>
        </p:txBody>
      </p:sp>
      <p:sp>
        <p:nvSpPr>
          <p:cNvPr id="11" name="箭號: 迴轉箭號 10">
            <a:extLst>
              <a:ext uri="{FF2B5EF4-FFF2-40B4-BE49-F238E27FC236}">
                <a16:creationId xmlns:a16="http://schemas.microsoft.com/office/drawing/2014/main" id="{BE765F1E-1BBE-4C3A-BB6B-6E83E7079FE1}"/>
              </a:ext>
            </a:extLst>
          </p:cNvPr>
          <p:cNvSpPr/>
          <p:nvPr/>
        </p:nvSpPr>
        <p:spPr>
          <a:xfrm rot="5400000" flipH="1">
            <a:off x="4301410" y="3729215"/>
            <a:ext cx="1608635" cy="107379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9F035C-9083-43BA-A465-A1442C45887D}"/>
              </a:ext>
            </a:extLst>
          </p:cNvPr>
          <p:cNvSpPr/>
          <p:nvPr/>
        </p:nvSpPr>
        <p:spPr>
          <a:xfrm>
            <a:off x="911604" y="1192823"/>
            <a:ext cx="9154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的概念衍伸於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(struct)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，是使用者定義的抽象型態，可以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打包許多資料型別成為一個新的型別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119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52" y="189993"/>
            <a:ext cx="5981351" cy="97190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實做鏈結串列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C65298-BFF8-408C-BC28-E32FDAD5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80" y="1383673"/>
            <a:ext cx="5981351" cy="2441707"/>
          </a:xfrm>
        </p:spPr>
        <p:txBody>
          <a:bodyPr>
            <a:noAutofit/>
          </a:bodyPr>
          <a:lstStyle/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用來設計自己需要的物件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，也就是說，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類別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是物件的藍圖。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關鍵字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(keyword)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class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，後面接大括弧宣告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(declare)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類別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(member)</a:t>
            </a: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成員可以是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(data)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、函數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(function)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與建構函數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(constructor)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，資料其實就是專屬於類別的變數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(variable)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，我們在這裡沿用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的習慣稱之為資料成員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member)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，同樣的，函數也是專屬於類別的，稱之為成員函數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(member function)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，至於建構函數屬於特別的成員函數，用來建立該類別物件的專屬函數。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36C3E7-03A4-44F3-89A8-B22B59A3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254" y="922278"/>
            <a:ext cx="4265829" cy="5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52" y="189993"/>
            <a:ext cx="5981351" cy="97190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實做鏈結串列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C65298-BFF8-408C-BC28-E32FDAD5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80" y="1383673"/>
            <a:ext cx="5981351" cy="2441707"/>
          </a:xfrm>
        </p:spPr>
        <p:txBody>
          <a:bodyPr>
            <a:no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類別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定義必須利用存取標籤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(access label)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public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private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將成員的權限歸類，屬於 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的成員可以在程式中的任何地方存取，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private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則只能在同個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類別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權限是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struct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預設則是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36C3E7-03A4-44F3-89A8-B22B59A38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254" y="922278"/>
            <a:ext cx="4265829" cy="5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5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0419" y="156437"/>
            <a:ext cx="5981351" cy="97190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實做鏈結串列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C65298-BFF8-408C-BC28-E32FDAD5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4785" y="1459173"/>
            <a:ext cx="8056228" cy="4186618"/>
          </a:xfrm>
        </p:spPr>
        <p:txBody>
          <a:bodyPr>
            <a:no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class(node)</a:t>
            </a: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l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           //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的所有資料</a:t>
            </a: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Insert(int x);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要由小至大排序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Delete(int x);      //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 x 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你們要完成的部分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Clear();              //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把整串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014886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46" y="487271"/>
            <a:ext cx="5981351" cy="971902"/>
          </a:xfrm>
        </p:spPr>
        <p:txBody>
          <a:bodyPr>
            <a:normAutofit fontScale="90000"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實做鏈結串列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-class(node)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2C71E-1C77-43E8-A008-46F674264154}"/>
              </a:ext>
            </a:extLst>
          </p:cNvPr>
          <p:cNvSpPr/>
          <p:nvPr/>
        </p:nvSpPr>
        <p:spPr>
          <a:xfrm>
            <a:off x="214741" y="4801735"/>
            <a:ext cx="7427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friend class: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使類別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可以存取類別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區域的類別成員。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FBB395A-BF2D-47FD-BDC5-27B9988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6" y="2066747"/>
            <a:ext cx="4419600" cy="2228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FA652C-AD6C-4325-8FE3-801DD478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65" y="2066747"/>
            <a:ext cx="67532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4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46" y="91730"/>
            <a:ext cx="5981351" cy="97190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實做鏈結串列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PrintList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F2E21E-A31C-446B-8B94-74CAD44B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6" y="2030136"/>
            <a:ext cx="7943850" cy="32004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3F52054-EFE9-47F5-BE21-A5682304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795" y="2030136"/>
            <a:ext cx="3456732" cy="3292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A79EE5-2641-4AC0-8F79-EF0C06592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982" y="835666"/>
            <a:ext cx="4230991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1040-913D-4D37-8A22-E3AE8AA0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73" y="0"/>
            <a:ext cx="6104965" cy="947956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實做鏈結串列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-Insert(int x)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D646FD-5A21-42DA-BA23-E8251CD6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3" y="1058348"/>
            <a:ext cx="103155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40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717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鏈結串列Linked list</vt:lpstr>
      <vt:lpstr>鏈結串列Linked list</vt:lpstr>
      <vt:lpstr>實做鏈結串列-類別(Class)</vt:lpstr>
      <vt:lpstr>實做鏈結串列-類別(Class)</vt:lpstr>
      <vt:lpstr>實做鏈結串列-類別(Class)</vt:lpstr>
      <vt:lpstr>實做鏈結串列</vt:lpstr>
      <vt:lpstr>實做鏈結串列-class(node) </vt:lpstr>
      <vt:lpstr>實做鏈結串列-PrintList()</vt:lpstr>
      <vt:lpstr>實做鏈結串列-Insert(int x)</vt:lpstr>
      <vt:lpstr>實做鏈結串列-Clear()</vt:lpstr>
      <vt:lpstr>今日練習：鏈結串列-Delete(int 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鏈結串列Linked list</dc:title>
  <dc:creator>曾韋瑄</dc:creator>
  <cp:lastModifiedBy>曾韋瑄</cp:lastModifiedBy>
  <cp:revision>5</cp:revision>
  <dcterms:created xsi:type="dcterms:W3CDTF">2022-10-23T16:23:05Z</dcterms:created>
  <dcterms:modified xsi:type="dcterms:W3CDTF">2022-10-23T16:54:19Z</dcterms:modified>
</cp:coreProperties>
</file>