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4CD-A1CA-4B49-9BA4-3C6E5BFA17E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B3EA-D576-424D-93BB-CD52BF60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98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4CD-A1CA-4B49-9BA4-3C6E5BFA17E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B3EA-D576-424D-93BB-CD52BF60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99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4CD-A1CA-4B49-9BA4-3C6E5BFA17E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B3EA-D576-424D-93BB-CD52BF60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8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4CD-A1CA-4B49-9BA4-3C6E5BFA17E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B3EA-D576-424D-93BB-CD52BF60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36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4CD-A1CA-4B49-9BA4-3C6E5BFA17E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B3EA-D576-424D-93BB-CD52BF60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07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4CD-A1CA-4B49-9BA4-3C6E5BFA17E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B3EA-D576-424D-93BB-CD52BF60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75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4CD-A1CA-4B49-9BA4-3C6E5BFA17E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B3EA-D576-424D-93BB-CD52BF60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51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4CD-A1CA-4B49-9BA4-3C6E5BFA17E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B3EA-D576-424D-93BB-CD52BF60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4CD-A1CA-4B49-9BA4-3C6E5BFA17E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B3EA-D576-424D-93BB-CD52BF60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8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4CD-A1CA-4B49-9BA4-3C6E5BFA17E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B3EA-D576-424D-93BB-CD52BF60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0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44CD-A1CA-4B49-9BA4-3C6E5BFA17E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B3EA-D576-424D-93BB-CD52BF60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38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44CD-A1CA-4B49-9BA4-3C6E5BFA17E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4B3EA-D576-424D-93BB-CD52BF60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7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98908"/>
            <a:ext cx="9144000" cy="1795405"/>
          </a:xfrm>
        </p:spPr>
        <p:txBody>
          <a:bodyPr/>
          <a:lstStyle/>
          <a:p>
            <a:r>
              <a:rPr lang="en-US" altLang="zh-TW" dirty="0"/>
              <a:t>Maximum Subsequence Sum (MSS) Problem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2496445"/>
            <a:ext cx="9144000" cy="3206085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在一個具有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正負數陣列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當中，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7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找出一段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連續的元素總和最大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70000"/>
              </a:lnSpc>
            </a:pPr>
            <a:r>
              <a:rPr lang="en-US" altLang="zh-TW" sz="2800" dirty="0"/>
              <a:t>Ex. For input -2</a:t>
            </a:r>
            <a:r>
              <a:rPr lang="en-US" altLang="zh-TW" sz="2800" dirty="0">
                <a:solidFill>
                  <a:srgbClr val="FF0000"/>
                </a:solidFill>
              </a:rPr>
              <a:t>, 11, -4, 13</a:t>
            </a:r>
            <a:r>
              <a:rPr lang="en-US" altLang="zh-TW" sz="2800" dirty="0"/>
              <a:t>, -5, 2</a:t>
            </a:r>
          </a:p>
          <a:p>
            <a:pPr>
              <a:lnSpc>
                <a:spcPct val="170000"/>
              </a:lnSpc>
            </a:pPr>
            <a:r>
              <a:rPr lang="en-US" altLang="zh-TW" sz="2800" dirty="0"/>
              <a:t> the answer is 20 (A2 through A4 )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858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1813" y="247767"/>
            <a:ext cx="646239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spc="3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#include &lt;iostream&gt;</a:t>
            </a:r>
          </a:p>
          <a:p>
            <a:r>
              <a:rPr lang="en-US" altLang="zh-TW" sz="1600" b="1" spc="3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#include &lt;</a:t>
            </a:r>
            <a:r>
              <a:rPr lang="en-US" altLang="zh-TW" sz="1600" b="1" spc="300" dirty="0" err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cstdlib</a:t>
            </a:r>
            <a:r>
              <a:rPr lang="en-US" altLang="zh-TW" sz="1600" b="1" spc="3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 </a:t>
            </a:r>
          </a:p>
          <a:p>
            <a:r>
              <a:rPr lang="en-US" altLang="zh-TW" sz="1600" b="1" spc="3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#include &lt;</a:t>
            </a:r>
            <a:r>
              <a:rPr lang="en-US" altLang="zh-TW" sz="1600" b="1" spc="300" dirty="0" err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fstream</a:t>
            </a:r>
            <a:r>
              <a:rPr lang="en-US" altLang="zh-TW" sz="1600" b="1" spc="3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	//</a:t>
            </a:r>
            <a:r>
              <a:rPr lang="zh-TW" altLang="en-US" sz="1600" b="1" spc="3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載入定義檔案操作的標頭檔</a:t>
            </a:r>
          </a:p>
          <a:p>
            <a:r>
              <a:rPr lang="en-US" altLang="zh-TW" sz="1600" b="1" spc="3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using namespace std;</a:t>
            </a:r>
          </a:p>
          <a:p>
            <a:r>
              <a:rPr lang="zh-TW" altLang="en-US" sz="16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</a:t>
            </a:r>
            <a:r>
              <a:rPr lang="en-US" altLang="zh-TW" sz="16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6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um = </a:t>
            </a:r>
            <a:r>
              <a:rPr lang="en-US" altLang="zh-TW" sz="16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sz="16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r>
              <a:rPr lang="zh-TW" altLang="en-US" sz="16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main(void){</a:t>
            </a:r>
          </a:p>
          <a:p>
            <a:r>
              <a:rPr lang="zh-TW" altLang="en-US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600" b="1" spc="300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fstream</a:t>
            </a:r>
            <a:r>
              <a:rPr lang="en-US" altLang="zh-TW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spc="300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infile</a:t>
            </a:r>
            <a:r>
              <a:rPr lang="en-US" altLang="zh-TW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//</a:t>
            </a:r>
            <a:r>
              <a:rPr lang="zh-TW" altLang="en-US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宣告可以輸出</a:t>
            </a:r>
            <a:r>
              <a:rPr lang="en-US" altLang="zh-TW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輸入檔案的物件</a:t>
            </a:r>
          </a:p>
          <a:p>
            <a:r>
              <a:rPr lang="zh-TW" altLang="en-US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600" b="1" spc="300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infile.open</a:t>
            </a:r>
            <a:r>
              <a:rPr lang="en-US" altLang="zh-TW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("input-6.txt",ios::in);</a:t>
            </a:r>
            <a:r>
              <a:rPr lang="zh-TW" altLang="en-US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zh-TW" altLang="en-US" sz="1600" b="1" spc="3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int i, </a:t>
            </a:r>
            <a:r>
              <a:rPr lang="en-US" altLang="zh-TW" sz="16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zh-TW" altLang="en-US" sz="16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6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6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um];</a:t>
            </a:r>
          </a:p>
          <a:p>
            <a:r>
              <a:rPr lang="zh-TW" altLang="en-US" sz="16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for(i=0; i&lt;</a:t>
            </a:r>
            <a:r>
              <a:rPr lang="en-US" altLang="zh-TW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um; i++)</a:t>
            </a:r>
          </a:p>
          <a:p>
            <a:r>
              <a:rPr lang="zh-TW" altLang="en-US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{</a:t>
            </a:r>
          </a:p>
          <a:p>
            <a:r>
              <a:rPr lang="zh-TW" altLang="en-US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600" b="1" spc="300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infile</a:t>
            </a:r>
            <a:r>
              <a:rPr lang="en-US" altLang="zh-TW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&gt;&gt; ARR[</a:t>
            </a:r>
            <a:r>
              <a:rPr lang="en-US" altLang="zh-TW" sz="1600" b="1" spc="300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];</a:t>
            </a:r>
            <a:r>
              <a:rPr lang="zh-TW" altLang="en-US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endParaRPr lang="en-US" altLang="zh-TW" sz="1600" b="1" spc="3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}</a:t>
            </a:r>
            <a:endParaRPr lang="en-US" altLang="zh-TW" sz="1600" b="1" spc="3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600" b="1" spc="300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infile.close</a:t>
            </a:r>
            <a:r>
              <a:rPr lang="en-US" altLang="zh-TW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  <a:endParaRPr lang="zh-TW" altLang="en-US" sz="1600" b="1" spc="3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b="1" spc="3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r>
              <a:rPr lang="zh-TW" altLang="en-US" sz="16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6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j, k, </a:t>
            </a:r>
            <a:r>
              <a:rPr lang="en-US" altLang="zh-TW" sz="1600" b="1" spc="3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maxSum</a:t>
            </a:r>
            <a:r>
              <a:rPr lang="en-US" altLang="zh-TW" sz="16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=0, start, end;</a:t>
            </a:r>
            <a:endParaRPr lang="zh-TW" altLang="en-US" sz="1600" b="1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60420" y="4322316"/>
            <a:ext cx="242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812101" y="5184591"/>
            <a:ext cx="113798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start++;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end++;</a:t>
            </a:r>
          </a:p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cout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&lt;&lt; "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最大子序列和為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"&lt;&lt;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maxSum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&lt;&lt; "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由第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 &lt;&lt; start &lt;&lt; "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個值到第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 &lt;&lt; end &lt;&lt; "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個值加總可得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!" &lt;&lt;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endl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0 ;	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832FA1D-DAC2-4869-BDA2-BF1F1477A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014" y="1031846"/>
            <a:ext cx="5174725" cy="346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9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231</Words>
  <Application>Microsoft Office PowerPoint</Application>
  <PresentationFormat>寬螢幕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Maximum Subsequence Sum (MSS) Problem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Subsequence Sum (MSS) Problem</dc:title>
  <dc:creator>Master</dc:creator>
  <cp:lastModifiedBy>曾韋瑄</cp:lastModifiedBy>
  <cp:revision>26</cp:revision>
  <cp:lastPrinted>2017-10-30T14:32:32Z</cp:lastPrinted>
  <dcterms:created xsi:type="dcterms:W3CDTF">2017-10-30T10:37:50Z</dcterms:created>
  <dcterms:modified xsi:type="dcterms:W3CDTF">2022-10-30T15:43:53Z</dcterms:modified>
</cp:coreProperties>
</file>