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3720-0B83-43A4-B92C-EB7F7622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8ACF18-16B9-44C8-8E63-5B0DE19F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14741-8385-4878-991A-49AE17DB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3A69F-201C-4345-9598-DCD0F8E0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21266-E723-43E3-8CB2-E2FB1A90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6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B2EF3-C5C3-4552-A8AE-E2692FED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BB7B18-3FE2-46B3-B486-BB094360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1034D-99A7-4BEE-B094-60DBC24B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09927-9021-4405-AE26-1309131B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8B165-5296-45C1-A6B7-89C307DB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69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05008D-6707-46EC-A7F9-0A5114E8A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7209C2-D4C6-4FBC-ACA0-4AAED8D9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E186D-C2BB-40E8-B308-2D38A10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FBDDB-15F2-4C22-9CB7-52288374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62445-09A1-484C-A93E-1315FD33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30BA8-CAF6-4B78-8566-E853FEB6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E097E-2027-499B-8291-5C60FDCD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218DE-19A0-467F-8579-CCCE9259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93E5E-AD4E-46CE-B47F-433C0E47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423B4-4A0F-4181-9AD8-52FE45CD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3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D29E9-22DA-484C-B2E7-E6B68F9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DEE2B3-524A-4852-811A-C34E6571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8ED14-7A77-4D1E-9226-3CE1B068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C8FDD-0D07-454F-B579-8B00C5F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1374D-1DFD-4B37-8E74-22D30711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6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C581F-49E2-4F9F-9808-84DE02B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4D34C-0428-4658-A6F9-7FF86B10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369DDE-76DD-4C8D-9C63-F3D8439F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EB1CD6-3B80-410B-8979-EBF0C655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308B83-44CF-47FC-B06C-2C3DBA10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04D94-9EE5-4F52-A971-FFC0A0E7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05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29262-6674-4F0B-8169-96B4E8F0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4981A-0362-4B11-87B7-80174361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4E2D7A-81A9-43E8-B8B7-5807F6BF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FEEB74-8BC4-4A47-80C9-81691DC2E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91D184-7A66-4DA0-A3D3-6B372138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1F7C27-5F33-4C65-8A0D-7F7A05D5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ABA327-B31E-44E2-B77C-2CB26BC1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92C3E8-5EF9-4DAD-99F5-3D847E22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47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F8C4E-18D5-421E-A9D8-E57125E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07E9E0-705B-4AAF-BEF1-A57E3402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59C947-70BA-486C-AB22-0DB26B62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E3FD4E-2278-41F2-B8A5-604638DF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56B82-8C70-48DB-A83E-7B0C3324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21829E-2BD7-42A4-8548-A2C7C826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9E1613-E444-4A55-A9EC-43535FB0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74588-2BE2-45B4-BCBC-1946BEDF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C01B8-4E1F-441C-BC5C-B1A6DACD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3317E3-C8DF-4E96-9FDD-ED9147F0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5615C9-DA15-4A4A-BB3A-A4D65E99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FBA603-F910-4E42-82E4-667208C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091B08-63F8-46D7-8060-CACAFD94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3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F9582-284B-4C7B-85B1-DCFF0593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C47EBC-9C84-4676-907B-71ED3EB8C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B292A1-A935-458D-984C-57EDD90B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DE95A9-19FE-4811-AA82-B1DB24AA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3B7D94-9A98-4018-8B0A-C3604CA1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E1839-1169-44A9-91CC-4DE37BA8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6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8B6629-995E-4668-BB6C-48B9C469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F275D-3CB7-4790-98DB-BAEE8995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AA6F9-ED7D-472B-A95F-6907F41FC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C75A-5D70-44FF-B179-713CF28E3F79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912B4-A72E-41B8-8D81-FAE74E9DA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4F5D4-9A9C-4ADD-85C3-105E0E4E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BD96-77E6-4EE5-BBDC-C2F9DAF80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Dh65JAW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D0085-853C-4391-9B79-FE1244D7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河內塔問題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35F8C-6691-41A7-AACC-82A98E9C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1628800"/>
            <a:ext cx="9731424" cy="463711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根柱子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柱上有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個盤子，盤的尺寸由上到下依次變大。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要按照以下規則將所有盤子移到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柱上：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每次只能移動一個盤子。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大盤不能疊在小盤上面。</a:t>
            </a:r>
          </a:p>
        </p:txBody>
      </p:sp>
    </p:spTree>
    <p:extLst>
      <p:ext uri="{BB962C8B-B14F-4D97-AF65-F5344CB8AC3E}">
        <p14:creationId xmlns:p14="http://schemas.microsoft.com/office/powerpoint/2010/main" val="396087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FA9937-6D40-4A17-9022-709E0899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1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假設現在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桿上有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個圓盤，則直接將之移到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桿上有兩個圓盤，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則先將第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圓盤移到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桿上，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桿剩下的第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個圓盤移到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桿上，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最後將剛剛移到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桿上的第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個圓盤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桿第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個圓盤之上即可。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https://www.geogebra.org/m/Dh65JAWa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72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258890" y="1542005"/>
            <a:ext cx="7509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spc="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r>
              <a:rPr lang="en-US" altLang="zh-TW" sz="28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spc="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infile</a:t>
            </a:r>
            <a:r>
              <a:rPr lang="en-US" altLang="zh-TW" sz="28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b="1" spc="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outfile</a:t>
            </a:r>
            <a:r>
              <a:rPr lang="en-US" altLang="zh-TW" sz="28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800" b="1" spc="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spc="3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infile.open</a:t>
            </a:r>
            <a:r>
              <a:rPr lang="en-US" altLang="zh-TW" sz="2800" b="1" spc="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("input.txt",</a:t>
            </a:r>
            <a:r>
              <a:rPr lang="en-US" altLang="zh-TW" sz="2800" b="1" spc="3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r>
              <a:rPr lang="en-US" altLang="zh-TW" sz="2800" b="1" spc="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::in);</a:t>
            </a:r>
            <a:endParaRPr lang="en-US" altLang="zh-TW" sz="2800" b="1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7568" y="260649"/>
            <a:ext cx="7772400" cy="612295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檔案處理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055967" y="1217572"/>
            <a:ext cx="2132315" cy="11550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存取模式</a:t>
            </a:r>
            <a:endParaRPr lang="en-US" altLang="zh-TW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b="1" spc="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r>
              <a:rPr lang="en-US" altLang="zh-TW" sz="16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::</a:t>
            </a:r>
            <a:r>
              <a:rPr lang="en-US" altLang="zh-TW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in</a:t>
            </a:r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:</a:t>
            </a:r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讀取資料</a:t>
            </a:r>
            <a:endParaRPr lang="en-US" altLang="zh-TW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spc="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r>
              <a:rPr lang="en-US" altLang="zh-TW" sz="16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::</a:t>
            </a:r>
            <a:r>
              <a:rPr lang="en-US" altLang="zh-TW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out</a:t>
            </a:r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寫入資料</a:t>
            </a:r>
          </a:p>
        </p:txBody>
      </p:sp>
      <p:sp>
        <p:nvSpPr>
          <p:cNvPr id="21" name="矩形 20"/>
          <p:cNvSpPr/>
          <p:nvPr/>
        </p:nvSpPr>
        <p:spPr>
          <a:xfrm>
            <a:off x="2194165" y="3358529"/>
            <a:ext cx="2943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spc="3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infile.close</a:t>
            </a:r>
            <a:r>
              <a:rPr lang="en-US" altLang="zh-TW" sz="2800" b="1" spc="3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();</a:t>
            </a:r>
            <a:endParaRPr lang="en-US" altLang="zh-TW" sz="2800" b="1" spc="3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913269" y="2869927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關閉檔案</a:t>
            </a:r>
          </a:p>
        </p:txBody>
      </p:sp>
      <p:cxnSp>
        <p:nvCxnSpPr>
          <p:cNvPr id="28" name="直線接點 27"/>
          <p:cNvCxnSpPr/>
          <p:nvPr/>
        </p:nvCxnSpPr>
        <p:spPr>
          <a:xfrm>
            <a:off x="3548657" y="3223581"/>
            <a:ext cx="17017" cy="2405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003720" y="997724"/>
            <a:ext cx="3482043" cy="3385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宣告可以輸出</a:t>
            </a:r>
            <a:r>
              <a:rPr lang="en-US" altLang="zh-TW" sz="16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寫入檔案的物件</a:t>
            </a:r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3998588" y="1320650"/>
            <a:ext cx="288031" cy="3199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881487" y="2515584"/>
            <a:ext cx="1005403" cy="3385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開啟檔案</a:t>
            </a:r>
          </a:p>
        </p:txBody>
      </p:sp>
      <p:sp>
        <p:nvSpPr>
          <p:cNvPr id="25" name="矩形 24"/>
          <p:cNvSpPr/>
          <p:nvPr/>
        </p:nvSpPr>
        <p:spPr>
          <a:xfrm>
            <a:off x="2194165" y="6079442"/>
            <a:ext cx="3384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讀取資料到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sz="16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15131" y="5433499"/>
            <a:ext cx="2922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spc="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infile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&gt;&gt;num;</a:t>
            </a:r>
          </a:p>
        </p:txBody>
      </p:sp>
      <p:sp>
        <p:nvSpPr>
          <p:cNvPr id="29" name="矩形 28"/>
          <p:cNvSpPr/>
          <p:nvPr/>
        </p:nvSpPr>
        <p:spPr>
          <a:xfrm>
            <a:off x="2115130" y="4581128"/>
            <a:ext cx="8949422" cy="65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spc="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outfile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num &lt;&lt; </a:t>
            </a:r>
            <a:r>
              <a:rPr lang="en-US" altLang="zh-TW" sz="2800" b="1" spc="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endl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;</a:t>
            </a:r>
          </a:p>
        </p:txBody>
      </p:sp>
      <p:sp>
        <p:nvSpPr>
          <p:cNvPr id="31" name="矩形 30"/>
          <p:cNvSpPr/>
          <p:nvPr/>
        </p:nvSpPr>
        <p:spPr>
          <a:xfrm>
            <a:off x="2115130" y="4319943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會將資料列印在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727849" y="2049835"/>
            <a:ext cx="203132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欲開啟的檔案名稱</a:t>
            </a:r>
          </a:p>
        </p:txBody>
      </p:sp>
    </p:spTree>
    <p:extLst>
      <p:ext uri="{BB962C8B-B14F-4D97-AF65-F5344CB8AC3E}">
        <p14:creationId xmlns:p14="http://schemas.microsoft.com/office/powerpoint/2010/main" val="34587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21" grpId="0"/>
      <p:bldP spid="27" grpId="0" animBg="1"/>
      <p:bldP spid="15" grpId="0" animBg="1"/>
      <p:bldP spid="17" grpId="0" animBg="1"/>
      <p:bldP spid="25" grpId="0"/>
      <p:bldP spid="26" grpId="0"/>
      <p:bldP spid="29" grpId="0"/>
      <p:bldP spid="31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E9E46-3F43-4919-94DA-1991B4CF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97DC0-49B3-4860-9D9D-28BAAC31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371" y="15823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Hanoi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函式，並將結果寫入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output.txt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436E87-8010-4A03-A1FA-0F5F0163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94" y="2297883"/>
            <a:ext cx="5505450" cy="3352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834421-17AB-4AAA-A05D-32794487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91" y="2388370"/>
            <a:ext cx="47434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255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河內塔問題</vt:lpstr>
      <vt:lpstr>PowerPoint 簡報</vt:lpstr>
      <vt:lpstr>檔案處理</vt:lpstr>
      <vt:lpstr>課堂練習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河內塔問題</dc:title>
  <dc:creator>曾韋瑄</dc:creator>
  <cp:lastModifiedBy>曾韋瑄</cp:lastModifiedBy>
  <cp:revision>2</cp:revision>
  <dcterms:created xsi:type="dcterms:W3CDTF">2022-10-16T15:47:16Z</dcterms:created>
  <dcterms:modified xsi:type="dcterms:W3CDTF">2022-10-16T15:57:52Z</dcterms:modified>
</cp:coreProperties>
</file>