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/>
        </p:nvSpPr>
        <p:spPr>
          <a:xfrm>
            <a:off y="326950" x="3044400"/>
            <a:ext cy="3719099" cx="566789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y="1916800" x="612775"/>
            <a:ext cy="539400" cx="1209600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outside</a:t>
            </a:r>
          </a:p>
        </p:txBody>
      </p:sp>
      <p:sp>
        <p:nvSpPr>
          <p:cNvPr id="25" name="Shape 25"/>
          <p:cNvSpPr/>
          <p:nvPr/>
        </p:nvSpPr>
        <p:spPr>
          <a:xfrm>
            <a:off y="1916800" x="3929500"/>
            <a:ext cy="539400" cx="1209600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NAT  Router</a:t>
            </a:r>
          </a:p>
        </p:txBody>
      </p:sp>
      <p:sp>
        <p:nvSpPr>
          <p:cNvPr id="26" name="Shape 26"/>
          <p:cNvSpPr/>
          <p:nvPr/>
        </p:nvSpPr>
        <p:spPr>
          <a:xfrm>
            <a:off y="3159300" x="7293050"/>
            <a:ext cy="539400" cx="1209600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inside2</a:t>
            </a:r>
          </a:p>
        </p:txBody>
      </p:sp>
      <p:sp>
        <p:nvSpPr>
          <p:cNvPr id="27" name="Shape 27"/>
          <p:cNvSpPr/>
          <p:nvPr/>
        </p:nvSpPr>
        <p:spPr>
          <a:xfrm>
            <a:off y="653900" x="7293050"/>
            <a:ext cy="539400" cx="1209600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inside1</a:t>
            </a:r>
          </a:p>
        </p:txBody>
      </p:sp>
      <p:cxnSp>
        <p:nvCxnSpPr>
          <p:cNvPr id="28" name="Shape 28"/>
          <p:cNvCxnSpPr>
            <a:stCxn id="24" idx="3"/>
            <a:endCxn id="25" idx="1"/>
          </p:cNvCxnSpPr>
          <p:nvPr/>
        </p:nvCxnSpPr>
        <p:spPr>
          <a:xfrm>
            <a:off y="2186500" x="1822375"/>
            <a:ext cy="0" cx="2107124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9" name="Shape 29"/>
          <p:cNvCxnSpPr>
            <a:endCxn id="27" idx="2"/>
          </p:cNvCxnSpPr>
          <p:nvPr/>
        </p:nvCxnSpPr>
        <p:spPr>
          <a:xfrm rot="10800000" flipH="1">
            <a:off y="1193300" x="7152349"/>
            <a:ext cy="1005600" cx="745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0" name="Shape 30"/>
          <p:cNvCxnSpPr>
            <a:endCxn id="26" idx="0"/>
          </p:cNvCxnSpPr>
          <p:nvPr/>
        </p:nvCxnSpPr>
        <p:spPr>
          <a:xfrm>
            <a:off y="2198999" x="7152049"/>
            <a:ext cy="960300" cx="745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31" name="Shape 31"/>
          <p:cNvSpPr txBox="1"/>
          <p:nvPr/>
        </p:nvSpPr>
        <p:spPr>
          <a:xfrm>
            <a:off y="2217050" x="1832350"/>
            <a:ext cy="163499" cx="841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sz="800" lang="en"/>
              <a:t>128.128.128.2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y="2197600" x="3113300"/>
            <a:ext cy="163499" cx="841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sz="800" lang="en"/>
              <a:t>128.128.128.1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y="2197600" x="5120125"/>
            <a:ext cy="163499" cx="79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sz="800" lang="en"/>
              <a:t>192.168.0.1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y="2860500" x="6988250"/>
            <a:ext cy="163499" cx="79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sz="800" lang="en"/>
              <a:t>192.168.0.3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y="1195175" x="6988250"/>
            <a:ext cy="163499" cx="790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sz="800" lang="en"/>
              <a:t>192.168.0.2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y="1392600" x="3113300"/>
            <a:ext cy="539400" cx="2578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sz="1000" lang="en"/>
              <a:t>External IP that is shown to the ourside: 128.128.129.1</a:t>
            </a:r>
          </a:p>
        </p:txBody>
      </p:sp>
      <p:cxnSp>
        <p:nvCxnSpPr>
          <p:cNvPr id="37" name="Shape 37"/>
          <p:cNvCxnSpPr>
            <a:stCxn id="25" idx="3"/>
          </p:cNvCxnSpPr>
          <p:nvPr/>
        </p:nvCxnSpPr>
        <p:spPr>
          <a:xfrm>
            <a:off y="2186500" x="5139100"/>
            <a:ext cy="24000" cx="20102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