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2534300" x="688225"/>
            <a:ext cy="2169899" cx="78053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y="898750" x="1101075"/>
            <a:ext cy="1060799" cx="30282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OpenFlow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Controller</a:t>
            </a:r>
          </a:p>
        </p:txBody>
      </p:sp>
      <p:sp>
        <p:nvSpPr>
          <p:cNvPr id="25" name="Shape 25"/>
          <p:cNvSpPr/>
          <p:nvPr/>
        </p:nvSpPr>
        <p:spPr>
          <a:xfrm>
            <a:off y="3003400" x="1101175"/>
            <a:ext cy="1060799" cx="30282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OpenFlow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Firewall / NAT / Other L3 Functions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(Open vSwitch)</a:t>
            </a:r>
          </a:p>
        </p:txBody>
      </p:sp>
      <p:sp>
        <p:nvSpPr>
          <p:cNvPr id="26" name="Shape 26"/>
          <p:cNvSpPr/>
          <p:nvPr/>
        </p:nvSpPr>
        <p:spPr>
          <a:xfrm>
            <a:off y="3003400" x="4987375"/>
            <a:ext cy="1060799" cx="3028200"/>
          </a:xfrm>
          <a:prstGeom prst="rect">
            <a:avLst/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Layer 3 Router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(Kernel / XORP / etc.)</a:t>
            </a:r>
          </a:p>
        </p:txBody>
      </p:sp>
      <p:cxnSp>
        <p:nvCxnSpPr>
          <p:cNvPr id="27" name="Shape 27"/>
          <p:cNvCxnSpPr>
            <a:stCxn id="24" idx="2"/>
            <a:endCxn id="25" idx="0"/>
          </p:cNvCxnSpPr>
          <p:nvPr/>
        </p:nvCxnSpPr>
        <p:spPr>
          <a:xfrm>
            <a:off y="1959549" x="2615175"/>
            <a:ext cy="1043850" cx="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" name="Shape 28"/>
          <p:cNvCxnSpPr>
            <a:stCxn id="25" idx="0"/>
            <a:endCxn id="24" idx="2"/>
          </p:cNvCxnSpPr>
          <p:nvPr/>
        </p:nvCxnSpPr>
        <p:spPr>
          <a:xfrm rot="10800000">
            <a:off y="1959549" x="2615175"/>
            <a:ext cy="1043850" cx="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9" name="Shape 29"/>
          <p:cNvCxnSpPr>
            <a:stCxn id="25" idx="3"/>
            <a:endCxn id="26" idx="1"/>
          </p:cNvCxnSpPr>
          <p:nvPr/>
        </p:nvCxnSpPr>
        <p:spPr>
          <a:xfrm>
            <a:off y="3533799" x="4129375"/>
            <a:ext cy="0" cx="8579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0" name="Shape 30"/>
          <p:cNvCxnSpPr/>
          <p:nvPr/>
        </p:nvCxnSpPr>
        <p:spPr>
          <a:xfrm>
            <a:off y="3533800" x="243175"/>
            <a:ext cy="0" cx="858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31" name="Shape 31"/>
          <p:cNvCxnSpPr/>
          <p:nvPr/>
        </p:nvCxnSpPr>
        <p:spPr>
          <a:xfrm>
            <a:off y="3533800" x="8015575"/>
            <a:ext cy="0" cx="858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